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8" r:id="rId2"/>
    <p:sldId id="257" r:id="rId3"/>
    <p:sldId id="389" r:id="rId4"/>
    <p:sldId id="261" r:id="rId5"/>
    <p:sldId id="260" r:id="rId6"/>
    <p:sldId id="432" r:id="rId7"/>
    <p:sldId id="390" r:id="rId8"/>
    <p:sldId id="391" r:id="rId9"/>
    <p:sldId id="259" r:id="rId10"/>
    <p:sldId id="256" r:id="rId11"/>
    <p:sldId id="433" r:id="rId12"/>
    <p:sldId id="434" r:id="rId13"/>
    <p:sldId id="435" r:id="rId14"/>
    <p:sldId id="436" r:id="rId15"/>
    <p:sldId id="437" r:id="rId16"/>
    <p:sldId id="268" r:id="rId17"/>
    <p:sldId id="267" r:id="rId18"/>
    <p:sldId id="438" r:id="rId19"/>
    <p:sldId id="439" r:id="rId20"/>
    <p:sldId id="440" r:id="rId21"/>
    <p:sldId id="441" r:id="rId22"/>
    <p:sldId id="442" r:id="rId23"/>
    <p:sldId id="326" r:id="rId24"/>
    <p:sldId id="469" r:id="rId25"/>
    <p:sldId id="470" r:id="rId26"/>
    <p:sldId id="471" r:id="rId27"/>
    <p:sldId id="472" r:id="rId28"/>
    <p:sldId id="473" r:id="rId29"/>
    <p:sldId id="474" r:id="rId30"/>
    <p:sldId id="274" r:id="rId31"/>
    <p:sldId id="275" r:id="rId32"/>
    <p:sldId id="443" r:id="rId33"/>
    <p:sldId id="444" r:id="rId34"/>
    <p:sldId id="445" r:id="rId35"/>
    <p:sldId id="446" r:id="rId36"/>
    <p:sldId id="447" r:id="rId37"/>
    <p:sldId id="333" r:id="rId38"/>
    <p:sldId id="476" r:id="rId39"/>
    <p:sldId id="477" r:id="rId40"/>
    <p:sldId id="478" r:id="rId41"/>
    <p:sldId id="479" r:id="rId42"/>
    <p:sldId id="480" r:id="rId43"/>
    <p:sldId id="481" r:id="rId44"/>
    <p:sldId id="282" r:id="rId45"/>
    <p:sldId id="283" r:id="rId46"/>
    <p:sldId id="448" r:id="rId47"/>
    <p:sldId id="449" r:id="rId48"/>
    <p:sldId id="450" r:id="rId49"/>
    <p:sldId id="451" r:id="rId50"/>
    <p:sldId id="452" r:id="rId51"/>
    <p:sldId id="340" r:id="rId52"/>
    <p:sldId id="483" r:id="rId53"/>
    <p:sldId id="484" r:id="rId54"/>
    <p:sldId id="485" r:id="rId55"/>
    <p:sldId id="486" r:id="rId56"/>
    <p:sldId id="487" r:id="rId57"/>
    <p:sldId id="488" r:id="rId58"/>
    <p:sldId id="291" r:id="rId59"/>
    <p:sldId id="290" r:id="rId60"/>
    <p:sldId id="453" r:id="rId61"/>
    <p:sldId id="454" r:id="rId62"/>
    <p:sldId id="455" r:id="rId63"/>
    <p:sldId id="456" r:id="rId64"/>
    <p:sldId id="457" r:id="rId65"/>
    <p:sldId id="347" r:id="rId66"/>
    <p:sldId id="490" r:id="rId67"/>
    <p:sldId id="491" r:id="rId68"/>
    <p:sldId id="492" r:id="rId69"/>
    <p:sldId id="493" r:id="rId70"/>
    <p:sldId id="494" r:id="rId71"/>
    <p:sldId id="495" r:id="rId72"/>
    <p:sldId id="297" r:id="rId73"/>
    <p:sldId id="298" r:id="rId74"/>
    <p:sldId id="458" r:id="rId75"/>
    <p:sldId id="459" r:id="rId76"/>
    <p:sldId id="460" r:id="rId77"/>
    <p:sldId id="461" r:id="rId78"/>
    <p:sldId id="462" r:id="rId79"/>
    <p:sldId id="496" r:id="rId80"/>
    <p:sldId id="497" r:id="rId81"/>
    <p:sldId id="498" r:id="rId82"/>
    <p:sldId id="499" r:id="rId83"/>
    <p:sldId id="500" r:id="rId84"/>
    <p:sldId id="501" r:id="rId85"/>
    <p:sldId id="502" r:id="rId86"/>
    <p:sldId id="361" r:id="rId87"/>
    <p:sldId id="504" r:id="rId88"/>
    <p:sldId id="505" r:id="rId89"/>
    <p:sldId id="506" r:id="rId90"/>
    <p:sldId id="507" r:id="rId91"/>
    <p:sldId id="508" r:id="rId92"/>
    <p:sldId id="509" r:id="rId93"/>
    <p:sldId id="320" r:id="rId94"/>
    <p:sldId id="318" r:id="rId95"/>
    <p:sldId id="319" r:id="rId96"/>
    <p:sldId id="463" r:id="rId97"/>
    <p:sldId id="464" r:id="rId98"/>
    <p:sldId id="465" r:id="rId99"/>
    <p:sldId id="466" r:id="rId100"/>
    <p:sldId id="467" r:id="rId101"/>
    <p:sldId id="382" r:id="rId102"/>
    <p:sldId id="511" r:id="rId103"/>
    <p:sldId id="512" r:id="rId104"/>
    <p:sldId id="513" r:id="rId105"/>
    <p:sldId id="514" r:id="rId106"/>
    <p:sldId id="515" r:id="rId107"/>
    <p:sldId id="516" r:id="rId108"/>
    <p:sldId id="428" r:id="rId109"/>
    <p:sldId id="429" r:id="rId110"/>
    <p:sldId id="430" r:id="rId111"/>
    <p:sldId id="281" r:id="rId112"/>
    <p:sldId id="431" r:id="rId113"/>
  </p:sldIdLst>
  <p:sldSz cx="9144000" cy="6858000" type="screen4x3"/>
  <p:notesSz cx="6858000" cy="9144000"/>
  <p:embeddedFontLst>
    <p:embeddedFont>
      <p:font typeface="HelloTiffany" panose="02000603000000000000" pitchFamily="2" charset="0"/>
      <p:regular r:id="rId1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536"/>
    <a:srgbClr val="107103"/>
    <a:srgbClr val="F76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73" autoAdjust="0"/>
  </p:normalViewPr>
  <p:slideViewPr>
    <p:cSldViewPr snapToGrid="0">
      <p:cViewPr varScale="1">
        <p:scale>
          <a:sx n="105" d="100"/>
          <a:sy n="105" d="100"/>
        </p:scale>
        <p:origin x="1830" y="96"/>
      </p:cViewPr>
      <p:guideLst/>
    </p:cSldViewPr>
  </p:slideViewPr>
  <p:outlineViewPr>
    <p:cViewPr>
      <p:scale>
        <a:sx n="33" d="100"/>
        <a:sy n="33" d="100"/>
      </p:scale>
      <p:origin x="0" y="-434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4774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211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700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197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0984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8630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398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239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5766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9920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648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005C3A-4055-4BFD-B5AB-55D7303B4904}" type="datetimeFigureOut">
              <a:rPr lang="en-IE" smtClean="0"/>
              <a:t>10/03/2026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756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8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png"/><Relationship Id="rId4" Type="http://schemas.openxmlformats.org/officeDocument/2006/relationships/image" Target="../media/image8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94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7.png"/><Relationship Id="rId4" Type="http://schemas.openxmlformats.org/officeDocument/2006/relationships/image" Target="../media/image95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7.png"/><Relationship Id="rId4" Type="http://schemas.openxmlformats.org/officeDocument/2006/relationships/image" Target="../media/image96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7.png"/><Relationship Id="rId4" Type="http://schemas.openxmlformats.org/officeDocument/2006/relationships/image" Target="../media/image9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7.png"/><Relationship Id="rId4" Type="http://schemas.openxmlformats.org/officeDocument/2006/relationships/image" Target="../media/image98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7.png"/><Relationship Id="rId4" Type="http://schemas.openxmlformats.org/officeDocument/2006/relationships/image" Target="../media/image99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7.png"/><Relationship Id="rId4" Type="http://schemas.openxmlformats.org/officeDocument/2006/relationships/image" Target="../media/image100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8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hello-literacy" TargetMode="External"/><Relationship Id="rId13" Type="http://schemas.openxmlformats.org/officeDocument/2006/relationships/image" Target="../media/image105.png"/><Relationship Id="rId18" Type="http://schemas.openxmlformats.org/officeDocument/2006/relationships/hyperlink" Target="https://www.teacherspayteachers.com/store/kate-hadfield-designs" TargetMode="External"/><Relationship Id="rId3" Type="http://schemas.openxmlformats.org/officeDocument/2006/relationships/image" Target="../media/image5.png"/><Relationship Id="rId21" Type="http://schemas.openxmlformats.org/officeDocument/2006/relationships/image" Target="../media/image109.png"/><Relationship Id="rId7" Type="http://schemas.openxmlformats.org/officeDocument/2006/relationships/image" Target="../media/image102.jpeg"/><Relationship Id="rId12" Type="http://schemas.openxmlformats.org/officeDocument/2006/relationships/hyperlink" Target="https://www.teacherspayteachers.com/store/educlips-clip-art" TargetMode="External"/><Relationship Id="rId17" Type="http://schemas.openxmlformats.org/officeDocument/2006/relationships/image" Target="../media/image107.png"/><Relationship Id="rId2" Type="http://schemas.openxmlformats.org/officeDocument/2006/relationships/image" Target="../media/image1.jpeg"/><Relationship Id="rId16" Type="http://schemas.openxmlformats.org/officeDocument/2006/relationships/hyperlink" Target="https://www.teacherspayteachers.com/store/marcelles-kg-zone" TargetMode="External"/><Relationship Id="rId20" Type="http://schemas.openxmlformats.org/officeDocument/2006/relationships/hyperlink" Target="https://www.teacherspayteachers.com/store/bunny-on-a-cloud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extgiraffe.com/" TargetMode="External"/><Relationship Id="rId11" Type="http://schemas.openxmlformats.org/officeDocument/2006/relationships/image" Target="../media/image104.jpeg"/><Relationship Id="rId5" Type="http://schemas.openxmlformats.org/officeDocument/2006/relationships/image" Target="../media/image101.jpeg"/><Relationship Id="rId15" Type="http://schemas.openxmlformats.org/officeDocument/2006/relationships/image" Target="../media/image106.jpeg"/><Relationship Id="rId10" Type="http://schemas.openxmlformats.org/officeDocument/2006/relationships/hyperlink" Target="https://www.teacherspayteachers.com/store/clipartino" TargetMode="External"/><Relationship Id="rId19" Type="http://schemas.openxmlformats.org/officeDocument/2006/relationships/image" Target="../media/image108.jpeg"/><Relationship Id="rId4" Type="http://schemas.openxmlformats.org/officeDocument/2006/relationships/hyperlink" Target="https://depositphotos.com/" TargetMode="External"/><Relationship Id="rId9" Type="http://schemas.openxmlformats.org/officeDocument/2006/relationships/image" Target="../media/image103.png"/><Relationship Id="rId14" Type="http://schemas.openxmlformats.org/officeDocument/2006/relationships/hyperlink" Target="https://www.teacherspayteachers.com/store/photo-clipz-clip-art-teacher-clipart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2.png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2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2.png"/><Relationship Id="rId4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2.png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2.png"/><Relationship Id="rId4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6.png"/><Relationship Id="rId4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6.png"/><Relationship Id="rId4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6.png"/><Relationship Id="rId4" Type="http://schemas.openxmlformats.org/officeDocument/2006/relationships/image" Target="../media/image3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6.png"/><Relationship Id="rId4" Type="http://schemas.openxmlformats.org/officeDocument/2006/relationships/image" Target="../media/image5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6.png"/><Relationship Id="rId4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6.png"/><Relationship Id="rId4" Type="http://schemas.openxmlformats.org/officeDocument/2006/relationships/image" Target="../media/image5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4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8.png"/><Relationship Id="rId4" Type="http://schemas.openxmlformats.org/officeDocument/2006/relationships/image" Target="../media/image5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8.png"/><Relationship Id="rId4" Type="http://schemas.openxmlformats.org/officeDocument/2006/relationships/image" Target="../media/image5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8.png"/><Relationship Id="rId4" Type="http://schemas.openxmlformats.org/officeDocument/2006/relationships/image" Target="../media/image5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8.png"/><Relationship Id="rId4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8.png"/><Relationship Id="rId4" Type="http://schemas.openxmlformats.org/officeDocument/2006/relationships/image" Target="../media/image7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8.png"/><Relationship Id="rId4" Type="http://schemas.openxmlformats.org/officeDocument/2006/relationships/image" Target="../media/image5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1.png"/><Relationship Id="rId4" Type="http://schemas.openxmlformats.org/officeDocument/2006/relationships/image" Target="../media/image7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1.png"/><Relationship Id="rId4" Type="http://schemas.openxmlformats.org/officeDocument/2006/relationships/image" Target="../media/image80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1.png"/><Relationship Id="rId4" Type="http://schemas.openxmlformats.org/officeDocument/2006/relationships/image" Target="../media/image8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1.png"/><Relationship Id="rId4" Type="http://schemas.openxmlformats.org/officeDocument/2006/relationships/image" Target="../media/image6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1.png"/><Relationship Id="rId4" Type="http://schemas.openxmlformats.org/officeDocument/2006/relationships/image" Target="../media/image8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1.png"/><Relationship Id="rId4" Type="http://schemas.openxmlformats.org/officeDocument/2006/relationships/image" Target="../media/image6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7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3.png"/><Relationship Id="rId4" Type="http://schemas.openxmlformats.org/officeDocument/2006/relationships/image" Target="../media/image73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3.png"/><Relationship Id="rId4" Type="http://schemas.openxmlformats.org/officeDocument/2006/relationships/image" Target="../media/image7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3.png"/><Relationship Id="rId4" Type="http://schemas.openxmlformats.org/officeDocument/2006/relationships/image" Target="../media/image8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3.png"/><Relationship Id="rId4" Type="http://schemas.openxmlformats.org/officeDocument/2006/relationships/image" Target="../media/image7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3.png"/><Relationship Id="rId4" Type="http://schemas.openxmlformats.org/officeDocument/2006/relationships/image" Target="../media/image8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83.png"/><Relationship Id="rId4" Type="http://schemas.openxmlformats.org/officeDocument/2006/relationships/image" Target="../media/image78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8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png"/><Relationship Id="rId4" Type="http://schemas.openxmlformats.org/officeDocument/2006/relationships/image" Target="../media/image8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1B5CB59-F744-F501-7898-3B28C711BD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75" y="3429000"/>
            <a:ext cx="4218441" cy="2438405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D6455B92-3F74-A7C6-0AFF-D104F6CA1A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1999" y="3429000"/>
            <a:ext cx="4437897" cy="243840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DF4C3A83-88D9-6FC7-BAA6-28D57954428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2827" y="2146203"/>
            <a:ext cx="6498343" cy="2109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9DDE12-15B5-0D28-4835-7DA7694CD30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2F3DCF1-4F24-EE41-D778-29FB0B60009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EF9D05-C5B3-67B5-D71A-F26E96B04CF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0041" y="4438189"/>
            <a:ext cx="2343914" cy="285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8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CFC564B-FE05-F22F-E849-B1DBE8BA3D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254B9D-C4C9-89B5-EDB3-8701F0F685D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AF2849-C3B2-299B-A4F1-27CABBAE0D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FADA3B-7A46-73C5-01E6-94C1955DEF0A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léine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geansaí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bríste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5457CE-53AB-2AA8-E923-7390EDB56B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592" y="2001187"/>
            <a:ext cx="3325375" cy="313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8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D5C3D3-A3A3-1B15-E0CC-FA75EC801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57CADB-3446-9994-9AF3-3151727DA10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F1EDE6-6712-D4CA-C2B1-C726BF0BBE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59EED772-3FCC-75CC-9803-B043A0D4B6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0BD03D-1B77-704D-DA3A-121B71C7B3CB}"/>
              </a:ext>
            </a:extLst>
          </p:cNvPr>
          <p:cNvSpPr txBox="1"/>
          <p:nvPr/>
        </p:nvSpPr>
        <p:spPr>
          <a:xfrm>
            <a:off x="2999232" y="2001187"/>
            <a:ext cx="59984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tambóirín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sacsafón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fidil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DA8FBB-7554-1379-A82B-5659856A5C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52" y="1911096"/>
            <a:ext cx="2706624" cy="352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4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28CB5D-9B3D-B464-F59F-34A3CFE60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9264C6D-6048-441B-0376-9D71C2402A4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E49C4D-F46F-EE54-EDEA-31B5AF9FD6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B4C63DE5-D8F9-C21E-2DC5-80E6B79555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35" y="1921385"/>
            <a:ext cx="5365434" cy="2017081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39D79E86-1919-A386-3949-45B23F46DB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7747" y="1713986"/>
            <a:ext cx="3381210" cy="2224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B3B14E-82ED-5EED-3134-DB296273942C}"/>
              </a:ext>
            </a:extLst>
          </p:cNvPr>
          <p:cNvSpPr txBox="1"/>
          <p:nvPr/>
        </p:nvSpPr>
        <p:spPr>
          <a:xfrm>
            <a:off x="1463040" y="3535684"/>
            <a:ext cx="6821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Uirlisí</a:t>
            </a:r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Ceoil</a:t>
            </a:r>
            <a:endParaRPr lang="en-IE" sz="6000" b="1" dirty="0">
              <a:ln w="19050">
                <a:solidFill>
                  <a:sysClr val="windowText" lastClr="000000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18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478CD7-F368-06FA-7826-8504B551E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49693C-3181-61F7-DC05-94289927DDB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6FCE1F-A7F7-2FFA-284A-50AA0D1FCD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B92D4D-348E-5040-6004-60289D394365}"/>
              </a:ext>
            </a:extLst>
          </p:cNvPr>
          <p:cNvSpPr txBox="1"/>
          <p:nvPr/>
        </p:nvSpPr>
        <p:spPr>
          <a:xfrm>
            <a:off x="4159139" y="2019475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pianó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feadóg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veidhlín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4532DD-1183-6EA8-F6A7-E9B3EC5E03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74911">
            <a:off x="1913508" y="1477598"/>
            <a:ext cx="1644315" cy="3171179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2FB15FF8-E728-2E7F-05A5-121F8AFF32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4CFD6503-6F2E-59E5-A2DB-F2436BBE722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A1FD42-AA51-F210-A82E-1912213F7283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Veidhlín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59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286B69-184C-08A2-2A54-5D6F0B54B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E38EFE-FD08-2BF1-33BC-274998D2271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81379D-BB02-F831-7CD6-8C76758E30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01709-95E7-9C8A-2D1A-162A7C5D0E68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giotár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pianó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orgán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40477C-B794-32D9-B985-DCB96A7511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876" y="2001187"/>
            <a:ext cx="2615184" cy="2692993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9B7F4C44-B9C7-BD4F-101F-69D5B476AC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F1C56E8-56D8-9F55-D9A2-5EC4C7E8EC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683FBF-7EA0-37F3-21B7-FED56A1D1582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Pianó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98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AB5BC7-815A-E07C-71C1-ACC30FF3B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5FE1472-8769-BE86-5BB3-52C2DB20EA7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60F49B-9E37-7DAB-279F-B395F1205F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5ACD64-0FBE-7EC9-C3FF-A3549657A469}"/>
              </a:ext>
            </a:extLst>
          </p:cNvPr>
          <p:cNvSpPr txBox="1"/>
          <p:nvPr/>
        </p:nvSpPr>
        <p:spPr>
          <a:xfrm>
            <a:off x="4169664" y="2001187"/>
            <a:ext cx="43187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ciúb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cearnóg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triantán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EE7098-7758-4072-1475-2A6EC8E1FD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47" y="1765565"/>
            <a:ext cx="2633472" cy="2789496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B9078D6B-CEC9-9B07-0F0B-AE813BAB01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DF76D11B-231F-6950-651B-874C60EAB72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835EDC-4D15-AC8A-4E29-C48159ECC14C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Triantán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52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964C93-CD7B-58BD-D8F9-B96568364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855B44-2A9D-9563-A14A-4DBCE4DBB3E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E9D4D5-DA69-D1FB-93D6-639B6FD3FD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0A9091-D519-5F05-0834-194E20D7BFB0}"/>
              </a:ext>
            </a:extLst>
          </p:cNvPr>
          <p:cNvSpPr txBox="1"/>
          <p:nvPr/>
        </p:nvSpPr>
        <p:spPr>
          <a:xfrm>
            <a:off x="4306826" y="2001187"/>
            <a:ext cx="41815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fliúit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trumpa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trombón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FC48AF-B856-054D-D673-C800ED1500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982433">
            <a:off x="693922" y="3113510"/>
            <a:ext cx="3687206" cy="386306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348F2032-E943-687E-F924-0E179A9545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0B26A07-C84C-2DB5-6EAF-47619C412E1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09AE574-AD3F-B39D-996B-07AD67915F1C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Fliúit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36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366FBB-875F-D584-7020-258916DC0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D0CCB1-1C4B-7DA1-1448-BFD04E4DAFE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46BA13-C1A8-A7F4-5AA1-281FC295E7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F60057-F8A5-37E5-7DA4-5C2DA2FF8ABA}"/>
              </a:ext>
            </a:extLst>
          </p:cNvPr>
          <p:cNvSpPr txBox="1"/>
          <p:nvPr/>
        </p:nvSpPr>
        <p:spPr>
          <a:xfrm>
            <a:off x="3831336" y="2001187"/>
            <a:ext cx="465705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fliúiteog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druma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cláirseach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A6A7F5-D24D-272E-034A-F214024ABC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243" y="1802287"/>
            <a:ext cx="1861165" cy="2752774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4D691BF8-E8D5-3EC0-A048-D0819F900B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E02D66B6-4F7A-EBAC-0E75-19830B581B2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D0166-0212-E1B8-5B1A-400F2E812C4A}"/>
              </a:ext>
            </a:extLst>
          </p:cNvPr>
          <p:cNvSpPr txBox="1"/>
          <p:nvPr/>
        </p:nvSpPr>
        <p:spPr>
          <a:xfrm>
            <a:off x="655607" y="4648066"/>
            <a:ext cx="3130009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Cláirseach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5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82628B-F11A-02E7-B280-279E2D38E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7A62F3-85D2-9C3F-2521-4DD74FF8B08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687FA2-BEBB-76EB-63BF-E2FFB5FF09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C97EA9-8E23-59D7-ABFB-2467D1572E43}"/>
              </a:ext>
            </a:extLst>
          </p:cNvPr>
          <p:cNvSpPr txBox="1"/>
          <p:nvPr/>
        </p:nvSpPr>
        <p:spPr>
          <a:xfrm>
            <a:off x="3730752" y="2001187"/>
            <a:ext cx="526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tambóirín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sacsafón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fidil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070FC6-D1DA-620C-F061-1256BD7E04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973" y="1545336"/>
            <a:ext cx="2112264" cy="2749159"/>
          </a:xfrm>
          <a:prstGeom prst="rect">
            <a:avLst/>
          </a:prstGeom>
        </p:spPr>
      </p:pic>
      <p:pic>
        <p:nvPicPr>
          <p:cNvPr id="4" name="Picture 3" descr="A green and white text&#10;&#10;AI-generated content may be incorrect.">
            <a:extLst>
              <a:ext uri="{FF2B5EF4-FFF2-40B4-BE49-F238E27FC236}">
                <a16:creationId xmlns:a16="http://schemas.microsoft.com/office/drawing/2014/main" id="{CEBD4694-8977-936D-A5C6-49D1B40BC7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59B41F11-EDFD-8FD5-E69C-8B07311D52F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9DED527-56B8-701F-3691-083536698C71}"/>
              </a:ext>
            </a:extLst>
          </p:cNvPr>
          <p:cNvSpPr txBox="1"/>
          <p:nvPr/>
        </p:nvSpPr>
        <p:spPr>
          <a:xfrm>
            <a:off x="731520" y="437374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Sacsafón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5CE6B9-0F1A-0EE0-0879-9048C4F4A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8F20835-EA8F-86C4-7DBD-F4202D35A1F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F8AA2D-92FD-129D-BA3B-40CA527A2C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8FF4ED-E8A9-9610-B7CE-2D816479FB7E}"/>
              </a:ext>
            </a:extLst>
          </p:cNvPr>
          <p:cNvSpPr txBox="1">
            <a:spLocks/>
          </p:cNvSpPr>
          <p:nvPr/>
        </p:nvSpPr>
        <p:spPr>
          <a:xfrm>
            <a:off x="268713" y="2661896"/>
            <a:ext cx="8606574" cy="153420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8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Sin an </a:t>
            </a:r>
            <a:r>
              <a:rPr lang="en-IE" sz="88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Deireadh</a:t>
            </a:r>
            <a:endParaRPr lang="en-IE" sz="88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31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B3421B-CE92-6F34-CE84-26A4B6433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DB7B9D8-5BD8-359E-92A9-E2C0C5EA92A7}"/>
              </a:ext>
            </a:extLst>
          </p:cNvPr>
          <p:cNvSpPr txBox="1">
            <a:spLocks/>
          </p:cNvSpPr>
          <p:nvPr/>
        </p:nvSpPr>
        <p:spPr>
          <a:xfrm>
            <a:off x="646924" y="1313098"/>
            <a:ext cx="7850151" cy="3734390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súil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againn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gur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bhain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sibh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taitneamh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ceisteanna</a:t>
            </a:r>
            <a:endParaRPr lang="en-IE" sz="6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E0DAD5-3A28-DE35-3EB8-D40E87A66DD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449F79-5A86-6252-4553-929D78A61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4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5A6EB6-3AFC-E352-3F74-6364F70B8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5743BAB-1238-9B3B-8C6E-07A6497C54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CDEDA7-E1C5-028B-A89A-E34044AEF71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2223CB-EB25-BC46-8B13-D27889AF35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E098EB5-F5E8-95C4-8E72-EDA1B34CB91C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geansaí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riteoga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gúna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7C9D34-071D-6F65-3644-B1B70C45BA1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1801368"/>
            <a:ext cx="261837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E75302-DD21-435A-C88B-AD2328FED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82809D2-8881-0992-6D37-A9B02A04E95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82FA6B-0E67-22EE-5815-724F8FCCE5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AD70F2-867D-F7FB-51CC-64A0E01A0440}"/>
              </a:ext>
            </a:extLst>
          </p:cNvPr>
          <p:cNvSpPr txBox="1">
            <a:spLocks/>
          </p:cNvSpPr>
          <p:nvPr/>
        </p:nvSpPr>
        <p:spPr>
          <a:xfrm>
            <a:off x="0" y="2817344"/>
            <a:ext cx="9025127" cy="153420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Slán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Beannacht</a:t>
            </a:r>
            <a:endParaRPr lang="en-IE" sz="6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80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46F96F-60E0-1A48-9D3B-D5FE27FE3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25E7786-6A43-9C1C-22D1-484C67E37A2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937239A-367F-250F-01AB-A86D6AD3DE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AC19CD-B60D-BE04-7775-B8B3E529FC93}"/>
              </a:ext>
            </a:extLst>
          </p:cNvPr>
          <p:cNvSpPr txBox="1"/>
          <p:nvPr/>
        </p:nvSpPr>
        <p:spPr>
          <a:xfrm>
            <a:off x="101158" y="3086102"/>
            <a:ext cx="89416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Thank you for downloading this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Ranga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resource. We hope that you find it practical and useful in your classroom.</a:t>
            </a:r>
          </a:p>
          <a:p>
            <a:b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Please be aware of the following conditions before using this resource.</a:t>
            </a:r>
          </a:p>
          <a:p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Use it with your pupils in your classroom.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to your pupils in a private enclosed online space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Google Classroom, Seesaw,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Edublogs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Tell others if you have found it useful.</a:t>
            </a:r>
            <a:b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Share  this resource with participants on any sort of course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other teachers in online groups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Facebook Groups, WhatsApp Groups etc.</a:t>
            </a:r>
          </a:p>
          <a:p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Kind regards,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Ranga</a:t>
            </a:r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AF8F42-27F9-DA8B-2BC7-A5E554E015ED}"/>
              </a:ext>
            </a:extLst>
          </p:cNvPr>
          <p:cNvSpPr txBox="1"/>
          <p:nvPr/>
        </p:nvSpPr>
        <p:spPr>
          <a:xfrm>
            <a:off x="2476530" y="2515080"/>
            <a:ext cx="4190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192691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7E64B3-A523-D9CC-9577-B12274DB3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AA2F03E-77C5-415A-33EF-972CA772370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FBB7F8B-C13C-B7C9-E41E-61851FDFD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ED589D2-23EB-A041-A508-39F0FD26EA02}"/>
              </a:ext>
            </a:extLst>
          </p:cNvPr>
          <p:cNvSpPr txBox="1">
            <a:spLocks/>
          </p:cNvSpPr>
          <p:nvPr/>
        </p:nvSpPr>
        <p:spPr>
          <a:xfrm>
            <a:off x="431949" y="2744646"/>
            <a:ext cx="4460435" cy="36871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Úsáidtear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íomhánna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chomad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ó:</a:t>
            </a:r>
          </a:p>
        </p:txBody>
      </p:sp>
      <p:pic>
        <p:nvPicPr>
          <p:cNvPr id="8" name="Picture 7">
            <a:hlinkClick r:id="rId4"/>
            <a:extLst>
              <a:ext uri="{FF2B5EF4-FFF2-40B4-BE49-F238E27FC236}">
                <a16:creationId xmlns:a16="http://schemas.microsoft.com/office/drawing/2014/main" id="{4883D75E-715F-3B4F-EC07-0D4CD1C83C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1682" y="4109770"/>
            <a:ext cx="1337094" cy="267419"/>
          </a:xfrm>
          <a:prstGeom prst="rect">
            <a:avLst/>
          </a:prstGeom>
        </p:spPr>
      </p:pic>
      <p:pic>
        <p:nvPicPr>
          <p:cNvPr id="9" name="Picture 8">
            <a:hlinkClick r:id="rId6"/>
            <a:extLst>
              <a:ext uri="{FF2B5EF4-FFF2-40B4-BE49-F238E27FC236}">
                <a16:creationId xmlns:a16="http://schemas.microsoft.com/office/drawing/2014/main" id="{6D97F905-D7F3-939C-2E89-114EBE9425C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2384" y="4123094"/>
            <a:ext cx="1055299" cy="240772"/>
          </a:xfrm>
          <a:prstGeom prst="rect">
            <a:avLst/>
          </a:prstGeom>
        </p:spPr>
      </p:pic>
      <p:pic>
        <p:nvPicPr>
          <p:cNvPr id="11" name="Picture 10">
            <a:hlinkClick r:id="rId8"/>
            <a:extLst>
              <a:ext uri="{FF2B5EF4-FFF2-40B4-BE49-F238E27FC236}">
                <a16:creationId xmlns:a16="http://schemas.microsoft.com/office/drawing/2014/main" id="{DC23AC2A-5436-E4C8-5D8E-BD9ECDF98D2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047" y="3249777"/>
            <a:ext cx="566928" cy="566928"/>
          </a:xfrm>
          <a:prstGeom prst="rect">
            <a:avLst/>
          </a:prstGeom>
        </p:spPr>
      </p:pic>
      <p:pic>
        <p:nvPicPr>
          <p:cNvPr id="2" name="Picture 1">
            <a:hlinkClick r:id="rId10"/>
            <a:extLst>
              <a:ext uri="{FF2B5EF4-FFF2-40B4-BE49-F238E27FC236}">
                <a16:creationId xmlns:a16="http://schemas.microsoft.com/office/drawing/2014/main" id="{01B62363-1090-AA02-4447-91F3CAFED22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7771" y="3249777"/>
            <a:ext cx="566928" cy="566928"/>
          </a:xfrm>
          <a:prstGeom prst="rect">
            <a:avLst/>
          </a:prstGeom>
        </p:spPr>
      </p:pic>
      <p:pic>
        <p:nvPicPr>
          <p:cNvPr id="3" name="Picture 2">
            <a:hlinkClick r:id="rId12"/>
            <a:extLst>
              <a:ext uri="{FF2B5EF4-FFF2-40B4-BE49-F238E27FC236}">
                <a16:creationId xmlns:a16="http://schemas.microsoft.com/office/drawing/2014/main" id="{58197E60-7973-2B50-D9F4-EEA7D7D73A5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55" y="3249777"/>
            <a:ext cx="566928" cy="566928"/>
          </a:xfrm>
          <a:prstGeom prst="rect">
            <a:avLst/>
          </a:prstGeom>
        </p:spPr>
      </p:pic>
      <p:pic>
        <p:nvPicPr>
          <p:cNvPr id="1026" name="Picture 2">
            <a:hlinkClick r:id="rId14"/>
            <a:extLst>
              <a:ext uri="{FF2B5EF4-FFF2-40B4-BE49-F238E27FC236}">
                <a16:creationId xmlns:a16="http://schemas.microsoft.com/office/drawing/2014/main" id="{EACF74A0-E0B3-4307-AF5B-1455EB66A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863" y="3249777"/>
            <a:ext cx="566928" cy="56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hlinkClick r:id="rId16"/>
            <a:extLst>
              <a:ext uri="{FF2B5EF4-FFF2-40B4-BE49-F238E27FC236}">
                <a16:creationId xmlns:a16="http://schemas.microsoft.com/office/drawing/2014/main" id="{E0C735EF-3CFA-F022-3377-FE75F893F98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139" y="3249777"/>
            <a:ext cx="566928" cy="566928"/>
          </a:xfrm>
          <a:prstGeom prst="rect">
            <a:avLst/>
          </a:prstGeom>
        </p:spPr>
      </p:pic>
      <p:pic>
        <p:nvPicPr>
          <p:cNvPr id="14" name="Picture 13">
            <a:hlinkClick r:id="rId18"/>
            <a:extLst>
              <a:ext uri="{FF2B5EF4-FFF2-40B4-BE49-F238E27FC236}">
                <a16:creationId xmlns:a16="http://schemas.microsoft.com/office/drawing/2014/main" id="{49AF0512-63A2-909F-CC3E-AE6896B19DE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2681" y="3321843"/>
            <a:ext cx="494862" cy="494862"/>
          </a:xfrm>
          <a:prstGeom prst="rect">
            <a:avLst/>
          </a:prstGeom>
        </p:spPr>
      </p:pic>
      <p:pic>
        <p:nvPicPr>
          <p:cNvPr id="16" name="Picture 15">
            <a:hlinkClick r:id="rId20"/>
            <a:extLst>
              <a:ext uri="{FF2B5EF4-FFF2-40B4-BE49-F238E27FC236}">
                <a16:creationId xmlns:a16="http://schemas.microsoft.com/office/drawing/2014/main" id="{ADD3D08A-F3C0-A701-B1CB-9835660DF6E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3231" y="3249777"/>
            <a:ext cx="566928" cy="56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95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B6CFDD-6AEE-BD8F-3EF7-6852FBFAF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278EA7F-5348-1CB0-0A8E-8B66B42434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191C0A-5C71-CB6B-A901-C7E08019A6C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721FD5-39F5-E041-FD84-4C8D562F5A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A6B8F2-FD8B-4FC3-84C3-D150964912E5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cíor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crios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cóta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93280D-CE2E-4EEC-4340-06B6B7E6C7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2989982"/>
            <a:ext cx="3038574" cy="143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1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872AAF-F255-2409-A255-85141CE6F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1038817-9614-39DE-6B7E-D7669799EF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2BD179-7D31-5843-CFCA-5BC22269D09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928EB6-3729-266E-B479-B2B8F21369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B3F6E8-09B0-62E5-164B-FCCD177AD7A5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buataisí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bróga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scairf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76EC5B-AB5E-47BD-377F-2CBF69B02B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430" y="2104640"/>
            <a:ext cx="2798943" cy="296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4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1D36ED-78CB-6948-E274-B89B2A9E6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0B95380-5D74-4F9F-1B84-035030797B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9540B8-41B6-E183-4898-CD7E018DD29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3A1F73-8383-4A9D-B3C3-18FC84AEA4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7E76D5-1433-DAA4-97D0-5EF6C09B403B}"/>
              </a:ext>
            </a:extLst>
          </p:cNvPr>
          <p:cNvSpPr txBox="1"/>
          <p:nvPr/>
        </p:nvSpPr>
        <p:spPr>
          <a:xfrm>
            <a:off x="4334256" y="2001187"/>
            <a:ext cx="45171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seaicéad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veist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léine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póló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22754A-980F-E855-53B6-019BC58FAC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809" y="1807134"/>
            <a:ext cx="3438151" cy="324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60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FF0756-40CE-605D-C448-02A5B6431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72130AF-5005-4CB2-ABEF-845B905D98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D06242-E579-C142-5AFD-0397139EDD0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6DE5C1-7E9E-553D-B581-22AC81B801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5EDD7B-4C99-A146-762F-17E808D1EFAB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stocaí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scairf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caipín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A43D1A-4145-867B-F7CD-6E98FB46258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2214673"/>
            <a:ext cx="3144017" cy="289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84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5B99C2-E0A6-3447-0B0D-6243D93C5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E305458-9A81-75E8-9428-9C5C8F79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3427" y="1667820"/>
            <a:ext cx="4537145" cy="28007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0041E7-479B-16C0-AD3D-A9D1AB335B3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A30F19-FB29-59FB-2C49-C845C8C909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DE7709-E9DE-0115-D926-09E1D439300A}"/>
              </a:ext>
            </a:extLst>
          </p:cNvPr>
          <p:cNvSpPr txBox="1"/>
          <p:nvPr/>
        </p:nvSpPr>
        <p:spPr>
          <a:xfrm>
            <a:off x="2782881" y="3616128"/>
            <a:ext cx="392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 Bhaile</a:t>
            </a:r>
          </a:p>
        </p:txBody>
      </p:sp>
    </p:spTree>
    <p:extLst>
      <p:ext uri="{BB962C8B-B14F-4D97-AF65-F5344CB8AC3E}">
        <p14:creationId xmlns:p14="http://schemas.microsoft.com/office/powerpoint/2010/main" val="157400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ECFEF5-5767-4F91-3FD9-A38436A99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049FC60-72F6-D0AD-01E0-C11F9FB60D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4B6DCD-3749-1A1C-7186-0933DCC4987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746184-0EEE-3A11-8E12-F4CFB901C5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95F714-4F8D-6A0E-D2F0-9D0B96665B59}"/>
              </a:ext>
            </a:extLst>
          </p:cNvPr>
          <p:cNvSpPr txBox="1"/>
          <p:nvPr/>
        </p:nvSpPr>
        <p:spPr>
          <a:xfrm>
            <a:off x="4352544" y="2001187"/>
            <a:ext cx="42885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cuisneoir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stól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cathaoir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28B9F5-95A5-FBD4-18C3-14413254A9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1367028"/>
            <a:ext cx="3013916" cy="412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01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2E976B-8883-F777-62B1-7D143D108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A8B6395-FAD1-16CF-FCE1-4C7EA214B4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C044C4-047F-9F83-AC43-11569ACEB29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CF9C03-59A6-22F5-4618-30C58EE840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C0C49C-DE3F-0FEE-C41F-5F7E357F19AF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plúr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crann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planda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66C008-85B3-1D06-0D38-F718D72738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409" y="1435587"/>
            <a:ext cx="3026665" cy="398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02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01A2D5-5044-AEF9-CEE7-2FA870D02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6BAC943-B7F2-BA59-D3F5-432D95CD2A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B471B1-1C30-7427-C12A-5C0E079EE08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B386ED-C2E3-A714-FB8F-A4A91E58B5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465D53-2CAE-7093-7BE7-150C2EF730A9}"/>
              </a:ext>
            </a:extLst>
          </p:cNvPr>
          <p:cNvSpPr txBox="1"/>
          <p:nvPr/>
        </p:nvSpPr>
        <p:spPr>
          <a:xfrm>
            <a:off x="4279392" y="2001187"/>
            <a:ext cx="43525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cruiscín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taephota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buicéad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EFB0E9C-ECF4-B041-F6AE-0B6B31120A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387" y="2496036"/>
            <a:ext cx="3154685" cy="206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3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C036754-EE58-67AF-4A4E-9446B5058DAF}"/>
              </a:ext>
            </a:extLst>
          </p:cNvPr>
          <p:cNvSpPr txBox="1">
            <a:spLocks/>
          </p:cNvSpPr>
          <p:nvPr/>
        </p:nvSpPr>
        <p:spPr>
          <a:xfrm>
            <a:off x="646924" y="1441114"/>
            <a:ext cx="7850151" cy="3734390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Fáilte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romhaibh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go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dtí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Tráth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gCeist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E94ADF-8658-D3F1-E52A-DD9C4688020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7A9B6F-25B8-C3E2-E35B-F393CA3177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1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12BCC9-1BCF-002E-BA9B-B6888CEC0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418F87E-D0B2-C3D4-D708-9C960AF27D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AB9378-56B5-456B-B5C4-388562453BF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36888D-0D0D-0FC6-57FD-77FC132788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81F8F0-8595-00CE-616C-E20B13B014FA}"/>
              </a:ext>
            </a:extLst>
          </p:cNvPr>
          <p:cNvSpPr txBox="1"/>
          <p:nvPr/>
        </p:nvSpPr>
        <p:spPr>
          <a:xfrm>
            <a:off x="4572000" y="2001187"/>
            <a:ext cx="41605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bord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téitheoir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doras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9E68CC-6016-35E2-DECE-A653E9F5E5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481" y="2596062"/>
            <a:ext cx="3477775" cy="222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2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389C7C-A6D9-BA3C-CD6D-87226B65B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4ABE0B5-B98D-377C-5786-8E972C30B0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783BFE-062E-431B-6D8B-BDFC94CA639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C70FC2-7556-BE2F-1063-0479B65645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32FE39-73E5-26D7-B907-0429619CD218}"/>
              </a:ext>
            </a:extLst>
          </p:cNvPr>
          <p:cNvSpPr txBox="1"/>
          <p:nvPr/>
        </p:nvSpPr>
        <p:spPr>
          <a:xfrm>
            <a:off x="4315968" y="2001187"/>
            <a:ext cx="45808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ríomhaire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vardrús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staighre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11D072-5BA9-C250-7A40-58258D7D48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351" y="1883659"/>
            <a:ext cx="3120239" cy="341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6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04235A-B075-5AD3-A0A1-2A5A9702D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E7570CA-A2E0-9996-794E-379BD3821E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AD279A-F233-09C4-C7DA-D19811D629B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89EE7F-6BC9-597B-83B9-E04929BBF3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EF6166-71B1-6A42-D442-8CEDA6A80375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clogad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uair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clog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F6ADE1-6CCB-1787-CA68-EBB2707577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556" y="2036824"/>
            <a:ext cx="2784352" cy="278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8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E5E7C8-B101-3196-E459-D415B8A0B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75977CA-9DAF-B152-C4B3-337064B27E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008" y="1636140"/>
            <a:ext cx="4205633" cy="27133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3D0139-2799-E71B-136F-C23DB95D3F4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0BE651-DD85-28A4-4A80-0BC9EFDFA2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63975367-646F-D7CA-E38B-8AADEA34C3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838" y="1711110"/>
            <a:ext cx="3896324" cy="2563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86E92F-9DA0-5C0C-FFDA-0F3243FEEA98}"/>
              </a:ext>
            </a:extLst>
          </p:cNvPr>
          <p:cNvSpPr txBox="1"/>
          <p:nvPr/>
        </p:nvSpPr>
        <p:spPr>
          <a:xfrm>
            <a:off x="2782881" y="3616128"/>
            <a:ext cx="392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Éadaí</a:t>
            </a:r>
            <a:endParaRPr lang="en-IE" sz="6000" b="1" dirty="0">
              <a:ln w="19050">
                <a:solidFill>
                  <a:sysClr val="windowText" lastClr="000000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57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8BCB29-C195-3C2B-F0D7-CB614E47B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699D15-B62F-4AD5-89FF-ABFB96D4773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3EB032-B2F2-AF8D-6523-AFED76E6A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0A40E8-7E8E-C271-7081-610098065AD2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léine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geansaí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bríste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C0A645E-5576-708B-AD80-664B8E5EA7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1753858"/>
            <a:ext cx="2724913" cy="2570299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BB5A067-D68F-A696-E9F4-736D71EC3B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C7BE9C5-5C2D-BD14-DA30-B7186BEC4AA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470740-275D-713B-957B-24AAF105A6D8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Geansaí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66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8E7D6F-2284-FA1B-406B-375E59BD4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49BC7E-8858-0B1B-4CCA-3AC8D1E50C4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106899-93F7-5A81-A30B-F5AA59B1E1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4282B40-EFDE-763D-51EF-08E95EEF632A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geansaí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riteoga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gúna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ACB559-8DCD-8488-1021-1A12B7A3E9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6107" y="1792224"/>
            <a:ext cx="1934105" cy="2532888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875A44B-8037-83C4-2D47-D94289F518D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B2FBF15A-D943-A063-CE74-C5C83C8D173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2A9B5AA-58CB-8424-76D9-FB530EB6BA16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Gúna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39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BCC8BB-1E92-844C-BC2C-4B94787D8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FDD20F-767C-EDF1-0E57-57E3375F4A5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ADE633-0949-F1CA-EBD6-7D17D36E7F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0E7E80-EC90-090F-7CEA-8A325F96DC00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cíor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crios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cóta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46B236-519B-6709-A02D-221D626448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2622120"/>
            <a:ext cx="3038574" cy="1438729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01229C7-6E99-1429-D09E-519DE71CEB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FB0B8F1-C29B-304B-AA7C-CFEDF26B9FE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3691D9-1E0B-7D04-712D-8C767FD1F612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Crios</a:t>
            </a:r>
          </a:p>
        </p:txBody>
      </p:sp>
    </p:spTree>
    <p:extLst>
      <p:ext uri="{BB962C8B-B14F-4D97-AF65-F5344CB8AC3E}">
        <p14:creationId xmlns:p14="http://schemas.microsoft.com/office/powerpoint/2010/main" val="404806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D2FF7E-074E-0F83-2B0E-540C774D9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601F91-CFE9-75D8-17A4-82E34C7044E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3FB7B8-FFCB-B4C7-7B54-F03DF2A97C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60D046-52D4-223F-0D5E-E2731E267F0C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buataisí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bróga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scairf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7F93F5-369B-3A28-5849-28D37892FA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860" y="1674872"/>
            <a:ext cx="2798943" cy="2961135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A544898-FBBF-C734-D753-D9A032DAD91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CF7C290-011C-9585-AB26-0CD120DA1A5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3E9E176-F368-A7F2-1C46-A211684AF9FC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Buataisí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43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730B50-575D-A1E1-BD3B-843535308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91370C-D60D-8AC3-0D2B-FD5B93C7508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70D9A6-BE73-C1F7-26E2-5E5AC8A45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AFCCBF-4889-E38F-5880-C9EA346C383E}"/>
              </a:ext>
            </a:extLst>
          </p:cNvPr>
          <p:cNvSpPr txBox="1"/>
          <p:nvPr/>
        </p:nvSpPr>
        <p:spPr>
          <a:xfrm>
            <a:off x="4334256" y="2001187"/>
            <a:ext cx="45171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seaicéad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veist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léine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póló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BFCF9F-1170-9F94-8AED-78BEEE0839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28" y="1779702"/>
            <a:ext cx="2944375" cy="2777878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B431DD6-71FB-4AD9-CE5A-EC7A5E51D1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C91DEA3-9E50-39B8-BBD3-09731E32597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2D5F2D-988D-F3B6-88A2-DCB30F97E209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Seaicéad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34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1D44EF-763B-6191-0CBD-4D64CA3D1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39B8BA-446F-D29C-1A8C-D8D759694CA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C2790F-D8AA-5648-DE1A-8175A745BD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F3F808-68F6-5F8F-64DD-D7212A0EB2A9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stocaí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scairf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caipín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B85B83-A709-38B8-16DC-572665FFF6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856" y="2001187"/>
            <a:ext cx="2677957" cy="246241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E771A25-B063-8E7B-DEB1-0E248AF7C1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FF4871F-225C-4606-6763-D0CFE0461F5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6A947EB-450E-5098-685B-83FB6FB830D4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Scairf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56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759901-A0D6-49E3-ED67-A4D4760A3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DA2063E-609A-FD70-FAD1-CEC077F61A10}"/>
              </a:ext>
            </a:extLst>
          </p:cNvPr>
          <p:cNvSpPr txBox="1">
            <a:spLocks/>
          </p:cNvSpPr>
          <p:nvPr/>
        </p:nvSpPr>
        <p:spPr>
          <a:xfrm>
            <a:off x="646924" y="1313098"/>
            <a:ext cx="7850151" cy="3734390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súil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againn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go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mbainfidh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sibh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taitneamh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 an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dTráth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gCeist</a:t>
            </a:r>
            <a:endParaRPr lang="en-IE" sz="6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94019C-0DB0-3559-D7D2-8E7D986C6BC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90D7C3-0086-2A52-0255-A76B4F41AF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93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F02632-E67C-3D4F-B09D-5E33F0AAE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705381-F03A-9F45-EC54-00CFD90EFFE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4B7F11-6ED7-A8D8-6E7D-C72925A113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260F2FD-BBB4-7CAD-6201-9560D983B8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9579" y="1552908"/>
            <a:ext cx="4604842" cy="2896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2FE645-E0C8-A972-FE09-12899EECCA32}"/>
              </a:ext>
            </a:extLst>
          </p:cNvPr>
          <p:cNvSpPr txBox="1"/>
          <p:nvPr/>
        </p:nvSpPr>
        <p:spPr>
          <a:xfrm>
            <a:off x="2782881" y="3616128"/>
            <a:ext cx="392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Ainmhithe</a:t>
            </a:r>
          </a:p>
        </p:txBody>
      </p:sp>
    </p:spTree>
    <p:extLst>
      <p:ext uri="{BB962C8B-B14F-4D97-AF65-F5344CB8AC3E}">
        <p14:creationId xmlns:p14="http://schemas.microsoft.com/office/powerpoint/2010/main" val="1225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52E732-8555-9F8D-40BD-35E644F2E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6ED63C-B7F4-CED8-1478-1DA0D8F3349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0EB527-1DF7-726B-A122-F5D1110D9D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34307F4-A7F0-4138-9E03-A4AFDA3B90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DCBEA7-7BA1-5B0E-2C40-3204DF3041C4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capall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bó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madra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4B0553E-4BF9-2CF3-C233-1E4155D9FC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2001187"/>
            <a:ext cx="2980944" cy="333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0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16E56D-432E-0CAF-AB8F-497A9CFDE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99D8DC-FEBA-38B1-B9B9-038236F2AFC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3F652E-667E-C24C-F00D-EEC2E3B5C7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8664828-7072-5317-C6F5-8879089054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0A1405-3F38-4B5D-DCD6-DA3ABF8C5414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tíogar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crogall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moncaí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A4A5A6-FD3C-3ADA-E11C-CE2133920E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651" y="1753142"/>
            <a:ext cx="2468677" cy="344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81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28077C-D88D-8595-F61F-3F18D5CA2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D9D88E-0581-6872-7729-9FDF094B710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6F8CAC-47CE-DE13-37E4-9B0B2C1AF2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489C55B-73B7-8CA6-AB7E-C87B8421C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75385E-9EDF-FB80-2288-E6B40B74BC27}"/>
              </a:ext>
            </a:extLst>
          </p:cNvPr>
          <p:cNvSpPr txBox="1"/>
          <p:nvPr/>
        </p:nvSpPr>
        <p:spPr>
          <a:xfrm>
            <a:off x="4291332" y="2001187"/>
            <a:ext cx="43954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rón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míorchat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dineasár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C7A310-41BB-C1AF-E958-A5E6DD02359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22" y="2491113"/>
            <a:ext cx="3544609" cy="228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91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BCDE4C-8FA3-4B1C-2BC2-99F837DB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89A45D3-5EA9-9D60-E06D-264AECF06B6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490BC1-64CD-B3B2-424B-0DE65CC017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45FAD67-AD74-DE7D-97BD-A94203FFFD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A78ADE-B512-6C3E-E7F6-64522C7F8113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nathair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béar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piscín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158BFD-A3E3-C575-E7C9-2CD5E11AD0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111" y="1593977"/>
            <a:ext cx="2502209" cy="357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10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801819-19FF-9D53-5E7B-571B2DE65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CDBAA31-7403-E0FE-ADDD-BD0AE9C9F9F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376FC3-FB8B-965D-A57D-969D396FDD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27784A3-1B55-F1CC-D1E8-DFD060DACA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D87B64-706E-F042-1B6C-A50F503DE2BE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séabra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coileán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cearc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B2073B-6098-9DC4-93E4-A9892F65BC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2609986"/>
            <a:ext cx="2864755" cy="239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40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BF0763-BBE4-E5F5-9F9F-135B65DCE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6C1085-5A00-7FA2-09E4-EFDED454E9B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0A3DEA-2973-B006-A754-016E9B1F92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85686C5-A2D8-F2FA-7294-4362C5B759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568BC0-F4C8-A409-60A8-3ED1351E4CDB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sioraf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caora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gabhar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CF9531-BC1B-E5AA-B829-40C072447F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111" y="2069659"/>
            <a:ext cx="3392129" cy="311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98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D5E7F5-67D6-DFDE-E3C2-C7A2B72E1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D720FBE-729B-44B2-8B34-C9B99EA842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638" y="1651609"/>
            <a:ext cx="4355353" cy="26884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FEE4C7-AFD5-3CC1-E131-3FFCFCC1295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6E6229-3B3F-4705-1688-9901CAC824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B9378553-EDBC-4BA8-2FF5-E8BD902DF6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4966" y="1714169"/>
            <a:ext cx="3896324" cy="25633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F33D70-3CAF-F91E-1059-A4C32A51BF6A}"/>
              </a:ext>
            </a:extLst>
          </p:cNvPr>
          <p:cNvSpPr txBox="1"/>
          <p:nvPr/>
        </p:nvSpPr>
        <p:spPr>
          <a:xfrm>
            <a:off x="2782881" y="3616128"/>
            <a:ext cx="392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 Bhaile</a:t>
            </a:r>
          </a:p>
        </p:txBody>
      </p:sp>
    </p:spTree>
    <p:extLst>
      <p:ext uri="{BB962C8B-B14F-4D97-AF65-F5344CB8AC3E}">
        <p14:creationId xmlns:p14="http://schemas.microsoft.com/office/powerpoint/2010/main" val="28556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28D5FD-CE3D-EB04-CB40-B964D306E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C6847DC-9DB2-7E7F-2855-62FE5C5B230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CA9A51-799C-B56B-811A-EFD1B9C21B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6A4235-DADD-E90B-BB8A-CAC55ACA5DF7}"/>
              </a:ext>
            </a:extLst>
          </p:cNvPr>
          <p:cNvSpPr txBox="1"/>
          <p:nvPr/>
        </p:nvSpPr>
        <p:spPr>
          <a:xfrm>
            <a:off x="4352544" y="2001187"/>
            <a:ext cx="42885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cuisneoir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stól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cathaoir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48119CD-51AF-2D01-0F9A-56F0BFE14F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944" y="1440493"/>
            <a:ext cx="2268790" cy="3104388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6F540D3-6283-8815-19A8-68824702614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B3B4E042-E006-E277-7456-2661E062BE3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128A1A-1160-5117-734B-85EDE74E99DC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Cathaoir</a:t>
            </a:r>
          </a:p>
        </p:txBody>
      </p:sp>
    </p:spTree>
    <p:extLst>
      <p:ext uri="{BB962C8B-B14F-4D97-AF65-F5344CB8AC3E}">
        <p14:creationId xmlns:p14="http://schemas.microsoft.com/office/powerpoint/2010/main" val="7409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482D34-8675-EA31-5148-F7BCA298A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5896A7-5D16-B183-7485-67BF0362BD0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0E103A-4657-4503-2087-6790047267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22D190B-D354-B981-B099-CD45BE153D08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plúr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crann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planda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B93AE3-BA7D-56DD-6CD4-319D6AE327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006" y="1439374"/>
            <a:ext cx="2310575" cy="3043567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50DDE0E-4F8D-258A-AD04-9A43A8E185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1747388D-05D1-51CD-14DA-3C7DE0472EC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8DD5D2A-9513-B086-EBCD-CCFC3831ADC3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Planda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63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6FBFBA-3F36-D4BA-DFD6-F6DBF6620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A8BF84B9-4A11-0188-5EDD-CF50794561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732" y="-419979"/>
            <a:ext cx="3852680" cy="243840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2C3CE871-A362-57F5-60D5-98BE7729ACF0}"/>
              </a:ext>
            </a:extLst>
          </p:cNvPr>
          <p:cNvSpPr txBox="1">
            <a:spLocks/>
          </p:cNvSpPr>
          <p:nvPr/>
        </p:nvSpPr>
        <p:spPr>
          <a:xfrm>
            <a:off x="1106424" y="2018426"/>
            <a:ext cx="6931152" cy="3230665"/>
          </a:xfrm>
          <a:prstGeom prst="rect">
            <a:avLst/>
          </a:prstGeom>
          <a:noFill/>
          <a:ln w="57150">
            <a:noFill/>
          </a:ln>
        </p:spPr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d’fhoireann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bileog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freagartha</a:t>
            </a:r>
            <a:endParaRPr lang="es-UY" altLang="en-US" sz="12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1-8 ar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bileog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freagartha</a:t>
            </a:r>
            <a:endParaRPr lang="es-UY" altLang="en-US" sz="12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Sula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scríobhann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sibh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síos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freagra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faigh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go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n-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aontaíonn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duine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faoi</a:t>
            </a:r>
            <a:endParaRPr lang="es-UY" altLang="en-US" sz="12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algn="just"/>
            <a:endParaRPr lang="es-UY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06735B-CB2D-DFD0-46C3-611228B6BE2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931CF5-53C7-73DB-BB77-F9730D98DE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8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0B831E-AEAB-EE7D-22DF-AA5A50D0B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2833CD-9EBD-D340-FABC-9301E69299F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AEF138-F425-BA68-1082-837959B549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B296562-C8B1-7EDD-3071-6952CE79A6DC}"/>
              </a:ext>
            </a:extLst>
          </p:cNvPr>
          <p:cNvSpPr txBox="1"/>
          <p:nvPr/>
        </p:nvSpPr>
        <p:spPr>
          <a:xfrm>
            <a:off x="4279392" y="2001187"/>
            <a:ext cx="43525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cruiscín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taephota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buicéad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4ED057-58CC-18EF-8A78-19ED766F8C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817" y="2001187"/>
            <a:ext cx="3154685" cy="2069824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214BADB-7454-D247-4943-F7D3FF0E92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BA0928D8-73B6-1363-CB62-9148163AFED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7BCC3A-2B48-7C46-388F-0C6BC5FDB7F6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Taephota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30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65C762-4AE0-BDB4-D6FD-5414DA4A3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734B73B-E816-11A3-FFDD-55F20F16C56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19377D-0B89-BFD6-24B7-D0CE66F6FA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424131-3349-E9C0-BF2D-23817871C8C5}"/>
              </a:ext>
            </a:extLst>
          </p:cNvPr>
          <p:cNvSpPr txBox="1"/>
          <p:nvPr/>
        </p:nvSpPr>
        <p:spPr>
          <a:xfrm>
            <a:off x="4572000" y="2001187"/>
            <a:ext cx="41605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bord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téitheoir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doras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7AFED-9CB7-E585-B7D9-C9F419C05B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921" y="2209934"/>
            <a:ext cx="3230887" cy="2068504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6F0C810-F81C-C562-ED64-18BBDFAE1D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1B4560C-5CE0-4267-693D-0F53A98D26D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CF57CF-B72C-CE34-24D6-C8EED6AFA3B0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Bord</a:t>
            </a:r>
          </a:p>
        </p:txBody>
      </p:sp>
    </p:spTree>
    <p:extLst>
      <p:ext uri="{BB962C8B-B14F-4D97-AF65-F5344CB8AC3E}">
        <p14:creationId xmlns:p14="http://schemas.microsoft.com/office/powerpoint/2010/main" val="145075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7A4149-4CAD-691C-15D2-CCE7D80A3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224A99E-B743-1946-0D2D-25FE7113107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E77BA2-B44E-FF6F-38B4-754DB17395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4BE54D1-1888-D53E-23FF-1883A41A77EA}"/>
              </a:ext>
            </a:extLst>
          </p:cNvPr>
          <p:cNvSpPr txBox="1"/>
          <p:nvPr/>
        </p:nvSpPr>
        <p:spPr>
          <a:xfrm>
            <a:off x="4315968" y="2001187"/>
            <a:ext cx="45808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ríomhaire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vardrús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staighre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904934-9FA0-557E-5E6B-D0D62F5D70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022" y="1709923"/>
            <a:ext cx="2447000" cy="2679197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66BD1D5-57E0-6214-F27B-95863498E0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8E31FFF-AF90-E414-0FB9-667B290D580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7339E51-D7AD-5639-5D3E-2C89C7BDEAA7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Vardrús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7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C48910-D1E8-7978-6B0C-B2E7B1DE9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6D7AAA-DBB3-8536-D3D5-07620047037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7FE63B-F5F7-DDF0-50DC-4FF6F603F4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9FF4932-ED82-83CE-8702-003ACA63CEE5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clogad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uair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clog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943D2C-7996-C7DC-9429-9134D845B7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298" y="1946323"/>
            <a:ext cx="2315724" cy="2315724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8D817B7-6854-D3A7-F7ED-DCABFDB16A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800CAB1-EEDF-41E0-BE85-86BB8A6F829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4FEFF2-238D-7BFB-9384-EEE0F05348D8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Clog</a:t>
            </a:r>
          </a:p>
        </p:txBody>
      </p:sp>
    </p:spTree>
    <p:extLst>
      <p:ext uri="{BB962C8B-B14F-4D97-AF65-F5344CB8AC3E}">
        <p14:creationId xmlns:p14="http://schemas.microsoft.com/office/powerpoint/2010/main" val="307906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44456C-8CC3-1DC9-53BF-0DD6D69A6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A0025EA-3B78-1C60-08EE-12FF937495E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145B62-0F79-F9FA-E2B0-6D7240A138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856D29F-5005-57CB-F72F-22DF8E7CDF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644" y="1719909"/>
            <a:ext cx="4520182" cy="28075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DC06D5-B5ED-929E-75F9-276985D728B6}"/>
              </a:ext>
            </a:extLst>
          </p:cNvPr>
          <p:cNvSpPr txBox="1"/>
          <p:nvPr/>
        </p:nvSpPr>
        <p:spPr>
          <a:xfrm>
            <a:off x="2782881" y="3616128"/>
            <a:ext cx="392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 Corp</a:t>
            </a:r>
          </a:p>
        </p:txBody>
      </p:sp>
    </p:spTree>
    <p:extLst>
      <p:ext uri="{BB962C8B-B14F-4D97-AF65-F5344CB8AC3E}">
        <p14:creationId xmlns:p14="http://schemas.microsoft.com/office/powerpoint/2010/main" val="90402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BD2F37-8B89-9C1E-6086-D346D4598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E4AABE-A6F2-B804-6760-225109C6B6A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809EB-AEC1-46EB-07B4-679BF07F20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E039862-1B1D-001D-251B-BD81B3B34E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22E046-8002-A6CF-41B4-2E009D9B44B5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fiacla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rosta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méara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4E525E-F455-E233-0F59-2794F2BB88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377" y="2734137"/>
            <a:ext cx="3703327" cy="195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8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004F1D-305E-6D5F-D5E0-97AC149D4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152AB3-EEA4-23BD-9777-9FAE2FD1C89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105345-60FB-233F-C67A-36D336159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176FEC9-AF33-443C-465C-4AC64E844E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67A42A-2FE0-DA37-7BC9-E6FA4A6FB81E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gruaig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cluasa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éadan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12343E-4C3C-412A-39E9-C9C98CB86E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719" y="2001187"/>
            <a:ext cx="2729490" cy="296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1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B679F0-5EBA-E95C-5D8D-320B4AA5B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AB6D49-B08E-F821-A196-EEEF7885BBE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53C494-1AB7-670E-E0E9-2600658D24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E1E5F29-1EE5-182B-5961-F2D06258BF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3F6F9E-CBAF-6C7B-C7A3-840B15196803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bolg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teanga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smig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470528-62C9-E9DC-67C0-73A9534D8C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817" y="2591697"/>
            <a:ext cx="3200407" cy="241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22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B4C84A-4644-7A5F-4E1B-7E911DE91A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0D4178-702D-56A1-FF20-D334D8058AF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9386BE-8C24-F2E8-BEB2-4359885D6C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D615523-157A-3639-CF19-3325AE9D70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37487A-C9B4-0AA2-F999-E1819A14D384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feasóg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muineál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ordóg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A6760F-30D2-3827-2312-25B9CD1D3AE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570" y="2001187"/>
            <a:ext cx="2955910" cy="330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B3A3EF-9EB5-94B5-C4BD-2C2A34BC3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557C8D-886C-327C-01B9-F310887DA31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334A94-D36B-C7BF-D9A8-655ED324EF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1A6B3D3-47DD-2817-E8FC-0B4538E308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43D1B0-06FE-A10D-BFCD-AFE51C88B49E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uillinn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cos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bolg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AA2C13-D632-F70C-EC02-93A6D1F822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5533" y="2001187"/>
            <a:ext cx="2395491" cy="323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9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59C0C7-DB1E-67DC-8D24-033E6C22E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49F58E6D-3F9F-33DF-CF4B-4112768FD1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732" y="-419979"/>
            <a:ext cx="3852680" cy="2438405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A99FDBD2-CBC7-92B0-0D0A-8223642E4327}"/>
              </a:ext>
            </a:extLst>
          </p:cNvPr>
          <p:cNvSpPr txBox="1">
            <a:spLocks/>
          </p:cNvSpPr>
          <p:nvPr/>
        </p:nvSpPr>
        <p:spPr>
          <a:xfrm>
            <a:off x="769705" y="1944264"/>
            <a:ext cx="7604590" cy="3222096"/>
          </a:xfrm>
          <a:prstGeom prst="rect">
            <a:avLst/>
          </a:prstGeom>
          <a:noFill/>
          <a:ln w="57150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Muna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freagra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eolas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agaibh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déanaigí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tomhais</a:t>
            </a:r>
            <a:endParaRPr lang="es-UY" altLang="en-US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Ná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screadaigí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amach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freagraí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bígí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ciúin</a:t>
            </a:r>
            <a:endParaRPr lang="es-UY" altLang="en-US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s-UY" altLang="en-US" sz="4400" b="1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Bainigí</a:t>
            </a:r>
            <a:r>
              <a:rPr lang="es-UY" altLang="en-US" sz="44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4400" b="1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taitneamh</a:t>
            </a:r>
            <a:r>
              <a:rPr lang="es-UY" altLang="en-US" sz="44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0D30DB-CA09-4E33-32AD-5A40C19E826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603926-69FD-8D8D-1CF4-EF2D0AE4D3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C872E4-8A0C-9B3D-F626-A6706ADEA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AF3461-D26D-17EA-CA95-5A383FFE3AC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8EA969-D602-79C8-F4B5-362167AC03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8A33098-0981-0B77-EF84-04C78BB505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181398-3418-5C95-5855-1AAABBADF366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glúine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srón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ingne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2E79C7-7C9F-4F9E-B070-D08A4DAD47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380" y="2869945"/>
            <a:ext cx="3214124" cy="184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0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DEA09D-3FF1-9EB1-5DC0-F31A16D7E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4AEFFB0-3598-569E-213E-3F01C8D264D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5ACAE2-F3ED-54FC-C0FE-655AD9C0E1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A6CBC80-2298-B47C-1BFC-4EA922922A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517" y="1835037"/>
            <a:ext cx="3983051" cy="2505063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4E8919E2-6C56-893D-E25A-F6007AA092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7262" y="1776729"/>
            <a:ext cx="3896324" cy="2563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ECCDF0-4C94-A820-E30F-5A66B240FCCF}"/>
              </a:ext>
            </a:extLst>
          </p:cNvPr>
          <p:cNvSpPr txBox="1"/>
          <p:nvPr/>
        </p:nvSpPr>
        <p:spPr>
          <a:xfrm>
            <a:off x="2782881" y="3616128"/>
            <a:ext cx="392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Ainmhithe</a:t>
            </a:r>
            <a:endParaRPr lang="en-IE" sz="6000" b="1" dirty="0">
              <a:ln w="19050">
                <a:solidFill>
                  <a:sysClr val="windowText" lastClr="000000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81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1FE990-50A9-3175-DA0F-F3B07D772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EAFD8C-2DAC-BB91-025D-394EAE4E6E6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D17715-D8F4-4EAC-CA6F-A9F35DC8B4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29B803-184F-2650-9324-1B37CDDBD9A4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capall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bó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madra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1AFA59-12A4-2D99-E281-B412B1AEA9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3584" y="1717723"/>
            <a:ext cx="2359152" cy="2638216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CF526D2-68E5-009F-C4E6-C213BA8D2C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989BD0BB-4815-850C-E9E3-5DAFC71002F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1C07DC-FEC5-7D91-652F-DFE415135056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Capall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90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6E396A-5B6B-D6F1-4522-4E2C25B7F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08FC45-C518-8484-D14B-9C7F0FC55D2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6D9E87-9C56-D050-D9B8-3CA02462DE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9F2FC5-6D7B-0FC0-CED3-350467525A63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tíogar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crogall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moncaí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6092C6-DA43-914A-E8D1-43CE55AC07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088" y="1753142"/>
            <a:ext cx="1920240" cy="2676914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E223677-2B73-F2C5-8958-7B3664C88C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8497599-B603-1352-D7B1-7238F984FFF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FC2BDA-DF96-A254-BBD8-949791151806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Moncaí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34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B14CF0-1F3D-1F45-E515-FF1699D6E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C66F6C-E56B-3CB2-C587-D6303870E6A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A7F495-0B29-AA46-067D-E22043E66D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E7AC5F-D213-AB4F-F2D0-F0D527627C4C}"/>
              </a:ext>
            </a:extLst>
          </p:cNvPr>
          <p:cNvSpPr txBox="1"/>
          <p:nvPr/>
        </p:nvSpPr>
        <p:spPr>
          <a:xfrm>
            <a:off x="4291332" y="2001187"/>
            <a:ext cx="43954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rón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míorchat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dineasár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F498D6-BD73-BDC9-98BD-72F10BBB7D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62" y="1924185"/>
            <a:ext cx="3544609" cy="2286978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15DBEB9-8692-89A5-F543-B5BCB3BB807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A62F9FD-2A54-6448-D82F-02747CAF3F0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2DA8AB-E503-331E-BE8A-B5B9AF10A85B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Rón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54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081357-C768-C1DD-517E-F917A681B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6D2E69-265F-3F32-EBE4-074F50EEEEF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DA4B86-7FE1-15D7-A1FF-1F02F068F9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A536A1-25B6-2428-E752-6A53CE22CDD8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nathair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béar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piscín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1ED87A-DF8A-38C6-2EB0-4491C019EA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3135" y="1548257"/>
            <a:ext cx="1990145" cy="2841260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CA219EC-25F2-2E1E-6C07-CC34ADC524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72155E53-B6D4-A37D-3332-7D01E05F5A2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5900C42-8F99-0AF4-9EBF-7F33CF70AAAE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Nathair</a:t>
            </a:r>
          </a:p>
        </p:txBody>
      </p:sp>
    </p:spTree>
    <p:extLst>
      <p:ext uri="{BB962C8B-B14F-4D97-AF65-F5344CB8AC3E}">
        <p14:creationId xmlns:p14="http://schemas.microsoft.com/office/powerpoint/2010/main" val="49533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E890F7-F452-885F-9532-4E6388DC6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80DEB1-C457-0D9A-9F58-7A31EA42B72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C2AB90-4DF7-CFA3-9CAD-DB643E182E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EC7737-CF7B-A4E1-1FAD-994E3BA21FEE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séabra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coileán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cearc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8ACA10-587A-D4C2-00F5-D803C7328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04" y="2097922"/>
            <a:ext cx="2864755" cy="2390588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591E6E7-93C1-4506-EECB-5BEAC03A13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0CA5C4B-3F22-CAFE-ED97-08D23137617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37C045A-0850-EBD3-97D5-FDD6DC2832E7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Coileán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6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C365ED-CA22-B072-4571-5EFC167CA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95E775-9560-83CB-48C3-5E65269504E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91BB1A-0EB3-53FA-CE1C-F193E34366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D6CAE4-36E9-C00A-C0CE-CA5F27C2C014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sioraf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caora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gabhar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07218-20C1-E401-DDB7-5355742B2A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002" y="1822771"/>
            <a:ext cx="2908765" cy="2668227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598FD50-E90A-1EC2-A19F-44DAC586BB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810FCE83-900D-C75E-6030-28220076783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A68345-3142-D9B5-625A-C04D2BF4C663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Gabhar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84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9F2AB4-AA0D-0B6B-7A6F-E6F873655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F70F49-1510-D774-08BB-C9DDFA3246C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BF1E2D-0E6B-C8AA-3E78-23444D899E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47A7000-7117-A4B2-82BE-E9DEA4017F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6995" y="1563868"/>
            <a:ext cx="4617480" cy="29040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28869B-F709-551F-515E-F55096A2221B}"/>
              </a:ext>
            </a:extLst>
          </p:cNvPr>
          <p:cNvSpPr txBox="1"/>
          <p:nvPr/>
        </p:nvSpPr>
        <p:spPr>
          <a:xfrm>
            <a:off x="2304288" y="3616128"/>
            <a:ext cx="50960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an Trá</a:t>
            </a:r>
          </a:p>
        </p:txBody>
      </p:sp>
    </p:spTree>
    <p:extLst>
      <p:ext uri="{BB962C8B-B14F-4D97-AF65-F5344CB8AC3E}">
        <p14:creationId xmlns:p14="http://schemas.microsoft.com/office/powerpoint/2010/main" val="225960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62AB6D-1EA7-CDB8-86EC-14A073E3F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4CD51E-8A12-6084-A75A-82026728B86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F1F238-F338-F3DD-E64B-B485FCDBAA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449A03F-6A56-E51C-7AE5-A3D631E479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1F9C45-8389-185B-0034-67030892B59D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grian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glas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gaoth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C293CD8-618D-9683-4C23-8DDC418831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92" y="2001187"/>
            <a:ext cx="3054102" cy="312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56F410-FD34-11D8-376C-E3A55A68B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EB96EF-8823-D41B-DD03-E3E4CD25FA0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2F78BB-3418-8B20-06ED-4BB80641E3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green and white text&#10;&#10;Description automatically generated">
            <a:extLst>
              <a:ext uri="{FF2B5EF4-FFF2-40B4-BE49-F238E27FC236}">
                <a16:creationId xmlns:a16="http://schemas.microsoft.com/office/drawing/2014/main" id="{C5F1AE4D-7328-8341-C551-4359F98E30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9256" y="-399423"/>
            <a:ext cx="4135393" cy="197865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095DF1C-2123-561D-8D00-B8AC5C220E54}"/>
              </a:ext>
            </a:extLst>
          </p:cNvPr>
          <p:cNvSpPr txBox="1">
            <a:spLocks/>
          </p:cNvSpPr>
          <p:nvPr/>
        </p:nvSpPr>
        <p:spPr>
          <a:xfrm>
            <a:off x="1721093" y="1755656"/>
            <a:ext cx="5803556" cy="3346688"/>
          </a:xfrm>
          <a:prstGeom prst="rect">
            <a:avLst/>
          </a:prstGeom>
          <a:noFill/>
          <a:ln w="57150">
            <a:noFill/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UY" altLang="en-US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 1: Éadaí</a:t>
            </a:r>
          </a:p>
          <a:p>
            <a:r>
              <a:rPr lang="es-UY" altLang="en-US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 2: Sa Bhaile</a:t>
            </a:r>
          </a:p>
          <a:p>
            <a:r>
              <a:rPr lang="es-UY" altLang="en-US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 3: Ainmhithe</a:t>
            </a:r>
          </a:p>
          <a:p>
            <a:r>
              <a:rPr lang="es-UY" altLang="en-US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 4: An Corp</a:t>
            </a:r>
          </a:p>
          <a:p>
            <a:r>
              <a:rPr lang="es-UY" altLang="en-US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 5: Ag an Trá</a:t>
            </a:r>
          </a:p>
          <a:p>
            <a:r>
              <a:rPr lang="es-UY" altLang="en-US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 6: Ag Obair ar Scoil</a:t>
            </a:r>
          </a:p>
          <a:p>
            <a:r>
              <a:rPr lang="es-UY" altLang="en-US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 Réitigh: Uirlisí Ceoil</a:t>
            </a:r>
          </a:p>
        </p:txBody>
      </p:sp>
    </p:spTree>
    <p:extLst>
      <p:ext uri="{BB962C8B-B14F-4D97-AF65-F5344CB8AC3E}">
        <p14:creationId xmlns:p14="http://schemas.microsoft.com/office/powerpoint/2010/main" val="125215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3D22EF-B181-EAC4-F4CB-FB7DF9399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E8FD12D-7165-67E0-9FEB-201A924D014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A73655-CDC4-351E-9770-D24FBC5631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AE3ED5D-6066-881E-3AA3-78375C0C28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A67B74-FB18-8474-951C-6BEFADE6A886}"/>
              </a:ext>
            </a:extLst>
          </p:cNvPr>
          <p:cNvSpPr txBox="1"/>
          <p:nvPr/>
        </p:nvSpPr>
        <p:spPr>
          <a:xfrm>
            <a:off x="3895344" y="2001187"/>
            <a:ext cx="45930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gaineamh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buicéad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babhla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3D98C1-1ED5-1354-A9F7-44530A4AC2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153" y="2320980"/>
            <a:ext cx="2441453" cy="277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7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7C6BA5-70B4-8944-8CBB-36ACB8A98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2C6878-DFF7-0976-9173-69D4033B308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41226B-68E4-C942-8F15-2E9241531E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B34F52F-B2FE-663F-62E0-0FABF02C23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321CE3-47F5-05F5-4B01-5E0DDB34831D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bratach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braillín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tuáille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7DCE89-23EE-3272-D91F-42311ACE46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5333" y="1911096"/>
            <a:ext cx="1893270" cy="327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9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6D148A-9EEC-1874-B3A9-2C800C40C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33977D5-BF4B-BE59-F9C1-4983289E18C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7F664E-172E-E3BD-A2EE-6D3C8E80B5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2B41953-664E-1487-F430-BA1778C9AA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AD62F98-A3F0-5DCF-3CB9-B81564F46664}"/>
              </a:ext>
            </a:extLst>
          </p:cNvPr>
          <p:cNvSpPr txBox="1"/>
          <p:nvPr/>
        </p:nvSpPr>
        <p:spPr>
          <a:xfrm>
            <a:off x="3241550" y="1992043"/>
            <a:ext cx="57515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bicíní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bríste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géine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bríste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snámha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38CBC2-7903-FF50-3CEF-2A1248AA11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6" y="2688953"/>
            <a:ext cx="2331724" cy="202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9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189C23-B2C1-CC39-A90D-AB6E1831B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CFDAA3-2E67-3A71-25D1-8D22A879F14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F08714-F844-271B-69CD-5B9EB282C5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A6CBDB6-FD69-24FC-4DB2-C68A83D333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2C9E48-92DC-BEAA-B86F-2FE762FF111C}"/>
              </a:ext>
            </a:extLst>
          </p:cNvPr>
          <p:cNvSpPr txBox="1"/>
          <p:nvPr/>
        </p:nvSpPr>
        <p:spPr>
          <a:xfrm>
            <a:off x="2441448" y="2001187"/>
            <a:ext cx="64830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uachtar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reoite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uachtar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gréine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buidéal</a:t>
            </a: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oráiste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774C7D-8792-B518-C0A7-4AFF7418B27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38" y="2305809"/>
            <a:ext cx="1359411" cy="294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2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D95A2F-BBB3-A042-616E-D6E1ACAC9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FC212F-97A4-7BB8-AA90-B89CBC714CF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F3CA55-06FC-D291-053D-F41BB7F6B3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14434F7-ACD5-DE9B-801A-18B357A802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9914C2-8C76-0B0C-1A82-12A82DD165B9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camán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portán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sliogán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3048E6-F2F8-D0F8-DD50-06355B961E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2057" y="2521575"/>
            <a:ext cx="2880615" cy="237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2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528F88-7D80-94BC-9ABA-7F2D3F0F5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2EF57DD-9C3A-70F8-EB3C-BB58D9A263C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0FD63F-D162-FB2C-7810-440FF40A38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FF0F16A-B418-B10F-E0F3-B3F8EC4012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632" y="1756890"/>
            <a:ext cx="4127029" cy="2563372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D1B66513-4F71-E255-B2D2-46A80EB57F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974" y="1756890"/>
            <a:ext cx="3896324" cy="2563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3B7F8E-1B26-2854-D418-098DE28B6B12}"/>
              </a:ext>
            </a:extLst>
          </p:cNvPr>
          <p:cNvSpPr txBox="1"/>
          <p:nvPr/>
        </p:nvSpPr>
        <p:spPr>
          <a:xfrm>
            <a:off x="2782881" y="3616128"/>
            <a:ext cx="392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 Corp</a:t>
            </a:r>
          </a:p>
        </p:txBody>
      </p:sp>
    </p:spTree>
    <p:extLst>
      <p:ext uri="{BB962C8B-B14F-4D97-AF65-F5344CB8AC3E}">
        <p14:creationId xmlns:p14="http://schemas.microsoft.com/office/powerpoint/2010/main" val="146039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F02C4F-3A0D-3406-E19B-102193916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EBC6DD-DDA2-E172-8603-E92BB2B6475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E0190D-FD41-DB69-941F-D3C0EA73FC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4255C4F-BE28-9DF4-1C3E-0356CB2B57E5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fiacla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rosta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méara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4D5AEF-B39B-B2EA-EDE8-D3B6BACBAB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01" y="2249425"/>
            <a:ext cx="3703327" cy="1950419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02FA75E-69C0-23B0-BDD0-FD7148C5C0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E692C0F3-9E23-47E8-8CFC-56622309B61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A27277-8FC3-D837-7951-EC8EA6225DB2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Fiacla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76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79BCD3-3DB5-22D8-A8AC-28870477B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28CE87-B4CE-9354-93E8-C04549A468E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5F531A-42FE-590B-D4C1-D7FAA8F7D7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C85C4F-95EE-CE67-946A-92802BADCFDA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gruaig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cluasa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éadan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4F4D-9DA6-5F6A-4F48-2AAD92F6DC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900" y="1635427"/>
            <a:ext cx="2729490" cy="2962237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EC0676B-EFD4-B545-9850-294B8AFECF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56064A1D-7A2F-7506-472C-C996C13ED42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EFECE7-5E40-A40E-BD22-B5F62F209F5E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Gruaig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55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2C4DBA-9F95-8864-D6E2-89EF4BCC8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EF8FC9D-7B37-28C7-50F0-AFCDC083F55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F7B5CF-7020-A67E-9FBF-27E47550B9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2B3711-4118-7E86-3889-91CE41952942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bolg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teanga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smig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430954-E945-67EB-DED3-D6CF5C4EF7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6" y="2001187"/>
            <a:ext cx="3200407" cy="2415545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B398AA8-765A-115C-C0F8-63928BD618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C363D8E4-030C-61D0-E5C7-30D25B4786B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5C89F6-0011-8960-41A9-EFF88EE3539A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Teanga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29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1A91B8-06BE-E888-9795-6E8289A5C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F9DC00-F695-F271-C7DD-15AB8AE2518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E7A17F-51CF-F60E-B99E-6A7BAFF96C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58CD6C-29C4-4DA8-5A5B-DE490CFC8815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feasóg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muineál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ordóg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30960A-0260-CC8A-9D55-38CDC2F79C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458" y="1589707"/>
            <a:ext cx="2416414" cy="2700381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1531EEA-6F00-B0A0-CC1B-E254F6E280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C63EAAB-94C8-6E66-A49F-1314535E2DB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74DD9E-0393-E6AD-1E75-8440F8916E24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Ordóg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96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BCA2CD-4AB8-B468-2DDC-289F97BD0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632F961-5FAB-FE98-4C88-EFFB0F88D4B6}"/>
              </a:ext>
            </a:extLst>
          </p:cNvPr>
          <p:cNvSpPr txBox="1">
            <a:spLocks/>
          </p:cNvSpPr>
          <p:nvPr/>
        </p:nvSpPr>
        <p:spPr>
          <a:xfrm>
            <a:off x="646924" y="1816018"/>
            <a:ext cx="7850151" cy="2920574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Bígí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réidh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anois</a:t>
            </a:r>
            <a:endParaRPr lang="en-IE" sz="9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261862-6736-C0FA-3F19-68D2D5A0468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DD92DE-5B81-9346-B73E-174F06C0DD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9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2E11E5-B283-B7C0-4E86-317832F11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849FF7-CA2B-A06F-FE1A-A178EEB5412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E696FB-1C98-826F-FCC0-B46E726707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BAC3BA2-3D93-3325-CAEC-64DB6DAF84FD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uillinn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cos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bolg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8F070E-2B58-6E7A-C97D-DC1D4FB9A5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981" y="1708580"/>
            <a:ext cx="2029731" cy="2738202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817AB3D-E15F-2983-301B-63D6147F5A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6B9C077-4F88-ED57-7BA8-8704FD574A3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E39230-A233-142E-5DC1-93FBB61B9D60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Bolg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44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F4377B-1C44-C27B-AF0E-1507DB3AA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B2ECF5-A087-FB6F-7B62-1D89F194B81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924DEE-F364-7C67-2CB0-284312E881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C1D7A5-1F4C-D97E-9D82-644355CA196A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glúine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srón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ingne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664DF7-D164-4ADA-2A0D-5DC16F29D0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136" y="2249425"/>
            <a:ext cx="3214124" cy="1843791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9D8C41C-6E82-9AB6-61C6-325FD68DC3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FCA1C62F-A746-B0FB-9513-E548743629D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B786E5-76FC-CB19-4278-2E597DF61E3F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Ingne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35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994286-9930-1618-37CD-B4FBA8A74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577C919-230F-DF61-1FA9-07678ACCE9B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8B220E-25F2-8994-AD49-68D2A9889C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1D18CDD-2955-83EB-14F4-2B0C6F66E7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2392" y="1672716"/>
            <a:ext cx="4559863" cy="28322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BBFFF3-5B29-E463-7406-AE30762724C6}"/>
              </a:ext>
            </a:extLst>
          </p:cNvPr>
          <p:cNvSpPr txBox="1"/>
          <p:nvPr/>
        </p:nvSpPr>
        <p:spPr>
          <a:xfrm>
            <a:off x="1152144" y="3616128"/>
            <a:ext cx="6821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Obair ar Scoil</a:t>
            </a:r>
          </a:p>
        </p:txBody>
      </p:sp>
    </p:spTree>
    <p:extLst>
      <p:ext uri="{BB962C8B-B14F-4D97-AF65-F5344CB8AC3E}">
        <p14:creationId xmlns:p14="http://schemas.microsoft.com/office/powerpoint/2010/main" val="322978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F1EB50-6A59-9A52-B0C2-DF369A9D1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95F1DB-908A-1883-C155-5848AD2EB4C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DEC13-8BB7-23A8-3945-C661ECE1D1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1743A4E-7A97-8273-61CC-175299ACF2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FCAE37-2C3A-25E5-DD48-D1BBAAF3D358}"/>
              </a:ext>
            </a:extLst>
          </p:cNvPr>
          <p:cNvSpPr txBox="1"/>
          <p:nvPr/>
        </p:nvSpPr>
        <p:spPr>
          <a:xfrm>
            <a:off x="3627188" y="2001187"/>
            <a:ext cx="48612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ithe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canadh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scríobh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83F456-B50D-1912-EC8D-9AC40E0930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9" y="2734404"/>
            <a:ext cx="2804229" cy="182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6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3F6D36-5346-FA1C-9251-A04249A25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B678DB-E71B-DA80-A3A3-989A92E8A74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BA1140-F7E0-3156-D820-A032FA2BC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B3711AB-38B2-8EF6-F83D-AA15F1C506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A5C3AE-63BC-76B5-BAA5-10F2D0A6FF34}"/>
              </a:ext>
            </a:extLst>
          </p:cNvPr>
          <p:cNvSpPr txBox="1"/>
          <p:nvPr/>
        </p:nvSpPr>
        <p:spPr>
          <a:xfrm>
            <a:off x="3753612" y="2001187"/>
            <a:ext cx="47347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léamh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ól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léim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1337EB-6817-E4E4-0E9B-A735B0B2F8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068" y="2881242"/>
            <a:ext cx="3209544" cy="168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7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95E35D-EDD6-DCE1-6BB5-FAD497302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15814A9-4F63-904F-D655-35AD519A61E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8E03E4-3321-E521-A585-CB038DE51C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0A80157-F418-8872-BABC-7458F8996A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76CB1A-295A-700E-232B-4AD5B2854A35}"/>
              </a:ext>
            </a:extLst>
          </p:cNvPr>
          <p:cNvSpPr txBox="1"/>
          <p:nvPr/>
        </p:nvSpPr>
        <p:spPr>
          <a:xfrm>
            <a:off x="3164934" y="2001187"/>
            <a:ext cx="532345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péinteáil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rith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labhairt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BC532-7F59-015C-B498-711689990D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848" y="2219032"/>
            <a:ext cx="2242437" cy="260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3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91D667-37FA-5709-B0C7-AEE4A5606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4788B7-7DB6-795A-5F92-7FDA016D8F1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87E2E0-5DB4-F2FD-EE9F-1FA3E31E25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940B55C-4793-F249-3087-D7FAD7403F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37E442-5F25-1511-ECDD-BF24BA271BC1}"/>
              </a:ext>
            </a:extLst>
          </p:cNvPr>
          <p:cNvSpPr txBox="1"/>
          <p:nvPr/>
        </p:nvSpPr>
        <p:spPr>
          <a:xfrm>
            <a:off x="3208435" y="1973755"/>
            <a:ext cx="55412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luí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gearradh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casacht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9483C7-5585-AA9F-29FA-3F9AE6A109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924" y="2939923"/>
            <a:ext cx="2628900" cy="169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65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CE61B4-CD21-D53F-CBE2-DE0731AF1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4D5620-10F0-6800-C5FF-A31420C71AA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27A7CF-47DC-A4DD-A5EA-01C2D6B878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CB484F4-EF0F-0DCF-A708-9580678E92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54BD28-86B7-ECC4-F7D7-1A5582110A0D}"/>
              </a:ext>
            </a:extLst>
          </p:cNvPr>
          <p:cNvSpPr txBox="1"/>
          <p:nvPr/>
        </p:nvSpPr>
        <p:spPr>
          <a:xfrm>
            <a:off x="3511296" y="2001187"/>
            <a:ext cx="49770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glaoch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imirt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dathú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6B0DE3-A255-2DD3-9EDD-72C7E2E9BE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980" y="2262909"/>
            <a:ext cx="2467012" cy="289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7FDB16-15FB-4E6D-C9C1-0FF4259AA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46EF2C-C678-D705-831A-26725BD9994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E369DD-8865-CEA5-E6C3-8BBCC637C9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E9E5B26-4026-24B2-99A6-8A7C0F8D47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B9F91E-F791-F2AA-D44C-03590CB50B18}"/>
              </a:ext>
            </a:extLst>
          </p:cNvPr>
          <p:cNvSpPr txBox="1"/>
          <p:nvPr/>
        </p:nvSpPr>
        <p:spPr>
          <a:xfrm>
            <a:off x="3164934" y="2001187"/>
            <a:ext cx="55218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súgradh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éisteacht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cogarnaíl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3025F4-9BC6-7274-A3B6-DA59EE6D6DA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607" y="2559760"/>
            <a:ext cx="2479648" cy="197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7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CA1BFA-9F00-CB6A-30D7-52B183569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864EF2F-8FA1-5E5D-7D3A-C374749AAE7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6F533C-2A06-6FB0-E718-36B2E6D72E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554CAB-DDFD-4718-6334-9F81EDF92E26}"/>
              </a:ext>
            </a:extLst>
          </p:cNvPr>
          <p:cNvSpPr txBox="1"/>
          <p:nvPr/>
        </p:nvSpPr>
        <p:spPr>
          <a:xfrm>
            <a:off x="2304288" y="3616128"/>
            <a:ext cx="50960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an Trá</a:t>
            </a:r>
          </a:p>
        </p:txBody>
      </p:sp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EAA2423-F5B8-7116-432D-A32249E2BA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344" y="1683372"/>
            <a:ext cx="4174718" cy="2625609"/>
          </a:xfrm>
          <a:prstGeom prst="rect">
            <a:avLst/>
          </a:prstGeom>
        </p:spPr>
      </p:pic>
      <p:pic>
        <p:nvPicPr>
          <p:cNvPr id="5" name="Picture 4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62EBCA42-AF6C-4F4D-3081-D8D4D8044C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0686" y="1714492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0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9B6BD8-96A4-07BC-7F8B-3029DBC23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283A8CE-A234-2EC9-6CF2-A3B0A2C39CCA}"/>
              </a:ext>
            </a:extLst>
          </p:cNvPr>
          <p:cNvSpPr txBox="1">
            <a:spLocks/>
          </p:cNvSpPr>
          <p:nvPr/>
        </p:nvSpPr>
        <p:spPr>
          <a:xfrm>
            <a:off x="646924" y="1816018"/>
            <a:ext cx="7850151" cy="2920574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Go n-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éirí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t-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ádh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libh</a:t>
            </a:r>
            <a:endParaRPr lang="en-IE" sz="9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E43206-7085-CA42-1747-8F03BF28681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9860C7-E72D-B70A-383E-00AD094963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8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E49C36-886E-90C1-075F-C73A0304B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BA99CD-0DE6-CFBF-8614-A15C5167564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8C49B2-D2AC-A8A3-E83E-25DA77566F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1DFA1C-2745-973D-5E2D-FDDF7E2CE6CD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grian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glas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gaoth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AAA314-2A19-3FEE-03C2-5BD7E12B9E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012" y="1672003"/>
            <a:ext cx="2386584" cy="2443748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3D493D5-1DDC-8D3C-26DE-2495AE691B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48B0B388-8B05-F4D3-A88B-7379AFE1389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C01EEED-2F99-197E-A0D6-75C2661327EF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Grian</a:t>
            </a:r>
          </a:p>
        </p:txBody>
      </p:sp>
    </p:spTree>
    <p:extLst>
      <p:ext uri="{BB962C8B-B14F-4D97-AF65-F5344CB8AC3E}">
        <p14:creationId xmlns:p14="http://schemas.microsoft.com/office/powerpoint/2010/main" val="33250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4D44EC-E164-C43F-4536-E33DF3299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FE3267-2527-7940-CD38-FD0D9E21B07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596115-AF99-A94E-2F73-5485609C24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BCB7DF-C4DE-FB3C-70B6-3E39AF9DCDD4}"/>
              </a:ext>
            </a:extLst>
          </p:cNvPr>
          <p:cNvSpPr txBox="1"/>
          <p:nvPr/>
        </p:nvSpPr>
        <p:spPr>
          <a:xfrm>
            <a:off x="3895344" y="2001187"/>
            <a:ext cx="45930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gaineamh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buicéad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babhla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E90D25-70EE-623F-06BC-4105DCD860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873" y="2001187"/>
            <a:ext cx="2034543" cy="2313944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099B8B1-D01F-6CFA-3E34-E295E7ABAF7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9957588-5BEC-7AA6-3F42-19220C922DE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61EF17-F549-9F75-48E2-804428DA06C6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Buicéad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37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076EED-6C03-0DCF-E0DF-614F34500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B2B1AEB-DA1D-67D7-9CEA-3FFC7A1908B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7D10E7-C7BB-54E5-CE67-5F22561DF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324661-3618-5365-2F45-B555D1BDA186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bratach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braillín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tuáille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4274A6-1DFB-0A40-4E05-CE9E10C6F6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1053" y="1545336"/>
            <a:ext cx="1635655" cy="2825496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DA10C45-6128-D534-7A99-A1A074C15CF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993EF34E-0517-E8E3-12BD-FFBF42CEC3F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8F7AD7-6DFE-77EF-E2AA-138DDC38DE27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Tuáille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39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A50E12-9073-F745-2223-83E3DC266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8D4076-0178-EA5B-19AA-F00EA01C52E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3596BE-73A0-BFE1-8FC8-6DC67F527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50005E-450B-BC51-23E5-8A40A86BDBCF}"/>
              </a:ext>
            </a:extLst>
          </p:cNvPr>
          <p:cNvSpPr txBox="1"/>
          <p:nvPr/>
        </p:nvSpPr>
        <p:spPr>
          <a:xfrm>
            <a:off x="3241550" y="1992043"/>
            <a:ext cx="57515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bicíní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bríste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géine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bríste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snámha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874FBE-9211-BA7B-DF1B-E9BDFFABE5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589" y="1653715"/>
            <a:ext cx="2331724" cy="2022499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E674755-4522-92F9-4C83-5CF60A21B4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1304742-FF05-05D7-25AF-8E1044B0864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1F8369E-140A-E4FC-77C1-547B442014D8}"/>
              </a:ext>
            </a:extLst>
          </p:cNvPr>
          <p:cNvSpPr txBox="1"/>
          <p:nvPr/>
        </p:nvSpPr>
        <p:spPr>
          <a:xfrm>
            <a:off x="658995" y="3831662"/>
            <a:ext cx="2724912" cy="1446550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Bríste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Snámha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42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923A05-F6B1-1F6F-25F6-865123700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A16C530-1E45-BA8F-EB31-A43116024DF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381299-1BE9-80A8-05A7-521BBD383A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C37F92-9FE1-E763-874E-FE9B0CB74D97}"/>
              </a:ext>
            </a:extLst>
          </p:cNvPr>
          <p:cNvSpPr txBox="1"/>
          <p:nvPr/>
        </p:nvSpPr>
        <p:spPr>
          <a:xfrm>
            <a:off x="3345688" y="2001187"/>
            <a:ext cx="55788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uachtar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reoite</a:t>
            </a:r>
            <a:endParaRPr lang="en-IE" sz="4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uachtar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gréine</a:t>
            </a:r>
            <a:endParaRPr lang="en-IE" sz="4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buidéal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oráiste</a:t>
            </a:r>
            <a:endParaRPr lang="en-IE" sz="4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9ED130-2B99-7ADB-94E7-3A9FD74C3E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556" y="1568956"/>
            <a:ext cx="1076963" cy="2330199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13F8D07-35C0-C3F9-12DD-A451E5DC6C4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3BFC48A-3241-C3DE-4759-A254B56AA88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3A66221-C975-22DC-2990-59DCB69B19E6}"/>
              </a:ext>
            </a:extLst>
          </p:cNvPr>
          <p:cNvSpPr txBox="1"/>
          <p:nvPr/>
        </p:nvSpPr>
        <p:spPr>
          <a:xfrm>
            <a:off x="620777" y="4123944"/>
            <a:ext cx="2724912" cy="1446550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Uachtar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Gréine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44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4723EB-C263-41A3-EB2A-A03D66959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7F3EF6-E311-21D3-38E6-93A20F9C48A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465EE8-79C7-6917-9B99-EEEFD5304E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06B61D-8652-CFD3-9FBB-8E41590C13E8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camán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portán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sliogán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7264E-3A64-1785-0DC7-4094106B60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31" y="1918071"/>
            <a:ext cx="2880615" cy="2375544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A4A2281-4BD0-33D6-B72C-9CAB42FC2E9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4A4A2EA9-497F-4CC1-30C7-8D4D7671A7B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87233D3-F299-A7DC-02D5-B554E8123CCC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Sliogán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02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A13571-5225-5507-E73F-40A04D5AD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0BFAFF-2F5F-AD2A-90F2-461D76B4733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D6CD9B-0210-EF0C-88B6-A25DD50D3F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CADCF04-C89A-3D32-C3EF-659DC27C1E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209" y="1636140"/>
            <a:ext cx="4127029" cy="2563372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D0889551-7E13-3757-3670-D778EDF2D1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9830" y="1636140"/>
            <a:ext cx="3896324" cy="2563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04C8E5-6ACD-61E9-C46A-5A29ADFDD34C}"/>
              </a:ext>
            </a:extLst>
          </p:cNvPr>
          <p:cNvSpPr txBox="1"/>
          <p:nvPr/>
        </p:nvSpPr>
        <p:spPr>
          <a:xfrm>
            <a:off x="1152144" y="3616128"/>
            <a:ext cx="6821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Obair ar Scoil</a:t>
            </a:r>
          </a:p>
        </p:txBody>
      </p:sp>
    </p:spTree>
    <p:extLst>
      <p:ext uri="{BB962C8B-B14F-4D97-AF65-F5344CB8AC3E}">
        <p14:creationId xmlns:p14="http://schemas.microsoft.com/office/powerpoint/2010/main" val="126725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177262-6234-6194-CE3F-AE0380947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E6ED51-D39F-BC4C-7C82-5CD05193ADD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100D41-987A-0049-EEC0-3F24F4D7F0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B3A803-FD7A-923E-AAF1-E773D14B5373}"/>
              </a:ext>
            </a:extLst>
          </p:cNvPr>
          <p:cNvSpPr txBox="1"/>
          <p:nvPr/>
        </p:nvSpPr>
        <p:spPr>
          <a:xfrm>
            <a:off x="3627188" y="2001187"/>
            <a:ext cx="48612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canadh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966689-D01A-530C-D3D0-142B94E9CA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844" y="1880895"/>
            <a:ext cx="2804229" cy="1828452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E7E74AE-FA32-9965-4897-CC27AFF46F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D15BC539-8B8A-2231-6E94-B4E1C4F95AA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0AA9D3-BBA0-8697-27FF-464D031CC1CA}"/>
              </a:ext>
            </a:extLst>
          </p:cNvPr>
          <p:cNvSpPr txBox="1"/>
          <p:nvPr/>
        </p:nvSpPr>
        <p:spPr>
          <a:xfrm>
            <a:off x="566927" y="4381202"/>
            <a:ext cx="3075145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Ag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Scríobh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10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09CDCC-4C00-F1C7-70EB-6EDE7B3B0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C55662-7252-ED49-4458-C7DC49F5DFB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5E0812-B97C-893A-2FAE-3BAB5530F9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4BB79C-8A2E-D0A4-D87C-01B5F74C4794}"/>
              </a:ext>
            </a:extLst>
          </p:cNvPr>
          <p:cNvSpPr txBox="1"/>
          <p:nvPr/>
        </p:nvSpPr>
        <p:spPr>
          <a:xfrm>
            <a:off x="3753612" y="2001187"/>
            <a:ext cx="47347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léamh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ól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léim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EDA283-8630-313F-E056-E6FD2D781E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068" y="2378605"/>
            <a:ext cx="3209544" cy="1682244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A54366D-329D-4E23-3841-6B677BFE88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6A8BCE0C-FF57-4601-108D-7FAE5E07025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E190D18-EF3F-232B-16AC-B19C45DD8061}"/>
              </a:ext>
            </a:extLst>
          </p:cNvPr>
          <p:cNvSpPr txBox="1"/>
          <p:nvPr/>
        </p:nvSpPr>
        <p:spPr>
          <a:xfrm>
            <a:off x="795528" y="4648066"/>
            <a:ext cx="299008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Ag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Léamh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94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F99372-74D1-35B1-5C03-5470BFC6C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268AB9A-B8B1-9541-5080-92A2B8AEA00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DE4678-6A60-4518-AEBE-45F5EEADED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3BA4D43-FF37-14D5-6C81-E42FF16FE35D}"/>
              </a:ext>
            </a:extLst>
          </p:cNvPr>
          <p:cNvSpPr txBox="1"/>
          <p:nvPr/>
        </p:nvSpPr>
        <p:spPr>
          <a:xfrm>
            <a:off x="3410165" y="2001187"/>
            <a:ext cx="50782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péinteáil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rith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labhairt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24C31B-6377-78D4-AD65-A84C11A4B2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829" y="1871560"/>
            <a:ext cx="1996705" cy="2316392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3F597D7-E153-A2F8-A168-170D0CA342B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BD3F9BAB-EBA1-2953-4D68-B6D3CAE4708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F3A159-53C5-5D43-1401-DA348B2B31DC}"/>
              </a:ext>
            </a:extLst>
          </p:cNvPr>
          <p:cNvSpPr txBox="1"/>
          <p:nvPr/>
        </p:nvSpPr>
        <p:spPr>
          <a:xfrm>
            <a:off x="569853" y="4282306"/>
            <a:ext cx="2724912" cy="1446550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Ag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Péinteáil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86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4586A0F-F679-5032-B091-F3A33A8B3B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502" y="1636140"/>
            <a:ext cx="4126995" cy="26625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B9076B-8BC9-1903-3839-C96EC72110A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C16320-A9BA-E0F2-3028-3C44C7BDB8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3CEDF4-E0E0-8F88-5A27-BBF12781E43E}"/>
              </a:ext>
            </a:extLst>
          </p:cNvPr>
          <p:cNvSpPr txBox="1"/>
          <p:nvPr/>
        </p:nvSpPr>
        <p:spPr>
          <a:xfrm>
            <a:off x="2782881" y="3616128"/>
            <a:ext cx="392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Éadaí</a:t>
            </a:r>
            <a:endParaRPr lang="en-IE" sz="6000" b="1" dirty="0">
              <a:ln w="19050">
                <a:solidFill>
                  <a:sysClr val="windowText" lastClr="000000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2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DD75E9-60CF-F2A9-7FB7-396F77330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74218E4-CB17-50AF-AEEB-0E5C2F3F2D7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2A69FD-06DF-FCBE-497A-9272F65B01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E728FA-0F35-6F18-A658-F16BE85FC578}"/>
              </a:ext>
            </a:extLst>
          </p:cNvPr>
          <p:cNvSpPr txBox="1"/>
          <p:nvPr/>
        </p:nvSpPr>
        <p:spPr>
          <a:xfrm>
            <a:off x="4032503" y="1973755"/>
            <a:ext cx="47171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luí</a:t>
            </a:r>
            <a:endParaRPr lang="en-IE" sz="4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gearradh</a:t>
            </a:r>
            <a:endParaRPr lang="en-IE" sz="4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casacht</a:t>
            </a:r>
            <a:endParaRPr lang="en-IE" sz="4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73B127-58D6-3E17-91D0-273558BCA6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936" y="1760400"/>
            <a:ext cx="2628900" cy="1696032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F53D682-97D0-6CDF-9312-4777C18EF4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17DDF82-2FA7-5130-6051-0448EB3BDA7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CBF226-6BD3-007B-55C3-A68A36AEE645}"/>
              </a:ext>
            </a:extLst>
          </p:cNvPr>
          <p:cNvSpPr txBox="1"/>
          <p:nvPr/>
        </p:nvSpPr>
        <p:spPr>
          <a:xfrm>
            <a:off x="738378" y="3934834"/>
            <a:ext cx="2907792" cy="1446550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Ag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Gearradh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44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57A160-1A9D-2C49-148B-322204F41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DF57F5-F4CA-A36D-8730-70A6F126545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FDAE31-D284-E611-7A83-616F815EBF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FC200D-D27F-96FE-5D9A-0B8AF4F81CD3}"/>
              </a:ext>
            </a:extLst>
          </p:cNvPr>
          <p:cNvSpPr txBox="1"/>
          <p:nvPr/>
        </p:nvSpPr>
        <p:spPr>
          <a:xfrm>
            <a:off x="3511296" y="2001187"/>
            <a:ext cx="49770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glaoch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imirt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dathú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D546AC-5DB0-D4D6-7348-CEF284D3A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365" y="1705125"/>
            <a:ext cx="2187508" cy="2565123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004663B-4EC8-6485-0D92-2DE2C4221C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D6ABDF3A-6CC9-D4D7-7665-68E9BE5F4F4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8DAE18-395F-38E9-7C18-FF4403E72ED8}"/>
              </a:ext>
            </a:extLst>
          </p:cNvPr>
          <p:cNvSpPr txBox="1"/>
          <p:nvPr/>
        </p:nvSpPr>
        <p:spPr>
          <a:xfrm>
            <a:off x="1060704" y="4648066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Ag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Dathú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97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C9ADAE-826B-ABE5-C59F-9CFBB6498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ED3B27-45E7-2FCC-9799-2955CB4D7BF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90AA77-5B8F-C2B9-2D67-42C04017D2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8EA620-4AD2-F838-D2B6-CEB7861A7F7E}"/>
              </a:ext>
            </a:extLst>
          </p:cNvPr>
          <p:cNvSpPr txBox="1"/>
          <p:nvPr/>
        </p:nvSpPr>
        <p:spPr>
          <a:xfrm>
            <a:off x="3822192" y="2001187"/>
            <a:ext cx="4864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súgradh</a:t>
            </a:r>
            <a:endParaRPr lang="en-IE" sz="4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éisteacht</a:t>
            </a:r>
            <a:endParaRPr lang="en-IE" sz="4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cogarnaíl</a:t>
            </a:r>
            <a:endParaRPr lang="en-IE" sz="4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E6E747-804B-8883-9D31-0F8D317A9D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850" y="1769382"/>
            <a:ext cx="2479648" cy="1975313"/>
          </a:xfrm>
          <a:prstGeom prst="rect">
            <a:avLst/>
          </a:prstGeom>
        </p:spPr>
      </p:pic>
      <p:pic>
        <p:nvPicPr>
          <p:cNvPr id="4" name="Picture 3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C60B1CB-C8A9-5ADB-1EB7-3E0F0500D2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4467D5BC-9D23-CE9F-1FCE-66E9081B0F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981920-16FC-FA3B-DC2E-8839F8BB089B}"/>
              </a:ext>
            </a:extLst>
          </p:cNvPr>
          <p:cNvSpPr txBox="1"/>
          <p:nvPr/>
        </p:nvSpPr>
        <p:spPr>
          <a:xfrm>
            <a:off x="750218" y="3954657"/>
            <a:ext cx="2724912" cy="1446550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Ag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Éisteacht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10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BF3C09-C657-AC8A-F2EF-CFDE02545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2F7BD21-C6DA-CBA4-4364-C898A02F69C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8225A8-6A57-BDA5-E8C6-3F62316521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1AC165-A9E2-ED2D-BEB3-3F325232351D}"/>
              </a:ext>
            </a:extLst>
          </p:cNvPr>
          <p:cNvSpPr txBox="1">
            <a:spLocks/>
          </p:cNvSpPr>
          <p:nvPr/>
        </p:nvSpPr>
        <p:spPr>
          <a:xfrm>
            <a:off x="268713" y="2269696"/>
            <a:ext cx="8606574" cy="3013552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 Seiceáil</a:t>
            </a:r>
          </a:p>
          <a:p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 an Scór</a:t>
            </a:r>
          </a:p>
        </p:txBody>
      </p:sp>
    </p:spTree>
    <p:extLst>
      <p:ext uri="{BB962C8B-B14F-4D97-AF65-F5344CB8AC3E}">
        <p14:creationId xmlns:p14="http://schemas.microsoft.com/office/powerpoint/2010/main" val="161173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C1B8C3-24EF-7877-F4B5-C9373557C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58F0B72-16DE-02D6-2841-2B6B89C0117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928296-7CA8-1FF7-A60F-81F6CFB303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A71FD7D5-6D86-AC3A-F2E9-FAFD0A70A3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353" y="1636140"/>
            <a:ext cx="6821424" cy="25644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312AB5-593D-3CE6-EE42-85BAE774D52A}"/>
              </a:ext>
            </a:extLst>
          </p:cNvPr>
          <p:cNvSpPr txBox="1"/>
          <p:nvPr/>
        </p:nvSpPr>
        <p:spPr>
          <a:xfrm>
            <a:off x="1152144" y="3616128"/>
            <a:ext cx="6821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Uirlisí</a:t>
            </a:r>
            <a:r>
              <a:rPr lang="en-IE" sz="6000" b="1" dirty="0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1A536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Ceoil</a:t>
            </a:r>
            <a:endParaRPr lang="en-IE" sz="6000" b="1" dirty="0">
              <a:ln w="19050">
                <a:solidFill>
                  <a:sysClr val="windowText" lastClr="000000"/>
                </a:solidFill>
              </a:ln>
              <a:solidFill>
                <a:srgbClr val="01A536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60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279CDA-873F-9B2C-BBCA-F868F1860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225BB4-C575-F875-E626-40F941B558B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D267BC-CF07-CE18-DC65-AE60957581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8F39F4F9-864C-DA01-A4B0-A1D5C26AB7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BDDF1C-0505-2F37-FF94-05374EE7EC65}"/>
              </a:ext>
            </a:extLst>
          </p:cNvPr>
          <p:cNvSpPr txBox="1"/>
          <p:nvPr/>
        </p:nvSpPr>
        <p:spPr>
          <a:xfrm>
            <a:off x="4159139" y="2019475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pianó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feadóg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veidhlín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3A12D4-DDDB-9A28-FCC6-41D98E217B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048" y="1737520"/>
            <a:ext cx="1778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7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4DE1DF-C5B8-C345-40E5-F356B7638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178E60C-C18E-374E-38D5-46F07A03E25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E876C-F0F8-1953-28AF-D60D19D3E5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AF0BB414-F0FA-9034-341F-FC7A46F788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5FA375-7A09-55D9-9E62-06AEA9D000E4}"/>
              </a:ext>
            </a:extLst>
          </p:cNvPr>
          <p:cNvSpPr txBox="1"/>
          <p:nvPr/>
        </p:nvSpPr>
        <p:spPr>
          <a:xfrm>
            <a:off x="4572000" y="2001187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giotár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pianó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orgán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D0F2E5-B6AE-5FB3-6A2D-61374AC0A0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52" y="1988507"/>
            <a:ext cx="3329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49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B86FAB-7E45-98F0-4BB0-DBC326068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D5B619-E1F1-0AA8-EFD5-F47FFDFB025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339E8B-64F3-AB10-B6E1-81E2BFFACA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73E83D18-35BE-5E91-291D-42A0656095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B21FDC-BAE2-00B8-D9D1-AF817542ED65}"/>
              </a:ext>
            </a:extLst>
          </p:cNvPr>
          <p:cNvSpPr txBox="1"/>
          <p:nvPr/>
        </p:nvSpPr>
        <p:spPr>
          <a:xfrm>
            <a:off x="4169664" y="2001187"/>
            <a:ext cx="43187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3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ciúb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cearnóg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triantán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254A3B-51DE-4710-74E4-174204D3EFC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52" y="1826008"/>
            <a:ext cx="3026664" cy="320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1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DDDE23-CA61-3C2B-5986-8C0F61970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0425CC-42B2-1513-D865-0FEF58FA673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C61F89-5308-5E35-17CC-E1B9907746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8BA02669-3402-0996-52F7-9DA09FB6C9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C2AE16-9D35-E7F4-30E9-A7A32BAD18B4}"/>
              </a:ext>
            </a:extLst>
          </p:cNvPr>
          <p:cNvSpPr txBox="1"/>
          <p:nvPr/>
        </p:nvSpPr>
        <p:spPr>
          <a:xfrm>
            <a:off x="4306826" y="2001187"/>
            <a:ext cx="41815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fliúit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trumpa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trombón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01245F-1039-9AF2-EDEA-46FD7FAEDE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829357">
            <a:off x="-220832" y="3183750"/>
            <a:ext cx="4681728" cy="49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3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037F2D-9748-F2A8-330F-C0E897A0D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70EE8D7-E060-210E-5026-EB0EFDEC444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F4178C-975A-5FC4-9CA1-033D7E1DAD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A38C6E76-E62C-E680-4BF5-8C0C8313FA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04B813-B7D9-EB36-1513-9C1EC95E78C6}"/>
              </a:ext>
            </a:extLst>
          </p:cNvPr>
          <p:cNvSpPr txBox="1"/>
          <p:nvPr/>
        </p:nvSpPr>
        <p:spPr>
          <a:xfrm>
            <a:off x="3831336" y="2001187"/>
            <a:ext cx="465705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fliúiteog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druma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6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cláirseach</a:t>
            </a:r>
            <a:endParaRPr lang="en-IE" sz="60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7C6A16-627E-8680-1F28-68C8F590AD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179" y="1737520"/>
            <a:ext cx="2639845" cy="39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38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1564</TotalTime>
  <Words>1870</Words>
  <Application>Microsoft Office PowerPoint</Application>
  <PresentationFormat>On-screen Show (4:3)</PresentationFormat>
  <Paragraphs>542</Paragraphs>
  <Slides>112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8" baseType="lpstr">
      <vt:lpstr>Aptos</vt:lpstr>
      <vt:lpstr>HelloTiffany</vt:lpstr>
      <vt:lpstr>Arial</vt:lpstr>
      <vt:lpstr>Calibri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Damien Quinn</dc:creator>
  <cp:lastModifiedBy>Damien Quinn</cp:lastModifiedBy>
  <cp:revision>96</cp:revision>
  <dcterms:created xsi:type="dcterms:W3CDTF">2026-02-20T10:31:59Z</dcterms:created>
  <dcterms:modified xsi:type="dcterms:W3CDTF">2026-03-10T09:59:08Z</dcterms:modified>
</cp:coreProperties>
</file>