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8" r:id="rId2"/>
    <p:sldId id="257" r:id="rId3"/>
    <p:sldId id="389" r:id="rId4"/>
    <p:sldId id="261" r:id="rId5"/>
    <p:sldId id="260" r:id="rId6"/>
    <p:sldId id="390" r:id="rId7"/>
    <p:sldId id="391" r:id="rId8"/>
    <p:sldId id="259" r:id="rId9"/>
    <p:sldId id="256" r:id="rId10"/>
    <p:sldId id="262" r:id="rId11"/>
    <p:sldId id="263" r:id="rId12"/>
    <p:sldId id="264" r:id="rId13"/>
    <p:sldId id="265" r:id="rId14"/>
    <p:sldId id="266" r:id="rId15"/>
    <p:sldId id="392" r:id="rId16"/>
    <p:sldId id="393" r:id="rId17"/>
    <p:sldId id="268" r:id="rId18"/>
    <p:sldId id="267" r:id="rId19"/>
    <p:sldId id="269" r:id="rId20"/>
    <p:sldId id="270" r:id="rId21"/>
    <p:sldId id="271" r:id="rId22"/>
    <p:sldId id="272" r:id="rId23"/>
    <p:sldId id="273" r:id="rId24"/>
    <p:sldId id="394" r:id="rId25"/>
    <p:sldId id="395" r:id="rId26"/>
    <p:sldId id="326" r:id="rId27"/>
    <p:sldId id="327" r:id="rId28"/>
    <p:sldId id="328" r:id="rId29"/>
    <p:sldId id="329" r:id="rId30"/>
    <p:sldId id="330" r:id="rId31"/>
    <p:sldId id="331" r:id="rId32"/>
    <p:sldId id="332" r:id="rId33"/>
    <p:sldId id="396" r:id="rId34"/>
    <p:sldId id="397" r:id="rId35"/>
    <p:sldId id="274" r:id="rId36"/>
    <p:sldId id="275" r:id="rId37"/>
    <p:sldId id="276" r:id="rId38"/>
    <p:sldId id="277" r:id="rId39"/>
    <p:sldId id="278" r:id="rId40"/>
    <p:sldId id="279" r:id="rId41"/>
    <p:sldId id="280" r:id="rId42"/>
    <p:sldId id="398" r:id="rId43"/>
    <p:sldId id="399" r:id="rId44"/>
    <p:sldId id="333" r:id="rId45"/>
    <p:sldId id="334" r:id="rId46"/>
    <p:sldId id="335" r:id="rId47"/>
    <p:sldId id="336" r:id="rId48"/>
    <p:sldId id="337" r:id="rId49"/>
    <p:sldId id="338" r:id="rId50"/>
    <p:sldId id="339" r:id="rId51"/>
    <p:sldId id="400" r:id="rId52"/>
    <p:sldId id="401" r:id="rId53"/>
    <p:sldId id="282" r:id="rId54"/>
    <p:sldId id="283" r:id="rId55"/>
    <p:sldId id="284" r:id="rId56"/>
    <p:sldId id="285" r:id="rId57"/>
    <p:sldId id="286" r:id="rId58"/>
    <p:sldId id="287" r:id="rId59"/>
    <p:sldId id="288" r:id="rId60"/>
    <p:sldId id="402" r:id="rId61"/>
    <p:sldId id="403" r:id="rId62"/>
    <p:sldId id="340" r:id="rId63"/>
    <p:sldId id="341" r:id="rId64"/>
    <p:sldId id="342" r:id="rId65"/>
    <p:sldId id="343" r:id="rId66"/>
    <p:sldId id="344" r:id="rId67"/>
    <p:sldId id="345" r:id="rId68"/>
    <p:sldId id="346" r:id="rId69"/>
    <p:sldId id="404" r:id="rId70"/>
    <p:sldId id="405" r:id="rId71"/>
    <p:sldId id="289" r:id="rId72"/>
    <p:sldId id="291" r:id="rId73"/>
    <p:sldId id="290" r:id="rId74"/>
    <p:sldId id="292" r:id="rId75"/>
    <p:sldId id="293" r:id="rId76"/>
    <p:sldId id="294" r:id="rId77"/>
    <p:sldId id="295" r:id="rId78"/>
    <p:sldId id="296" r:id="rId79"/>
    <p:sldId id="406" r:id="rId80"/>
    <p:sldId id="407" r:id="rId81"/>
    <p:sldId id="347" r:id="rId82"/>
    <p:sldId id="348" r:id="rId83"/>
    <p:sldId id="349" r:id="rId84"/>
    <p:sldId id="350" r:id="rId85"/>
    <p:sldId id="351" r:id="rId86"/>
    <p:sldId id="352" r:id="rId87"/>
    <p:sldId id="353" r:id="rId88"/>
    <p:sldId id="408" r:id="rId89"/>
    <p:sldId id="409" r:id="rId90"/>
    <p:sldId id="297" r:id="rId91"/>
    <p:sldId id="298" r:id="rId92"/>
    <p:sldId id="299" r:id="rId93"/>
    <p:sldId id="300" r:id="rId94"/>
    <p:sldId id="301" r:id="rId95"/>
    <p:sldId id="302" r:id="rId96"/>
    <p:sldId id="303" r:id="rId97"/>
    <p:sldId id="410" r:id="rId98"/>
    <p:sldId id="411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412" r:id="rId107"/>
    <p:sldId id="413" r:id="rId108"/>
    <p:sldId id="304" r:id="rId109"/>
    <p:sldId id="305" r:id="rId110"/>
    <p:sldId id="306" r:id="rId111"/>
    <p:sldId id="307" r:id="rId112"/>
    <p:sldId id="308" r:id="rId113"/>
    <p:sldId id="309" r:id="rId114"/>
    <p:sldId id="310" r:id="rId115"/>
    <p:sldId id="414" r:id="rId116"/>
    <p:sldId id="415" r:id="rId117"/>
    <p:sldId id="361" r:id="rId118"/>
    <p:sldId id="362" r:id="rId119"/>
    <p:sldId id="363" r:id="rId120"/>
    <p:sldId id="364" r:id="rId121"/>
    <p:sldId id="365" r:id="rId122"/>
    <p:sldId id="366" r:id="rId123"/>
    <p:sldId id="367" r:id="rId124"/>
    <p:sldId id="416" r:id="rId125"/>
    <p:sldId id="417" r:id="rId126"/>
    <p:sldId id="311" r:id="rId127"/>
    <p:sldId id="312" r:id="rId128"/>
    <p:sldId id="313" r:id="rId129"/>
    <p:sldId id="314" r:id="rId130"/>
    <p:sldId id="315" r:id="rId131"/>
    <p:sldId id="316" r:id="rId132"/>
    <p:sldId id="317" r:id="rId133"/>
    <p:sldId id="418" r:id="rId134"/>
    <p:sldId id="419" r:id="rId135"/>
    <p:sldId id="368" r:id="rId136"/>
    <p:sldId id="369" r:id="rId137"/>
    <p:sldId id="370" r:id="rId138"/>
    <p:sldId id="371" r:id="rId139"/>
    <p:sldId id="372" r:id="rId140"/>
    <p:sldId id="373" r:id="rId141"/>
    <p:sldId id="374" r:id="rId142"/>
    <p:sldId id="420" r:id="rId143"/>
    <p:sldId id="421" r:id="rId144"/>
    <p:sldId id="375" r:id="rId145"/>
    <p:sldId id="376" r:id="rId146"/>
    <p:sldId id="377" r:id="rId147"/>
    <p:sldId id="378" r:id="rId148"/>
    <p:sldId id="379" r:id="rId149"/>
    <p:sldId id="380" r:id="rId150"/>
    <p:sldId id="381" r:id="rId151"/>
    <p:sldId id="422" r:id="rId152"/>
    <p:sldId id="423" r:id="rId153"/>
    <p:sldId id="320" r:id="rId154"/>
    <p:sldId id="318" r:id="rId155"/>
    <p:sldId id="319" r:id="rId156"/>
    <p:sldId id="321" r:id="rId157"/>
    <p:sldId id="322" r:id="rId158"/>
    <p:sldId id="323" r:id="rId159"/>
    <p:sldId id="324" r:id="rId160"/>
    <p:sldId id="325" r:id="rId161"/>
    <p:sldId id="424" r:id="rId162"/>
    <p:sldId id="425" r:id="rId163"/>
    <p:sldId id="382" r:id="rId164"/>
    <p:sldId id="383" r:id="rId165"/>
    <p:sldId id="384" r:id="rId166"/>
    <p:sldId id="385" r:id="rId167"/>
    <p:sldId id="386" r:id="rId168"/>
    <p:sldId id="387" r:id="rId169"/>
    <p:sldId id="388" r:id="rId170"/>
    <p:sldId id="426" r:id="rId171"/>
    <p:sldId id="427" r:id="rId172"/>
    <p:sldId id="428" r:id="rId173"/>
    <p:sldId id="429" r:id="rId174"/>
    <p:sldId id="430" r:id="rId175"/>
    <p:sldId id="281" r:id="rId176"/>
    <p:sldId id="431" r:id="rId177"/>
  </p:sldIdLst>
  <p:sldSz cx="9144000" cy="6858000" type="screen4x3"/>
  <p:notesSz cx="6858000" cy="9144000"/>
  <p:embeddedFontLst>
    <p:embeddedFont>
      <p:font typeface="HelloTiffany" panose="02000603000000000000" pitchFamily="2" charset="0"/>
      <p:regular r:id="rId17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7103"/>
    <a:srgbClr val="F76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73" autoAdjust="0"/>
  </p:normalViewPr>
  <p:slideViewPr>
    <p:cSldViewPr snapToGrid="0">
      <p:cViewPr varScale="1">
        <p:scale>
          <a:sx n="105" d="100"/>
          <a:sy n="105" d="100"/>
        </p:scale>
        <p:origin x="1830" y="96"/>
      </p:cViewPr>
      <p:guideLst/>
    </p:cSldViewPr>
  </p:slideViewPr>
  <p:outlineViewPr>
    <p:cViewPr>
      <p:scale>
        <a:sx n="33" d="100"/>
        <a:sy n="33" d="100"/>
      </p:scale>
      <p:origin x="0" y="-4344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357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theme" Target="theme/theme1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tableStyles" Target="tableStyles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font" Target="fonts/font1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presProps" Target="pres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viewProps" Target="viewProps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5C3A-4055-4BFD-B5AB-55D7303B4904}" type="datetimeFigureOut">
              <a:rPr lang="en-IE" smtClean="0"/>
              <a:t>02/03/2026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47745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5C3A-4055-4BFD-B5AB-55D7303B4904}" type="datetimeFigureOut">
              <a:rPr lang="en-IE" smtClean="0"/>
              <a:t>02/03/2026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2116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5C3A-4055-4BFD-B5AB-55D7303B4904}" type="datetimeFigureOut">
              <a:rPr lang="en-IE" smtClean="0"/>
              <a:t>02/03/2026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6700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5C3A-4055-4BFD-B5AB-55D7303B4904}" type="datetimeFigureOut">
              <a:rPr lang="en-IE" smtClean="0"/>
              <a:t>02/03/2026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197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5C3A-4055-4BFD-B5AB-55D7303B4904}" type="datetimeFigureOut">
              <a:rPr lang="en-IE" smtClean="0"/>
              <a:t>02/03/2026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0984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5C3A-4055-4BFD-B5AB-55D7303B4904}" type="datetimeFigureOut">
              <a:rPr lang="en-IE" smtClean="0"/>
              <a:t>02/03/2026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86309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5C3A-4055-4BFD-B5AB-55D7303B4904}" type="datetimeFigureOut">
              <a:rPr lang="en-IE" smtClean="0"/>
              <a:t>02/03/2026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2398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5C3A-4055-4BFD-B5AB-55D7303B4904}" type="datetimeFigureOut">
              <a:rPr lang="en-IE" smtClean="0"/>
              <a:t>02/03/2026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4239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5C3A-4055-4BFD-B5AB-55D7303B4904}" type="datetimeFigureOut">
              <a:rPr lang="en-IE" smtClean="0"/>
              <a:t>02/03/2026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5766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5C3A-4055-4BFD-B5AB-55D7303B4904}" type="datetimeFigureOut">
              <a:rPr lang="en-IE" smtClean="0"/>
              <a:t>02/03/2026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9920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5C3A-4055-4BFD-B5AB-55D7303B4904}" type="datetimeFigureOut">
              <a:rPr lang="en-IE" smtClean="0"/>
              <a:t>02/03/2026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648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1005C3A-4055-4BFD-B5AB-55D7303B4904}" type="datetimeFigureOut">
              <a:rPr lang="en-IE" smtClean="0"/>
              <a:t>02/03/2026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F52AC6-B299-4243-AF16-E216A0862A8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7564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14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50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50.png"/><Relationship Id="rId4" Type="http://schemas.openxmlformats.org/officeDocument/2006/relationships/image" Target="../media/image51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50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50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50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50.png"/><Relationship Id="rId4" Type="http://schemas.openxmlformats.org/officeDocument/2006/relationships/image" Target="../media/image52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8.jpe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65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65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png"/><Relationship Id="rId4" Type="http://schemas.openxmlformats.org/officeDocument/2006/relationships/image" Target="../media/image65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57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59.jpeg"/><Relationship Id="rId4" Type="http://schemas.openxmlformats.org/officeDocument/2006/relationships/image" Target="../media/image71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7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16.jpe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71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71.png"/><Relationship Id="rId4" Type="http://schemas.openxmlformats.org/officeDocument/2006/relationships/image" Target="../media/image60.jpe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71.png"/><Relationship Id="rId4" Type="http://schemas.openxmlformats.org/officeDocument/2006/relationships/image" Target="../media/image61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71.png"/><Relationship Id="rId4" Type="http://schemas.openxmlformats.org/officeDocument/2006/relationships/image" Target="../media/image62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17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jpeg"/><Relationship Id="rId4" Type="http://schemas.openxmlformats.org/officeDocument/2006/relationships/image" Target="../media/image73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png"/><Relationship Id="rId4" Type="http://schemas.openxmlformats.org/officeDocument/2006/relationships/image" Target="../media/image73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65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65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65.png"/><Relationship Id="rId4" Type="http://schemas.openxmlformats.org/officeDocument/2006/relationships/image" Target="../media/image67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6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18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65.png"/><Relationship Id="rId4" Type="http://schemas.openxmlformats.org/officeDocument/2006/relationships/image" Target="../media/image68.jpe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65.png"/><Relationship Id="rId4" Type="http://schemas.openxmlformats.org/officeDocument/2006/relationships/image" Target="../media/image69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73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73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73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73.png"/><Relationship Id="rId4" Type="http://schemas.openxmlformats.org/officeDocument/2006/relationships/image" Target="../media/image75.jpe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7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73.png"/><Relationship Id="rId4" Type="http://schemas.openxmlformats.org/officeDocument/2006/relationships/image" Target="../media/image76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pn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pn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pn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pn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pn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pn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pn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pn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83.pn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81.pn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81.png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81.pn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81.pn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81.pn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8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pn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png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5.png"/><Relationship Id="rId7" Type="http://schemas.openxmlformats.org/officeDocument/2006/relationships/hyperlink" Target="https://www.textgiraffe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hyperlink" Target="https://depositphotos.com/" TargetMode="External"/><Relationship Id="rId9" Type="http://schemas.openxmlformats.org/officeDocument/2006/relationships/hyperlink" Target="https://www.teacherspayteachers.com/Store/Hello-Literacy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13.png"/><Relationship Id="rId4" Type="http://schemas.openxmlformats.org/officeDocument/2006/relationships/image" Target="../media/image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13.png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13.png"/><Relationship Id="rId4" Type="http://schemas.openxmlformats.org/officeDocument/2006/relationships/image" Target="../media/image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13.png"/><Relationship Id="rId4" Type="http://schemas.openxmlformats.org/officeDocument/2006/relationships/image" Target="../media/image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13.png"/><Relationship Id="rId4" Type="http://schemas.openxmlformats.org/officeDocument/2006/relationships/image" Target="../media/image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2.jpeg"/><Relationship Id="rId4" Type="http://schemas.openxmlformats.org/officeDocument/2006/relationships/image" Target="../media/image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1.png"/><Relationship Id="rId4" Type="http://schemas.openxmlformats.org/officeDocument/2006/relationships/image" Target="../media/image2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1.png"/><Relationship Id="rId4" Type="http://schemas.openxmlformats.org/officeDocument/2006/relationships/image" Target="../media/image25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3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47.jpeg"/><Relationship Id="rId4" Type="http://schemas.openxmlformats.org/officeDocument/2006/relationships/image" Target="../media/image3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3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32.png"/><Relationship Id="rId4" Type="http://schemas.openxmlformats.org/officeDocument/2006/relationships/image" Target="../media/image3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32.png"/><Relationship Id="rId4" Type="http://schemas.openxmlformats.org/officeDocument/2006/relationships/image" Target="../media/image35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32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32.png"/><Relationship Id="rId4" Type="http://schemas.openxmlformats.org/officeDocument/2006/relationships/image" Target="../media/image36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0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39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41.jpeg"/><Relationship Id="rId4" Type="http://schemas.openxmlformats.org/officeDocument/2006/relationships/image" Target="../media/image54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54.png"/><Relationship Id="rId4" Type="http://schemas.openxmlformats.org/officeDocument/2006/relationships/image" Target="../media/image42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54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54.png"/><Relationship Id="rId4" Type="http://schemas.openxmlformats.org/officeDocument/2006/relationships/image" Target="../media/image55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54.png"/><Relationship Id="rId4" Type="http://schemas.openxmlformats.org/officeDocument/2006/relationships/image" Target="../media/image44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54.png"/><Relationship Id="rId4" Type="http://schemas.openxmlformats.org/officeDocument/2006/relationships/image" Target="../media/image45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58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58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58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61B5CB59-F744-F501-7898-3B28C711BD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75" y="3429000"/>
            <a:ext cx="4218441" cy="2438405"/>
          </a:xfrm>
          <a:prstGeom prst="rect">
            <a:avLst/>
          </a:prstGeom>
        </p:spPr>
      </p:pic>
      <p:pic>
        <p:nvPicPr>
          <p:cNvPr id="3" name="Picture 2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D6455B92-3F74-A7C6-0AFF-D104F6CA1A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1999" y="3429000"/>
            <a:ext cx="4437897" cy="2438405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DF4C3A83-88D9-6FC7-BAA6-28D57954428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2827" y="2146203"/>
            <a:ext cx="6498343" cy="21098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09DDE12-15B5-0D28-4835-7DA7694CD304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C2F3DCF1-4F24-EE41-D778-29FB0B60009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EF9D05-C5B3-67B5-D71A-F26E96B04CF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0041" y="4438189"/>
            <a:ext cx="2343914" cy="285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28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25496D-3737-CF17-D643-B6D162C496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0B5A786-1303-E2C6-86CE-B7BB4C2C0ED2}"/>
              </a:ext>
            </a:extLst>
          </p:cNvPr>
          <p:cNvSpPr txBox="1"/>
          <p:nvPr/>
        </p:nvSpPr>
        <p:spPr>
          <a:xfrm>
            <a:off x="786384" y="2003338"/>
            <a:ext cx="52760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sórt glasra a itheann Bugs Bunny?</a:t>
            </a:r>
          </a:p>
        </p:txBody>
      </p:sp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DB436465-8E69-0163-9372-8745372A59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810258" cy="1813069"/>
          </a:xfrm>
          <a:prstGeom prst="rect">
            <a:avLst/>
          </a:prstGeom>
        </p:spPr>
      </p:pic>
      <p:pic>
        <p:nvPicPr>
          <p:cNvPr id="3076" name="Picture 4" descr="Bugs Bunny – Chuck Jones">
            <a:extLst>
              <a:ext uri="{FF2B5EF4-FFF2-40B4-BE49-F238E27FC236}">
                <a16:creationId xmlns:a16="http://schemas.microsoft.com/office/drawing/2014/main" id="{5BEE2561-ED45-9098-D943-664A8B1787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5832" y="2000651"/>
            <a:ext cx="2320957" cy="377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20D568-F3D1-36A4-A3CF-F09B662E2B78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F9732A-9DBB-E39B-8B92-4AF45B1C968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96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544C19-ABF0-0466-ECC0-8752A0C4F1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2F163B-FF1F-E1A7-5F7A-30AF0FE129E3}"/>
              </a:ext>
            </a:extLst>
          </p:cNvPr>
          <p:cNvSpPr txBox="1"/>
          <p:nvPr/>
        </p:nvSpPr>
        <p:spPr>
          <a:xfrm>
            <a:off x="795528" y="1891459"/>
            <a:ext cx="71048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1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níos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airde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luch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nó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sioraf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1E8946-2C1F-A624-F0F9-B1BAF212A217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370DA9-DD1C-FE7F-EC94-F162CA65B3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A8607E15-8FEB-AEEC-7DE9-F17CC0CC16F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064" y="750669"/>
            <a:ext cx="2487168" cy="1564256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7B951EA5-0CF0-3C3E-B872-E7AD4F2BA8F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B45B7FA-659B-ABD5-8C2B-0DEB217192EE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Sioraf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07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53BC8D-2C10-5820-73C7-9104CF5680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C71B488-6CF9-C3DC-2463-BAE9184DE11D}"/>
              </a:ext>
            </a:extLst>
          </p:cNvPr>
          <p:cNvSpPr txBox="1"/>
          <p:nvPr/>
        </p:nvSpPr>
        <p:spPr>
          <a:xfrm>
            <a:off x="795528" y="1891459"/>
            <a:ext cx="5321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2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chuid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den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chorp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gcaitear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carbhat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E74007-32A5-D50F-5EE9-84AF4CD3FDF5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4F4E2F4-9F23-75A5-B1E4-478A11A033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361532-AE74-2357-D387-40488E493D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1142" y="2221992"/>
            <a:ext cx="2151350" cy="3227832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FBDC83F8-7027-2596-0493-50377A1427B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064" y="750669"/>
            <a:ext cx="2487168" cy="1564256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AC77DF06-9049-657E-355E-07AF9992BD3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01716D2-ACDE-9F9C-9556-D67503C32BB4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Muineál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72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6498F8-FDD1-7CA2-364D-61B22521C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2C2FB39-3202-5B13-7497-88004EBAA0E2}"/>
              </a:ext>
            </a:extLst>
          </p:cNvPr>
          <p:cNvSpPr txBox="1"/>
          <p:nvPr/>
        </p:nvSpPr>
        <p:spPr>
          <a:xfrm>
            <a:off x="795528" y="1891459"/>
            <a:ext cx="710488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3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sórt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bia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iad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úll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piorra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pluma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oráiste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01A0A0-AAB7-2D3F-6675-20D6E29F6DF8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0A57EDE-B16D-B25B-8BE2-C5BC9169F9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590EBE9D-E674-5ED2-F62C-259B1C3F378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064" y="750669"/>
            <a:ext cx="2487168" cy="1564256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3F9878B6-4474-A485-8BE9-299F68EF03C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5F43F76-8663-88C4-F951-55DCCC9E39EF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Torthaí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91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300B90-B6CD-FFDA-8B53-DA6DB4868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7A23991-1D3C-AE63-F82D-CE5B897E3681}"/>
              </a:ext>
            </a:extLst>
          </p:cNvPr>
          <p:cNvSpPr txBox="1"/>
          <p:nvPr/>
        </p:nvSpPr>
        <p:spPr>
          <a:xfrm>
            <a:off x="795528" y="1891459"/>
            <a:ext cx="71048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4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thagann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tar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éis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Aibreán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6E22C9-A8AC-4857-3FB6-E02E78B38881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87EC75E-DFF0-1F31-8603-9603F3E186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8E1AF337-A098-A9C4-3E87-A01825B213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064" y="750669"/>
            <a:ext cx="2487168" cy="1564256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000054BB-0D57-91C1-A65A-B00427F69EB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B17EA6D-C5F2-DACC-077F-C29936F5082E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Bealtaine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992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310514-67B9-8627-E334-5C77648DFB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4A2556B-80AB-3C1A-C571-4B784787D2C8}"/>
              </a:ext>
            </a:extLst>
          </p:cNvPr>
          <p:cNvSpPr txBox="1"/>
          <p:nvPr/>
        </p:nvSpPr>
        <p:spPr>
          <a:xfrm>
            <a:off x="795528" y="1891459"/>
            <a:ext cx="7104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5</a:t>
            </a:r>
          </a:p>
          <a:p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Críochnaigh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seanfhocal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Ní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thagann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ciall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roimh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___.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39521F-14B5-E725-ACF1-492860E7B72B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EB6C658-D776-DC9A-2FF7-4BB11C733F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CCD7E377-158D-E3C1-7553-115079F4C52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064" y="750669"/>
            <a:ext cx="2487168" cy="1564256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510BC255-FC4E-AA8F-CFDE-AE5AFD80FB6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320AFE2-0DD6-F369-BE00-809F4AC16A84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Aois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87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0976CB-196B-C43D-BCF2-87B074D791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81D0E16-1621-2A25-41D1-C04A1B507749}"/>
              </a:ext>
            </a:extLst>
          </p:cNvPr>
          <p:cNvSpPr txBox="1"/>
          <p:nvPr/>
        </p:nvSpPr>
        <p:spPr>
          <a:xfrm>
            <a:off x="795528" y="1745155"/>
            <a:ext cx="50566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6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iad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piscíní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ispíní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slisíní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nó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nóiníní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8280A3-7D0A-F7BF-488A-058C7691C46B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D166128-30A5-E7C0-3E43-1684F367F1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F1D4FE4-E553-3FEE-D037-1C1F629B47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1374" y="2170828"/>
            <a:ext cx="3026664" cy="2636771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AACFEB69-2949-66CA-8992-916FBAAC566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064" y="750669"/>
            <a:ext cx="2487168" cy="1564256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B58C40AF-5DC5-940C-3DF2-EFCA034659B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DD14108-F6E6-A2FD-CA12-D969692F3E27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Ispíní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73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1F7257-BC2A-6800-37EC-5423B7DB5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62A079-916A-AD08-5188-1BFFC07945E1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139C36-0089-9ABD-C3CB-6F938F1BEA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BF7EBB52-3D83-8167-B134-1D2AB1264F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1725" y="1335024"/>
            <a:ext cx="6820550" cy="3647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810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B71B2B-B8F5-C6B1-2C68-737B2F51F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63DCD5-5D4A-EED4-D058-936B2D9797BD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F7062F-EE26-5009-C84D-5C842EDB10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5AF89C-4505-C67F-F41E-0D898769F041}"/>
              </a:ext>
            </a:extLst>
          </p:cNvPr>
          <p:cNvSpPr txBox="1"/>
          <p:nvPr/>
        </p:nvSpPr>
        <p:spPr>
          <a:xfrm>
            <a:off x="795528" y="1891459"/>
            <a:ext cx="71048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duine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540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oibríonn 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oifig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scoile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FC607B-6372-A496-B27E-807AF4754223}"/>
              </a:ext>
            </a:extLst>
          </p:cNvPr>
          <p:cNvSpPr txBox="1"/>
          <p:nvPr/>
        </p:nvSpPr>
        <p:spPr>
          <a:xfrm>
            <a:off x="1243584" y="4569052"/>
            <a:ext cx="665683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Ann Rooney (An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Rúnaí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)!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75B28573-B85F-9EA6-4B45-E163A35F6B2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3552" y="-560159"/>
            <a:ext cx="4411980" cy="235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153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B95C61-8367-FFBF-60AD-E5C30D7DB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F57334B-A892-353D-F109-AE8CB9F36736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65E69E-C612-F9FD-E6DA-DFB6C0BAB1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8A855016-04CD-EFFB-90C2-38EFCDC500C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9282" y="2020823"/>
            <a:ext cx="5385435" cy="3365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45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9D0AF5-9190-1B09-ACF1-782C20DE61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9862184-C23A-6AF6-999D-55168F3BF9D5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C575686-F306-93D9-BB26-CD18761A186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5C1966-1908-ED60-AB61-8487BA679A05}"/>
              </a:ext>
            </a:extLst>
          </p:cNvPr>
          <p:cNvSpPr txBox="1"/>
          <p:nvPr/>
        </p:nvSpPr>
        <p:spPr>
          <a:xfrm>
            <a:off x="736645" y="1719926"/>
            <a:ext cx="5183539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1</a:t>
            </a:r>
          </a:p>
          <a:p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t-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ainmhí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caora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muc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madra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gabhar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0F8081A7-8CC5-5BB1-6837-EA52DC0C8C2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9066" y="840508"/>
            <a:ext cx="2814139" cy="17588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258D2B2-527E-5F18-281B-AD8CDBD2A67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807" t="16737" r="21781" b="6274"/>
          <a:stretch>
            <a:fillRect/>
          </a:stretch>
        </p:blipFill>
        <p:spPr>
          <a:xfrm>
            <a:off x="5861303" y="2487168"/>
            <a:ext cx="2262571" cy="267004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9247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5179781-4C19-C669-5A52-B2CD9AD324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D32EB19-B332-CD75-BBEF-635090429415}"/>
              </a:ext>
            </a:extLst>
          </p:cNvPr>
          <p:cNvSpPr txBox="1"/>
          <p:nvPr/>
        </p:nvSpPr>
        <p:spPr>
          <a:xfrm>
            <a:off x="786384" y="1900603"/>
            <a:ext cx="51297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3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Daidí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Mamaí</a:t>
            </a:r>
            <a:endParaRPr lang="en-IE" sz="54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Uncail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- ??</a:t>
            </a:r>
          </a:p>
        </p:txBody>
      </p:sp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3AD8E637-CF76-BE15-9708-9F0058F5AE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810258" cy="181306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DA50440-773F-2CB0-51B5-515677E0CABC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1558BC-2105-FDC5-42A1-3737C4F07D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13D5728-F4FF-D5B3-DD4B-CC1247585F0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400" t="11333" r="15067" b="20133"/>
          <a:stretch>
            <a:fillRect/>
          </a:stretch>
        </p:blipFill>
        <p:spPr>
          <a:xfrm>
            <a:off x="5916168" y="2287208"/>
            <a:ext cx="2603158" cy="285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71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F0D5DC-E1FE-E53F-0339-0FE4E6FAA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ED3EE28-AB25-EF47-2B75-4E0474F8617D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36E638-7574-6275-E651-2E34A2D84D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5178F28-D3E9-3DBD-3981-9DC44D778533}"/>
              </a:ext>
            </a:extLst>
          </p:cNvPr>
          <p:cNvSpPr txBox="1"/>
          <p:nvPr/>
        </p:nvSpPr>
        <p:spPr>
          <a:xfrm>
            <a:off x="718357" y="2094830"/>
            <a:ext cx="752953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2</a:t>
            </a:r>
          </a:p>
          <a:p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t-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mbuachaill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bó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sa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scannán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“Toy Story”?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4465D602-380F-3193-0D19-B2E4067D331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9066" y="840508"/>
            <a:ext cx="2814139" cy="175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73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1157DB-492D-BAC1-9074-5F06393E0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D6E4ADD-7B77-4E7C-E005-757BCBCB2C7F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361BDDE-2356-9903-4071-8CB68CD8472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BCF9D8E-809C-A83D-7390-960E0ECA65B1}"/>
              </a:ext>
            </a:extLst>
          </p:cNvPr>
          <p:cNvSpPr txBox="1"/>
          <p:nvPr/>
        </p:nvSpPr>
        <p:spPr>
          <a:xfrm>
            <a:off x="795527" y="2165985"/>
            <a:ext cx="5183539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3</a:t>
            </a:r>
          </a:p>
          <a:p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t-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gcaractar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cartúin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A3E1AA8C-1F3C-9C42-6B4D-B4F699B2EE7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9066" y="840508"/>
            <a:ext cx="2814139" cy="1758837"/>
          </a:xfrm>
          <a:prstGeom prst="rect">
            <a:avLst/>
          </a:prstGeom>
        </p:spPr>
      </p:pic>
      <p:pic>
        <p:nvPicPr>
          <p:cNvPr id="2050" name="Picture 2" descr="Bluey - Characters | Bluey Official Website">
            <a:extLst>
              <a:ext uri="{FF2B5EF4-FFF2-40B4-BE49-F238E27FC236}">
                <a16:creationId xmlns:a16="http://schemas.microsoft.com/office/drawing/2014/main" id="{0E33E140-C22A-AD23-7A53-49957A9424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9700" y="1947672"/>
            <a:ext cx="2337861" cy="317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40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741AED-5D02-C3A5-0CBB-2A38702678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E478092-2C59-0569-3B9D-F0BC1390B3CC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77540D-36D9-3FB5-41A1-90D3184AA5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A4D09E8-0CF2-7DBB-37BC-5E411CF86B8C}"/>
              </a:ext>
            </a:extLst>
          </p:cNvPr>
          <p:cNvSpPr txBox="1"/>
          <p:nvPr/>
        </p:nvSpPr>
        <p:spPr>
          <a:xfrm>
            <a:off x="946957" y="2336393"/>
            <a:ext cx="680715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4</a:t>
            </a:r>
          </a:p>
          <a:p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mhéad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lá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mBliain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Bhisigh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CDB000BB-2375-3E08-ED5E-A6AF3BB38F8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9066" y="840508"/>
            <a:ext cx="2814139" cy="175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67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E007E3-8D97-DB59-03B6-EFB95D3A4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20A9C4-7F8B-845F-1CEA-84A01E5D8CFC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CC223A-DEC2-B9E1-E6D2-28F678F681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BED8FB-2BBD-187F-6508-53508BF4B5D1}"/>
              </a:ext>
            </a:extLst>
          </p:cNvPr>
          <p:cNvSpPr txBox="1"/>
          <p:nvPr/>
        </p:nvSpPr>
        <p:spPr>
          <a:xfrm>
            <a:off x="718357" y="2204558"/>
            <a:ext cx="515209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5</a:t>
            </a:r>
          </a:p>
          <a:p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peileadóir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Éireannach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3FF9051E-DF61-7568-5B8A-C14F3E85971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9066" y="840508"/>
            <a:ext cx="2814139" cy="1758837"/>
          </a:xfrm>
          <a:prstGeom prst="rect">
            <a:avLst/>
          </a:prstGeom>
        </p:spPr>
      </p:pic>
      <p:pic>
        <p:nvPicPr>
          <p:cNvPr id="3074" name="Picture 2" descr="Troy Parrott has just saved Ireland's dreams of playing on the World's  biggest stage at the FIFA World Cup next year. I don't think I've seen a  masterclass like this before. Two">
            <a:extLst>
              <a:ext uri="{FF2B5EF4-FFF2-40B4-BE49-F238E27FC236}">
                <a16:creationId xmlns:a16="http://schemas.microsoft.com/office/drawing/2014/main" id="{AB44C26F-B199-38C5-2B72-01EFD20C4A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9066" y="2599345"/>
            <a:ext cx="1914525" cy="239077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457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6365D2-31CF-32BA-14F1-E78CB54028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63A16D1-9C8D-F2A6-7F25-096CD150F735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507B97-CE81-14BD-8032-E548F0BDA4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D7567D3-5809-D6D4-4459-76B547B0C666}"/>
              </a:ext>
            </a:extLst>
          </p:cNvPr>
          <p:cNvSpPr txBox="1"/>
          <p:nvPr/>
        </p:nvSpPr>
        <p:spPr>
          <a:xfrm>
            <a:off x="747524" y="2336393"/>
            <a:ext cx="5183539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6</a:t>
            </a:r>
          </a:p>
          <a:p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spórt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é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621F1C51-82BC-AC33-4D6A-6ED866BF14F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9066" y="840508"/>
            <a:ext cx="2814139" cy="17588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4D32CF3-3C50-2F81-3835-0C4E680962C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3832" y="2338069"/>
            <a:ext cx="2738628" cy="248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4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019164-98E5-E3E8-7B4D-7B3F4BC1D3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655670-0F38-20AB-82AC-50EE0F3AE45B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ABAA32-9815-A1D4-B06E-AF869E7DF8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4" name="Picture 3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F2FE14FE-2858-F425-C54E-87A7DC22F42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993" y="1225296"/>
            <a:ext cx="6892013" cy="357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637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300F44-5A45-D26E-BE55-1F1ABDAD23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A838FC-7B0E-3210-AE3F-BB55606C2C30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0DFD46-2FC9-9D3E-15D5-EAE032F815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DE66E1E-4809-FD42-6404-57A8332A82D3}"/>
              </a:ext>
            </a:extLst>
          </p:cNvPr>
          <p:cNvSpPr txBox="1"/>
          <p:nvPr/>
        </p:nvSpPr>
        <p:spPr>
          <a:xfrm>
            <a:off x="795528" y="1891459"/>
            <a:ext cx="71048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fáth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go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mbíonn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bogha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báistí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tinn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go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minic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”?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295D4A-8758-778D-4CBF-8A44A0FA4CF1}"/>
              </a:ext>
            </a:extLst>
          </p:cNvPr>
          <p:cNvSpPr txBox="1"/>
          <p:nvPr/>
        </p:nvSpPr>
        <p:spPr>
          <a:xfrm>
            <a:off x="1700784" y="4476782"/>
            <a:ext cx="6009508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Mar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tá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sé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 “ill-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daite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”!</a:t>
            </a:r>
          </a:p>
        </p:txBody>
      </p:sp>
      <p:pic>
        <p:nvPicPr>
          <p:cNvPr id="4" name="Picture 3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241E0105-1D0D-74FC-EEF0-7594FAC988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6976" y="-591256"/>
            <a:ext cx="4544568" cy="235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63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A13571-5225-5507-E73F-40A04D5ADD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A0BFAFF-2F5F-AD2A-90F2-461D76B47331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D6CD9B-0210-EF0C-88B6-A25DD50D3F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3" name="Picture 2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1CADCF04-C89A-3D32-C3EF-659DC27C1E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073" y="2147314"/>
            <a:ext cx="4127029" cy="2563372"/>
          </a:xfrm>
          <a:prstGeom prst="rect">
            <a:avLst/>
          </a:prstGeom>
        </p:spPr>
      </p:pic>
      <p:pic>
        <p:nvPicPr>
          <p:cNvPr id="2" name="Picture 1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D0889551-7E13-3757-3670-D778EDF2D1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4694" y="2147314"/>
            <a:ext cx="3896324" cy="256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252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E3140E-197F-DEAC-73D6-653B0E866D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9A19DA3-E4C0-BA8C-A6D9-9C98C04477FA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9E8415-37F1-5AEA-ED3B-5896385FC9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32584036-31E6-4BC8-029A-F5BB401A6D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8496" y="776825"/>
            <a:ext cx="2452811" cy="152348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207377-6B53-4C99-3C2A-537B07EB2C82}"/>
              </a:ext>
            </a:extLst>
          </p:cNvPr>
          <p:cNvSpPr txBox="1"/>
          <p:nvPr/>
        </p:nvSpPr>
        <p:spPr>
          <a:xfrm>
            <a:off x="795527" y="1891459"/>
            <a:ext cx="518353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1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chuid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den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chorp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é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smig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srón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cluas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85292BF-8019-E840-F717-176EACB4D19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2219" y="2351196"/>
            <a:ext cx="2107768" cy="244417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3DC804F0-FE9D-4926-8BD8-AA616E5DFD3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71D6919-4BDD-D1D9-FD78-52651E940D0E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Cluas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41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15AA4A4-6C9B-9C7C-D92A-B72AC001F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0423E18-BC0E-CDD1-442C-2CA5936462E9}"/>
              </a:ext>
            </a:extLst>
          </p:cNvPr>
          <p:cNvSpPr txBox="1"/>
          <p:nvPr/>
        </p:nvSpPr>
        <p:spPr>
          <a:xfrm>
            <a:off x="795528" y="1891459"/>
            <a:ext cx="71048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2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é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malairt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fhocail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“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trom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”?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56A73E-87AA-692A-5597-AF779AFC5878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E7DC65D-9E67-30A5-5B18-EED79C75B4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7AE7DB1E-4C16-E942-A9EF-7B524345B20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8496" y="776825"/>
            <a:ext cx="2452811" cy="1523485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AFF66EB9-5685-4DC7-CB42-B2C81A15714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6EC9846-05D8-2A70-A403-01FD0730DB93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Éadrom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28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B97C21-F2B7-D4F1-9E8E-DFB6C31EA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B07EE33-35C0-1437-B546-26B4595DAD1E}"/>
              </a:ext>
            </a:extLst>
          </p:cNvPr>
          <p:cNvSpPr txBox="1"/>
          <p:nvPr/>
        </p:nvSpPr>
        <p:spPr>
          <a:xfrm>
            <a:off x="768096" y="1859339"/>
            <a:ext cx="425196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4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scannán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</a:t>
            </a:r>
          </a:p>
        </p:txBody>
      </p:sp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ABE214F4-CF4E-97C3-C002-ABBFA6F5F9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810258" cy="1813069"/>
          </a:xfrm>
          <a:prstGeom prst="rect">
            <a:avLst/>
          </a:prstGeom>
        </p:spPr>
      </p:pic>
      <p:pic>
        <p:nvPicPr>
          <p:cNvPr id="1026" name="Picture 2" descr="The Bad Guys 2 [DVD] : Sam Rockwell, Marc Maron, Craig Robinson, Richard  Ayoade, Awkwafina: Amazon.ie">
            <a:extLst>
              <a:ext uri="{FF2B5EF4-FFF2-40B4-BE49-F238E27FC236}">
                <a16:creationId xmlns:a16="http://schemas.microsoft.com/office/drawing/2014/main" id="{E8FBE5CF-6B4F-D207-BF3A-13B0325DF4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267"/>
          <a:stretch>
            <a:fillRect/>
          </a:stretch>
        </p:blipFill>
        <p:spPr bwMode="auto">
          <a:xfrm>
            <a:off x="5230368" y="2465785"/>
            <a:ext cx="2878519" cy="2668649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98F028D-E653-8055-EC72-CFDE4849D1C3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BBE452-BBF7-277E-5A02-B8C9335A942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693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39B06D-3AA0-726F-F67D-6A12D73E4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56E8732-40E0-E61C-BCA7-F0EFB63C3672}"/>
              </a:ext>
            </a:extLst>
          </p:cNvPr>
          <p:cNvSpPr txBox="1"/>
          <p:nvPr/>
        </p:nvSpPr>
        <p:spPr>
          <a:xfrm>
            <a:off x="795528" y="1891459"/>
            <a:ext cx="7104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3</a:t>
            </a:r>
          </a:p>
          <a:p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acu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as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ionad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cuisneoir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oigheann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sorn,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díon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87B0D6-FFFB-667F-4BCF-30E00C25F957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5E88708-6D62-F4AE-E00B-E181AF0EE6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65784662-D697-A9AF-254A-75F2CB041A7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8496" y="776825"/>
            <a:ext cx="2452811" cy="1523485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C8B10B29-A1C5-E0AF-628E-B7F525721DE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CB725A6-34DD-C02A-E21A-114964A43C55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Díon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3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BAFE57-F18D-61A9-110B-56631F622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78535A2-C9F9-5465-7CAA-AD122838D47E}"/>
              </a:ext>
            </a:extLst>
          </p:cNvPr>
          <p:cNvSpPr txBox="1"/>
          <p:nvPr/>
        </p:nvSpPr>
        <p:spPr>
          <a:xfrm>
            <a:off x="795528" y="1891459"/>
            <a:ext cx="4178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4</a:t>
            </a:r>
          </a:p>
          <a:p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clár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teilifíse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51844F-080D-062C-FBC9-291857D38BB3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060328-093F-23D4-44D8-A9C97466C7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1026" name="Picture 2" descr="The Traitors Ireland review: RTÉ's murderously enjoyable parlour game kicks  off with an addictive opening episode – The Irish Times">
            <a:extLst>
              <a:ext uri="{FF2B5EF4-FFF2-40B4-BE49-F238E27FC236}">
                <a16:creationId xmlns:a16="http://schemas.microsoft.com/office/drawing/2014/main" id="{48D3DBCA-8BCC-E77D-2DB6-954619BD8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5464" y="2299716"/>
            <a:ext cx="3493008" cy="2619756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8DBD02D8-AFE5-5C13-5D30-3F319365E95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8496" y="776825"/>
            <a:ext cx="2452811" cy="1523485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CE7599FC-AAF5-837D-D99B-5C941438986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584A63E-3E5B-94AF-9356-7EA4B5D03079}"/>
              </a:ext>
            </a:extLst>
          </p:cNvPr>
          <p:cNvSpPr txBox="1"/>
          <p:nvPr/>
        </p:nvSpPr>
        <p:spPr>
          <a:xfrm>
            <a:off x="768096" y="4663440"/>
            <a:ext cx="3803904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The Traitors</a:t>
            </a:r>
          </a:p>
        </p:txBody>
      </p:sp>
    </p:spTree>
    <p:extLst>
      <p:ext uri="{BB962C8B-B14F-4D97-AF65-F5344CB8AC3E}">
        <p14:creationId xmlns:p14="http://schemas.microsoft.com/office/powerpoint/2010/main" val="40359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C3495B-79E6-B7FA-47BB-3A2A2FC4C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1655D12-6CDF-08F3-F876-E31BD1E10CB5}"/>
              </a:ext>
            </a:extLst>
          </p:cNvPr>
          <p:cNvSpPr txBox="1"/>
          <p:nvPr/>
        </p:nvSpPr>
        <p:spPr>
          <a:xfrm>
            <a:off x="795527" y="1969915"/>
            <a:ext cx="518353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5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séasúr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fhásann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bláthanna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8E22C8-041E-61E2-D1F3-2FAEE2CC6445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F1F9A8B-5EC8-E3F9-CFE6-289AD137CF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2965D02-2305-9CF6-FF08-8E4EB9FC28A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5803" y="2274833"/>
            <a:ext cx="2882670" cy="2596896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EF07F170-A10C-30D4-3A2F-ED597E452C9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8496" y="776825"/>
            <a:ext cx="2452811" cy="1523485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A36B8CB6-DEB1-E11A-B0BB-BCC7AD7BD6E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2BCD00F-3D64-56B6-1B8F-C2ABE3E757C8}"/>
              </a:ext>
            </a:extLst>
          </p:cNvPr>
          <p:cNvSpPr txBox="1"/>
          <p:nvPr/>
        </p:nvSpPr>
        <p:spPr>
          <a:xfrm>
            <a:off x="2734056" y="4567768"/>
            <a:ext cx="354787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An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tEarrach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87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CE89B0-F25C-4C43-52B2-EFD24856B7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1320C64-960D-EA22-3884-FE9EA06085AC}"/>
              </a:ext>
            </a:extLst>
          </p:cNvPr>
          <p:cNvSpPr txBox="1"/>
          <p:nvPr/>
        </p:nvSpPr>
        <p:spPr>
          <a:xfrm>
            <a:off x="1276698" y="2001187"/>
            <a:ext cx="377647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6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contae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é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A23DB-D0AA-4053-25E4-D07F5E971269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AE8FFB-1221-F48D-3067-4A9DDBA92B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B3F465F2-97A0-63A6-0174-C2ACC9A56EC0}"/>
              </a:ext>
            </a:extLst>
          </p:cNvPr>
          <p:cNvGrpSpPr/>
          <p:nvPr/>
        </p:nvGrpSpPr>
        <p:grpSpPr>
          <a:xfrm>
            <a:off x="5752908" y="2165779"/>
            <a:ext cx="2214978" cy="3172968"/>
            <a:chOff x="6133494" y="2225714"/>
            <a:chExt cx="2214978" cy="3172968"/>
          </a:xfrm>
        </p:grpSpPr>
        <p:sp>
          <p:nvSpPr>
            <p:cNvPr id="2" name="Arrow: Left 1">
              <a:extLst>
                <a:ext uri="{FF2B5EF4-FFF2-40B4-BE49-F238E27FC236}">
                  <a16:creationId xmlns:a16="http://schemas.microsoft.com/office/drawing/2014/main" id="{C5290050-3F6D-7DB4-1D6B-F9C78E99EEC4}"/>
                </a:ext>
              </a:extLst>
            </p:cNvPr>
            <p:cNvSpPr/>
            <p:nvPr/>
          </p:nvSpPr>
          <p:spPr>
            <a:xfrm rot="9895426">
              <a:off x="6133494" y="3928490"/>
              <a:ext cx="926869" cy="246888"/>
            </a:xfrm>
            <a:prstGeom prst="leftArrow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pic>
          <p:nvPicPr>
            <p:cNvPr id="8" name="Picture 2" descr="Vector Maps of Ireland | Free Vector Maps">
              <a:extLst>
                <a:ext uri="{FF2B5EF4-FFF2-40B4-BE49-F238E27FC236}">
                  <a16:creationId xmlns:a16="http://schemas.microsoft.com/office/drawing/2014/main" id="{E9DAB09D-A19C-0355-A0A3-9A4E35C5225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2990" r="24850"/>
            <a:stretch/>
          </p:blipFill>
          <p:spPr bwMode="auto">
            <a:xfrm>
              <a:off x="6141800" y="2225714"/>
              <a:ext cx="2206672" cy="3172968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15B9053C-0109-9FCA-6180-6D64453FAFF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8496" y="776825"/>
            <a:ext cx="2452811" cy="1523485"/>
          </a:xfrm>
          <a:prstGeom prst="rect">
            <a:avLst/>
          </a:prstGeom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A3713A28-6001-3385-B7B7-88F831C05F4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1D69C39-36A3-B087-9E40-9E6727CE8D95}"/>
              </a:ext>
            </a:extLst>
          </p:cNvPr>
          <p:cNvSpPr txBox="1"/>
          <p:nvPr/>
        </p:nvSpPr>
        <p:spPr>
          <a:xfrm>
            <a:off x="2189372" y="4480560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Gaillimh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340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922EC0-BA72-29D6-6065-AF3C92FF05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81ACE98-9A4E-1191-82AB-D957D94537E3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EF880D-E597-E98A-A36A-749D4777CE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4" name="Picture 3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7220C7E6-2D11-A573-3340-5AA7851171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08" y="1161288"/>
            <a:ext cx="7100584" cy="371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028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E91BFC-25EE-BAE6-5341-32769894D7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00683A-C67F-278C-3EAA-CC711CABE406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ECEAFB-CDED-3A50-E437-23B50C45D8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41031C3-4F83-C5B9-0366-2BE367D8FA95}"/>
              </a:ext>
            </a:extLst>
          </p:cNvPr>
          <p:cNvSpPr txBox="1"/>
          <p:nvPr/>
        </p:nvSpPr>
        <p:spPr>
          <a:xfrm>
            <a:off x="795528" y="1891459"/>
            <a:ext cx="7104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thugann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tú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núdal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bréige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2884D2-B389-3C3B-9B99-AF926218E714}"/>
              </a:ext>
            </a:extLst>
          </p:cNvPr>
          <p:cNvSpPr txBox="1"/>
          <p:nvPr/>
        </p:nvSpPr>
        <p:spPr>
          <a:xfrm>
            <a:off x="2482596" y="4359340"/>
            <a:ext cx="4178808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Impasta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!</a:t>
            </a:r>
          </a:p>
        </p:txBody>
      </p:sp>
      <p:pic>
        <p:nvPicPr>
          <p:cNvPr id="4" name="Picture 3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6FAF5131-206C-3662-1963-9AD6C28C832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0984" y="-523969"/>
            <a:ext cx="4329684" cy="22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775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3C995A-7563-B0DE-D3BA-2141DFA807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6C15927-2CCA-0367-4D65-00E78F6728E7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A5869D6-9DF7-DD29-8948-DC67E8082B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7879A899-52ED-2991-3CF5-466F0565659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5118" y="2084287"/>
            <a:ext cx="5013764" cy="313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76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F159DE-D326-3F33-C027-978F69D16E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E8AF392-B28F-FBB0-F91C-17975533FCB3}"/>
              </a:ext>
            </a:extLst>
          </p:cNvPr>
          <p:cNvSpPr txBox="1"/>
          <p:nvPr/>
        </p:nvSpPr>
        <p:spPr>
          <a:xfrm>
            <a:off x="795527" y="1891459"/>
            <a:ext cx="4791457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1</a:t>
            </a:r>
          </a:p>
          <a:p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í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nead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neantóg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naprún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néata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B30617-C64C-1C3C-972F-6A9392E99C13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62FF315-6C8B-88EF-810D-E195A0833C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BAA79934-3C39-BEAA-054D-4762D89C072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2331" y="844258"/>
            <a:ext cx="2778871" cy="17367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6ABF851-9500-9CF0-E685-9DA1EE822FC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601" t="27129" r="4824" b="3738"/>
          <a:stretch>
            <a:fillRect/>
          </a:stretch>
        </p:blipFill>
        <p:spPr>
          <a:xfrm>
            <a:off x="5294376" y="2356136"/>
            <a:ext cx="3290809" cy="224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14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728E3C-595C-342B-4A7B-F0DB0903C3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3771574-6F73-8B03-7E80-2C1D3B0A6BA8}"/>
              </a:ext>
            </a:extLst>
          </p:cNvPr>
          <p:cNvSpPr txBox="1"/>
          <p:nvPr/>
        </p:nvSpPr>
        <p:spPr>
          <a:xfrm>
            <a:off x="795528" y="1891459"/>
            <a:ext cx="71048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2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tír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domhain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ina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bhfuil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Balla Mór?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03B235-72C6-858B-6991-AA1A58D2BE42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B3C0B0-E4DA-1088-BE59-74F405793D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E1179191-BA2D-7D20-FE7C-876EDF18FA4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2331" y="844258"/>
            <a:ext cx="2778871" cy="173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CF7A64-4AFD-61CF-DA24-5455EA8E1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D6D0DC3-7E2B-5687-7B17-35DE4A581218}"/>
              </a:ext>
            </a:extLst>
          </p:cNvPr>
          <p:cNvSpPr txBox="1"/>
          <p:nvPr/>
        </p:nvSpPr>
        <p:spPr>
          <a:xfrm>
            <a:off x="795528" y="1891459"/>
            <a:ext cx="71048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3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mhéad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taobh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ochtagán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2CB54B-8807-3768-40F2-693DEBD3A584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43A605-D3DF-B00C-71E0-6C433D0CC4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1D29CF92-C8E8-24D2-F53E-6B5C4A6CE36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2331" y="844258"/>
            <a:ext cx="2778871" cy="173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33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7948AC-0C8D-B2AA-1A84-0E96E5F34B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A7CB559-1046-68AC-1220-BE7E5BB93B80}"/>
              </a:ext>
            </a:extLst>
          </p:cNvPr>
          <p:cNvSpPr txBox="1"/>
          <p:nvPr/>
        </p:nvSpPr>
        <p:spPr>
          <a:xfrm>
            <a:off x="758952" y="1859339"/>
            <a:ext cx="467258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5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is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do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pháiste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changarú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983FED62-889C-EBDF-68F2-BC73A8DB83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810258" cy="181306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797811D-8DC3-2C89-F71A-83AAE3E0F71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8858" y="2099818"/>
            <a:ext cx="4341576" cy="29783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51507B-CEC0-7456-4023-790C59C28D16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C2FD687-30F8-A89A-7390-549293A53F6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89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A8F336-1F02-44F7-DB80-CCE11D3278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0D520CA-E786-B080-1E63-C8F92AD612C4}"/>
              </a:ext>
            </a:extLst>
          </p:cNvPr>
          <p:cNvSpPr txBox="1"/>
          <p:nvPr/>
        </p:nvSpPr>
        <p:spPr>
          <a:xfrm>
            <a:off x="795528" y="1891459"/>
            <a:ext cx="3694638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4</a:t>
            </a:r>
          </a:p>
          <a:p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mhéad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páiste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sa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phictiúr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6629F2-DFF7-E8F8-0449-F6CF8681D1EA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697A6B-D5ED-43DC-5AE4-7922C8BA0E9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23673F50-B11A-AF9C-4D1C-BA457172A22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2331" y="844258"/>
            <a:ext cx="2778871" cy="173679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4F54AB6-2EAB-E8FE-B0A2-F9E4B0DE722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2369690"/>
            <a:ext cx="4087368" cy="211861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12651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877198-796B-107C-6077-BCBDD484DF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EF0A617-737F-67E4-CCE6-B41E26F8A9D0}"/>
              </a:ext>
            </a:extLst>
          </p:cNvPr>
          <p:cNvSpPr txBox="1"/>
          <p:nvPr/>
        </p:nvSpPr>
        <p:spPr>
          <a:xfrm>
            <a:off x="795528" y="1891459"/>
            <a:ext cx="71048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5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é an t-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ainmhí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is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tapúla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domhain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66F450-C942-D287-86B0-356535EC814A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EB86B7F-49F3-6B23-76AE-12A36D57277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154B3099-1F60-7A15-46FD-9F9F62AC777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2331" y="844258"/>
            <a:ext cx="2778871" cy="173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24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0A88C1-AD01-CFC4-2196-0C85A9841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F457AB7-B92C-49A0-1CCA-04D0FFDE499F}"/>
              </a:ext>
            </a:extLst>
          </p:cNvPr>
          <p:cNvSpPr txBox="1"/>
          <p:nvPr/>
        </p:nvSpPr>
        <p:spPr>
          <a:xfrm>
            <a:off x="795528" y="1891459"/>
            <a:ext cx="449884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6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tús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cluiche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fichille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píosa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idir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tEaspag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agus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Rí?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239E18-5573-5A9F-B1B3-85D6AB490A14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80E14E-1E9A-7272-FB20-FC549F78B8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F2D51114-D97F-EEAB-A4B0-B8034A10276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2331" y="844258"/>
            <a:ext cx="2778871" cy="17367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C93FBBF-C6E2-E63E-DAEC-48DB4B59D1E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97" t="12554"/>
          <a:stretch>
            <a:fillRect/>
          </a:stretch>
        </p:blipFill>
        <p:spPr>
          <a:xfrm>
            <a:off x="5394960" y="2350008"/>
            <a:ext cx="3511296" cy="2552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18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884FC8-57DC-10C2-E3C6-C804D9EF13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AEDD28-3B25-FDC7-F7AE-E59C4AD575C8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6B32C3E-7BC0-0783-3F3F-ABD03237A7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7B333015-FAF8-EED0-BB02-A6EB778E4B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223" y="1133856"/>
            <a:ext cx="7211553" cy="3717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999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AB7C0D-C223-EE52-721C-64134A570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A1D448-D832-0CAF-2174-1B6C0036BA1E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751323-434E-2C31-2A0A-B96A555457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DCA129B-BA21-B56F-4246-27C733C3F3B9}"/>
              </a:ext>
            </a:extLst>
          </p:cNvPr>
          <p:cNvSpPr txBox="1"/>
          <p:nvPr/>
        </p:nvSpPr>
        <p:spPr>
          <a:xfrm>
            <a:off x="795528" y="1891459"/>
            <a:ext cx="71048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mhéad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duine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bhíonn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mbriogáid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dóiteáin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E10E24-C8EA-5822-B8A2-052609C2D739}"/>
              </a:ext>
            </a:extLst>
          </p:cNvPr>
          <p:cNvSpPr txBox="1"/>
          <p:nvPr/>
        </p:nvSpPr>
        <p:spPr>
          <a:xfrm>
            <a:off x="2125980" y="4569652"/>
            <a:ext cx="4892040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Naonúr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!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Naonúr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!</a:t>
            </a:r>
          </a:p>
        </p:txBody>
      </p:sp>
      <p:pic>
        <p:nvPicPr>
          <p:cNvPr id="7" name="Picture 6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41971587-0101-04E5-A4DE-76464D1EAA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3503" y="-553111"/>
            <a:ext cx="4317165" cy="2225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170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7460B5-9B8F-EE3A-13C9-47815AF8C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D23C3EC-6FEF-66F9-FE8B-F92D9EBF69FC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D43AE1C-6149-4CCB-2690-AD497BC163E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31E3DD43-402C-E7B2-9229-3BBFD25B959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676" y="2147314"/>
            <a:ext cx="4101393" cy="2563371"/>
          </a:xfrm>
          <a:prstGeom prst="rect">
            <a:avLst/>
          </a:prstGeom>
        </p:spPr>
      </p:pic>
      <p:pic>
        <p:nvPicPr>
          <p:cNvPr id="3" name="Picture 2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4A6B025B-ACFD-47B9-4D2E-4F8845BC1B1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4694" y="2147314"/>
            <a:ext cx="3896324" cy="256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0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1A1DFE-0C10-0B8E-08A2-5481D82B11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E82977B-6EF5-DBCC-A54F-1AE8C5DDF4C6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BAF1D1E-B39C-F2A4-361A-6E33914DD9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A55F48-CE94-3810-AE1C-E340A2B59531}"/>
              </a:ext>
            </a:extLst>
          </p:cNvPr>
          <p:cNvSpPr txBox="1"/>
          <p:nvPr/>
        </p:nvSpPr>
        <p:spPr>
          <a:xfrm>
            <a:off x="736645" y="1719926"/>
            <a:ext cx="518353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1</a:t>
            </a:r>
          </a:p>
          <a:p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t-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ainmhí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caora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muc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madra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gabhar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C02BE25F-E2D3-0106-C8DB-E17A690F123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0208" y="750669"/>
            <a:ext cx="2439237" cy="15245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55DA8CD-1546-A3B1-66A5-309D7774A79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807" t="16737" r="21781" b="6274"/>
          <a:stretch>
            <a:fillRect/>
          </a:stretch>
        </p:blipFill>
        <p:spPr>
          <a:xfrm>
            <a:off x="5861303" y="2487168"/>
            <a:ext cx="2262571" cy="267004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12650B21-AAD5-2B03-A6D2-240084A76D8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A9D4D9B-7B7C-0AB1-264E-578614D6585E}"/>
              </a:ext>
            </a:extLst>
          </p:cNvPr>
          <p:cNvSpPr txBox="1"/>
          <p:nvPr/>
        </p:nvSpPr>
        <p:spPr>
          <a:xfrm>
            <a:off x="3483864" y="4581144"/>
            <a:ext cx="2164917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Muc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72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3C6725-828E-C914-86B0-E3035DD853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6C33CF9-4750-7A71-9F84-36D52A4DA073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F78DD7-EDEA-5BFD-E86C-9B2E1B2124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034DF1-9178-CBCD-7E3C-FA0743FC623B}"/>
              </a:ext>
            </a:extLst>
          </p:cNvPr>
          <p:cNvSpPr txBox="1"/>
          <p:nvPr/>
        </p:nvSpPr>
        <p:spPr>
          <a:xfrm>
            <a:off x="718357" y="1778713"/>
            <a:ext cx="752953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2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t-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mbuachaill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bó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sa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scannán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“Toy Story”?</a:t>
            </a:r>
          </a:p>
        </p:txBody>
      </p:sp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EFE17230-AF9F-9A3F-25A3-690A7078B30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0208" y="750669"/>
            <a:ext cx="2439237" cy="1524523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C2F0C668-984E-9A80-5260-DDD602901AC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3C5F63B-AC29-1395-E3D1-8CC6DD770C0E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Woody</a:t>
            </a:r>
          </a:p>
        </p:txBody>
      </p:sp>
    </p:spTree>
    <p:extLst>
      <p:ext uri="{BB962C8B-B14F-4D97-AF65-F5344CB8AC3E}">
        <p14:creationId xmlns:p14="http://schemas.microsoft.com/office/powerpoint/2010/main" val="236573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8181A5-9DEB-4F15-DDB1-04EA721EB1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5274830-CD22-DFF5-C73D-C08DFBA2570A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D607D6-302D-B61D-B3DD-EDF95CCF66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69787FB-6A76-BF73-902E-F1964B990208}"/>
              </a:ext>
            </a:extLst>
          </p:cNvPr>
          <p:cNvSpPr txBox="1"/>
          <p:nvPr/>
        </p:nvSpPr>
        <p:spPr>
          <a:xfrm>
            <a:off x="795527" y="1947672"/>
            <a:ext cx="518353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3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t-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gcaractar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cartúin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</a:t>
            </a:r>
          </a:p>
        </p:txBody>
      </p:sp>
      <p:pic>
        <p:nvPicPr>
          <p:cNvPr id="2050" name="Picture 2" descr="Bluey - Characters | Bluey Official Website">
            <a:extLst>
              <a:ext uri="{FF2B5EF4-FFF2-40B4-BE49-F238E27FC236}">
                <a16:creationId xmlns:a16="http://schemas.microsoft.com/office/drawing/2014/main" id="{82C3E8AA-7D14-F6BC-2D54-E34262068E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9700" y="1947672"/>
            <a:ext cx="2337861" cy="317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77A1FA99-9233-6F5E-EE7F-089B8860118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0208" y="750669"/>
            <a:ext cx="2439237" cy="1524523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8DBEFE93-3E34-0D83-DA7A-58EDEA219DC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4CCD376-A50D-035E-E424-8509F0DDE50E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Bluey</a:t>
            </a:r>
          </a:p>
        </p:txBody>
      </p:sp>
    </p:spTree>
    <p:extLst>
      <p:ext uri="{BB962C8B-B14F-4D97-AF65-F5344CB8AC3E}">
        <p14:creationId xmlns:p14="http://schemas.microsoft.com/office/powerpoint/2010/main" val="245922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249D78-7273-69B4-B55E-9253DE0364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5A8A5FE-4E37-D699-3AD4-36EDBE95F756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C90EB32-8A7B-6364-3751-A9CD37DA4C8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7C78816-D106-0FD1-23B4-2C91532E7942}"/>
              </a:ext>
            </a:extLst>
          </p:cNvPr>
          <p:cNvSpPr txBox="1"/>
          <p:nvPr/>
        </p:nvSpPr>
        <p:spPr>
          <a:xfrm>
            <a:off x="946957" y="2336393"/>
            <a:ext cx="680715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4</a:t>
            </a:r>
          </a:p>
          <a:p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mhéad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lá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mBliain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Bhisigh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27E45075-1983-15F7-ECBC-1EFB38A971A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0208" y="750669"/>
            <a:ext cx="2439237" cy="1524523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254C1438-D130-1B5D-1405-168BF077D34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43C27F2-2256-6444-3185-4795DB144B92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366</a:t>
            </a:r>
          </a:p>
        </p:txBody>
      </p:sp>
    </p:spTree>
    <p:extLst>
      <p:ext uri="{BB962C8B-B14F-4D97-AF65-F5344CB8AC3E}">
        <p14:creationId xmlns:p14="http://schemas.microsoft.com/office/powerpoint/2010/main" val="3188350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D01E5E-5684-5708-B8FA-6D1C83C9D6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65AFA83-1379-EB47-7CEA-63708033558B}"/>
              </a:ext>
            </a:extLst>
          </p:cNvPr>
          <p:cNvSpPr txBox="1"/>
          <p:nvPr/>
        </p:nvSpPr>
        <p:spPr>
          <a:xfrm>
            <a:off x="786384" y="1580563"/>
            <a:ext cx="42428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mhéad contae atá i gCúige Uladh?</a:t>
            </a:r>
          </a:p>
        </p:txBody>
      </p:sp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1C6DD207-3266-2F5B-4866-689B3FD5A8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810258" cy="181306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7512FC8-9485-0509-5647-10298B3F7D9D}"/>
              </a:ext>
            </a:extLst>
          </p:cNvPr>
          <p:cNvGrpSpPr/>
          <p:nvPr/>
        </p:nvGrpSpPr>
        <p:grpSpPr>
          <a:xfrm>
            <a:off x="4910328" y="2025869"/>
            <a:ext cx="3525012" cy="3525012"/>
            <a:chOff x="4910328" y="2025869"/>
            <a:chExt cx="3525012" cy="3525012"/>
          </a:xfrm>
        </p:grpSpPr>
        <p:pic>
          <p:nvPicPr>
            <p:cNvPr id="2050" name="Picture 2" descr="Map of Ulster | Free SVG">
              <a:extLst>
                <a:ext uri="{FF2B5EF4-FFF2-40B4-BE49-F238E27FC236}">
                  <a16:creationId xmlns:a16="http://schemas.microsoft.com/office/drawing/2014/main" id="{89CC465D-CA29-7FC9-B963-70C7D02879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0328" y="2025869"/>
              <a:ext cx="3525012" cy="3525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Arrow: Right 1">
              <a:extLst>
                <a:ext uri="{FF2B5EF4-FFF2-40B4-BE49-F238E27FC236}">
                  <a16:creationId xmlns:a16="http://schemas.microsoft.com/office/drawing/2014/main" id="{CE04E8BD-3CBE-4013-2C7F-F3DDB6FC4A28}"/>
                </a:ext>
              </a:extLst>
            </p:cNvPr>
            <p:cNvSpPr/>
            <p:nvPr/>
          </p:nvSpPr>
          <p:spPr>
            <a:xfrm rot="1878969">
              <a:off x="5509473" y="2294674"/>
              <a:ext cx="1144553" cy="393192"/>
            </a:xfrm>
            <a:prstGeom prst="rightArrow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 dirty="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B436751E-6244-DD97-5A6E-84CC7D25D144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401F05C-370A-549E-8349-5D00E84190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18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82488D-7A51-4ED0-EB94-9386F59FD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96AD9F0-CD1C-0126-E762-EB198E7FFF5B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B84F195-187E-B490-66C8-053B1117F8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46B2759-4D0D-474A-B54F-8B48E631835B}"/>
              </a:ext>
            </a:extLst>
          </p:cNvPr>
          <p:cNvSpPr txBox="1"/>
          <p:nvPr/>
        </p:nvSpPr>
        <p:spPr>
          <a:xfrm>
            <a:off x="718357" y="2204558"/>
            <a:ext cx="515209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5</a:t>
            </a:r>
          </a:p>
          <a:p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peileadóir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Éireannach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</a:t>
            </a:r>
          </a:p>
        </p:txBody>
      </p:sp>
      <p:pic>
        <p:nvPicPr>
          <p:cNvPr id="3074" name="Picture 2" descr="Troy Parrott has just saved Ireland's dreams of playing on the World's  biggest stage at the FIFA World Cup next year. I don't think I've seen a  masterclass like this before. Two">
            <a:extLst>
              <a:ext uri="{FF2B5EF4-FFF2-40B4-BE49-F238E27FC236}">
                <a16:creationId xmlns:a16="http://schemas.microsoft.com/office/drawing/2014/main" id="{AE0A903B-CCE8-2F59-F8CD-2F2A62F357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9066" y="2599345"/>
            <a:ext cx="1914525" cy="239077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58B3307C-3F21-1FC8-97EF-88445A427CA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0208" y="750669"/>
            <a:ext cx="2439237" cy="1524523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94989DCD-511F-8160-D7A4-41AEA3FBE12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2F2C607-06DA-A917-2B53-26E3466CEBD8}"/>
              </a:ext>
            </a:extLst>
          </p:cNvPr>
          <p:cNvSpPr txBox="1"/>
          <p:nvPr/>
        </p:nvSpPr>
        <p:spPr>
          <a:xfrm>
            <a:off x="1512226" y="4717181"/>
            <a:ext cx="3657600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Troy Parrott</a:t>
            </a:r>
          </a:p>
        </p:txBody>
      </p:sp>
    </p:spTree>
    <p:extLst>
      <p:ext uri="{BB962C8B-B14F-4D97-AF65-F5344CB8AC3E}">
        <p14:creationId xmlns:p14="http://schemas.microsoft.com/office/powerpoint/2010/main" val="204193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E04F6B-B66D-60FE-B92D-BC183FD150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5CF4423-BE9E-53F2-980E-74A19AB47B55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6E0BF6-E424-0DA5-6011-909BB26685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3B9DEBF-D03B-7184-29F0-3B3C89346C47}"/>
              </a:ext>
            </a:extLst>
          </p:cNvPr>
          <p:cNvSpPr txBox="1"/>
          <p:nvPr/>
        </p:nvSpPr>
        <p:spPr>
          <a:xfrm>
            <a:off x="747524" y="2336393"/>
            <a:ext cx="5183539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6</a:t>
            </a:r>
          </a:p>
          <a:p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spórt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é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1FE15D-7940-0392-5485-C4DA31442A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8112" y="2031945"/>
            <a:ext cx="2738628" cy="2489662"/>
          </a:xfrm>
          <a:prstGeom prst="rect">
            <a:avLst/>
          </a:prstGeom>
        </p:spPr>
      </p:pic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9E87EC52-93C3-FCAC-94B6-6476A022277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0208" y="750669"/>
            <a:ext cx="2439237" cy="1524523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A96D4649-41A6-C963-A6BC-9BC791F1096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427F42D-783D-1342-128F-7BD8791C9D41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Leadóg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88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710CEC-0F73-63F6-E5A7-8CECE618A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39DE2E-9F7A-C363-E078-D3B4FA8C3FE6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103B26F-1695-0844-A43C-AC94834326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ADB4517D-7FCD-C73D-1752-C5EA7939B7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110" y="1307592"/>
            <a:ext cx="7151779" cy="374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602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F34EB4-CEB4-5F13-1FC1-6F97010C86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3FD9EE-23D9-31DF-AF3B-6E6C6A321C50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2E7346-8315-DAFC-1A9C-582AA655F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C5645E6-C98B-D621-4BC2-DE8AE817D285}"/>
              </a:ext>
            </a:extLst>
          </p:cNvPr>
          <p:cNvSpPr txBox="1"/>
          <p:nvPr/>
        </p:nvSpPr>
        <p:spPr>
          <a:xfrm>
            <a:off x="795528" y="1891459"/>
            <a:ext cx="71048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thagann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ort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má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itheann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tú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maisiúcháin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Nollag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669221-F138-F818-F8AE-FDA4619A7DB1}"/>
              </a:ext>
            </a:extLst>
          </p:cNvPr>
          <p:cNvSpPr txBox="1"/>
          <p:nvPr/>
        </p:nvSpPr>
        <p:spPr>
          <a:xfrm>
            <a:off x="2482596" y="4593302"/>
            <a:ext cx="4178808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Tinsilitis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!</a:t>
            </a:r>
          </a:p>
        </p:txBody>
      </p:sp>
      <p:pic>
        <p:nvPicPr>
          <p:cNvPr id="7" name="Picture 6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C7A7B7CE-D0AC-A931-1EB3-6AE4109F39F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8488" y="-528581"/>
            <a:ext cx="4345412" cy="2275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047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CB904F-1B55-9690-12B1-B9A0C97D4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0DFB4BF-3C53-670C-3D43-CA6B72065385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F989B1-DBCF-71EF-FB47-9A67A1B2C5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96379B62-77FA-AA59-B1DC-CDA5CE6BA81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126" y="2270623"/>
            <a:ext cx="3896324" cy="2435203"/>
          </a:xfrm>
          <a:prstGeom prst="rect">
            <a:avLst/>
          </a:prstGeom>
        </p:spPr>
      </p:pic>
      <p:pic>
        <p:nvPicPr>
          <p:cNvPr id="2" name="Picture 1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D32FC5CB-0DA1-58F7-C0BF-B23EE5FA4C3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4694" y="2147314"/>
            <a:ext cx="3896324" cy="256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5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AF9DC1-DC96-3475-4325-D1B4D6DC9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E461A4B-BF6E-738C-94D8-AC581AE76B53}"/>
              </a:ext>
            </a:extLst>
          </p:cNvPr>
          <p:cNvSpPr txBox="1"/>
          <p:nvPr/>
        </p:nvSpPr>
        <p:spPr>
          <a:xfrm>
            <a:off x="795527" y="1891459"/>
            <a:ext cx="4791457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1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í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nead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neantóg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naprún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néata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445A4F-C3E7-6522-E90A-665134E399D6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1F17A8E-C5A9-72EC-831C-EAD32144AA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3F2CDFB0-5C42-08AB-B1A5-D19F95CE98B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7056" y="708663"/>
            <a:ext cx="2532426" cy="15827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E728604-D8A6-F99D-3EFA-4BAC7F293C5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601" t="27129" r="4824" b="3738"/>
          <a:stretch>
            <a:fillRect/>
          </a:stretch>
        </p:blipFill>
        <p:spPr>
          <a:xfrm>
            <a:off x="5294376" y="2356136"/>
            <a:ext cx="3290809" cy="2240280"/>
          </a:xfrm>
          <a:prstGeom prst="rect">
            <a:avLst/>
          </a:prstGeom>
        </p:spPr>
      </p:pic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C9735E76-A4A0-4796-888B-48EAB80939E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D6C2A4D-1409-35AA-38D5-E9BB83D0FCCB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Nead</a:t>
            </a:r>
          </a:p>
        </p:txBody>
      </p:sp>
    </p:spTree>
    <p:extLst>
      <p:ext uri="{BB962C8B-B14F-4D97-AF65-F5344CB8AC3E}">
        <p14:creationId xmlns:p14="http://schemas.microsoft.com/office/powerpoint/2010/main" val="268842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6120FE-D44B-40DA-EAA2-DF08694546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8DE3184-29DE-683A-CF14-FEB1304FF837}"/>
              </a:ext>
            </a:extLst>
          </p:cNvPr>
          <p:cNvSpPr txBox="1"/>
          <p:nvPr/>
        </p:nvSpPr>
        <p:spPr>
          <a:xfrm>
            <a:off x="795528" y="1891459"/>
            <a:ext cx="71048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2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tír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domhain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ina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bhfuil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Balla Mór?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9158F4-2DAD-76AC-BFAD-9AC1ABF12BA9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A0FBFE2-BB83-DD47-E1BE-0ADC56CA59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37F46C97-E1DC-D4F9-F50A-302DB2B1965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7056" y="708663"/>
            <a:ext cx="2532426" cy="1582767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E863995E-86AE-9565-B39C-DBF397513A2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B9C846E-8CFD-D321-EC0D-890031C6EC6C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An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tSín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7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D889D2-CA73-DF01-443F-28C2A5C165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B2FF4FA-B2D5-738B-7515-48DB8519E51C}"/>
              </a:ext>
            </a:extLst>
          </p:cNvPr>
          <p:cNvSpPr txBox="1"/>
          <p:nvPr/>
        </p:nvSpPr>
        <p:spPr>
          <a:xfrm>
            <a:off x="795528" y="1891459"/>
            <a:ext cx="71048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3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mhéad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taobh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ochtagán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CDDF1A-A039-35B9-5575-187D2DA32F7B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BDB7B51-F51F-132E-A03C-1033824612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87746C08-8B32-E764-8006-ADDF435EF60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7056" y="708663"/>
            <a:ext cx="2532426" cy="1582767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E6D0E1CC-B8E9-7D41-7D7C-F14972EE724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5FCBFB6-AC04-4ABA-F2A3-0B70AD4531A2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Ocht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 (8)</a:t>
            </a:r>
          </a:p>
        </p:txBody>
      </p:sp>
    </p:spTree>
    <p:extLst>
      <p:ext uri="{BB962C8B-B14F-4D97-AF65-F5344CB8AC3E}">
        <p14:creationId xmlns:p14="http://schemas.microsoft.com/office/powerpoint/2010/main" val="161030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5AAF6E-9196-50D8-6B4D-2A3B58DF38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85D2DC6-3362-AA43-0EC4-D382052892F3}"/>
              </a:ext>
            </a:extLst>
          </p:cNvPr>
          <p:cNvSpPr txBox="1"/>
          <p:nvPr/>
        </p:nvSpPr>
        <p:spPr>
          <a:xfrm>
            <a:off x="795528" y="1891459"/>
            <a:ext cx="36946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4</a:t>
            </a:r>
          </a:p>
          <a:p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mhéad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páiste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sa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phictiúr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CD4C95-60DC-4936-7AE2-CBD067207139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B5F3531-ACC0-A841-4A1C-FB9CA99B8C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19E73E8-7445-0B57-7FCE-3255E5830D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2170977"/>
            <a:ext cx="4087368" cy="211861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CD12336F-ECB6-8011-EE1F-E4CD19C20F8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7056" y="708663"/>
            <a:ext cx="2532426" cy="1582767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26084D50-DE24-C3F4-9A67-4F0DA42D0AC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229339E-B89E-6AA9-2FBB-3BCE2EA5AF03}"/>
              </a:ext>
            </a:extLst>
          </p:cNvPr>
          <p:cNvSpPr txBox="1"/>
          <p:nvPr/>
        </p:nvSpPr>
        <p:spPr>
          <a:xfrm>
            <a:off x="3209544" y="460857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Cúigear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186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F2EFC8-CFCD-D24C-251E-C637622D32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13C4E4-C4AC-4FB7-83BE-1F24CBFB79B8}"/>
              </a:ext>
            </a:extLst>
          </p:cNvPr>
          <p:cNvSpPr txBox="1"/>
          <p:nvPr/>
        </p:nvSpPr>
        <p:spPr>
          <a:xfrm>
            <a:off x="795528" y="1891459"/>
            <a:ext cx="71048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5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é an t-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ainmhí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is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tapúla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domhain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2670B1-36C4-4BCA-4538-398C37CF3DB9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D60D86-02FC-7A9E-35C3-DD1741B28EE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BD273B7E-6E1C-0E2F-E3AB-E6C7A86946D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7056" y="708663"/>
            <a:ext cx="2532426" cy="1582767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5CCA2DC7-BDED-E13C-E284-19D25EA4B57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670CE33-8166-58B9-D54A-3A77E302C853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An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Síota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83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B8B0B7-17B0-2F6F-3949-9F3B7C443C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0F193F-B33A-E480-0EDE-5DFD706F9F9E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B4FDE18-95CF-E32A-A160-354632C940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1C11E2-8321-F932-F6E3-ACC0EF5447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6774" y="1362456"/>
            <a:ext cx="6890452" cy="3607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139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A1572F-3B9C-058E-1936-8D1BC8FED6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C2C20BD-1F32-A73D-042C-A1F90E7CA031}"/>
              </a:ext>
            </a:extLst>
          </p:cNvPr>
          <p:cNvSpPr txBox="1"/>
          <p:nvPr/>
        </p:nvSpPr>
        <p:spPr>
          <a:xfrm>
            <a:off x="795528" y="1891459"/>
            <a:ext cx="44988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6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 </a:t>
            </a:r>
            <a:r>
              <a:rPr lang="en-IE" sz="36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tús</a:t>
            </a:r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36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cluiche</a:t>
            </a:r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36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fichille</a:t>
            </a:r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36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</a:t>
            </a:r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36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píosa</a:t>
            </a:r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36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36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idir</a:t>
            </a:r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36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tEaspag</a:t>
            </a:r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36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agus</a:t>
            </a:r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Rí?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BD904C-9F01-DE8F-CEE2-E21FE4155853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316C35-A23E-FA75-329C-E29D292976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1953527-80E5-9FC8-029F-1309987309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97" t="12554"/>
          <a:stretch>
            <a:fillRect/>
          </a:stretch>
        </p:blipFill>
        <p:spPr>
          <a:xfrm>
            <a:off x="5394960" y="2350008"/>
            <a:ext cx="3511296" cy="2552853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91A4E895-9291-614F-ECB0-E235C8912CF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7056" y="708663"/>
            <a:ext cx="2532426" cy="1582767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F121F51F-611D-9E18-B5C3-12C3B6EC19E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6F92884-A390-0369-3CE3-8F7738D3B1AF}"/>
              </a:ext>
            </a:extLst>
          </p:cNvPr>
          <p:cNvSpPr txBox="1"/>
          <p:nvPr/>
        </p:nvSpPr>
        <p:spPr>
          <a:xfrm>
            <a:off x="2770633" y="4753781"/>
            <a:ext cx="3766074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An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Bhanríon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79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3F210A-23F0-84FF-F36E-CFAF436B5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B04BB8-95C7-8C10-7580-56456817BD04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AD831C-C7BE-34D8-1ECE-BDBEB41D25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4" name="Picture 3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F90E29E5-205D-7CA9-6FC2-3B466826797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338" y="1088136"/>
            <a:ext cx="7227323" cy="374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435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E1BF6E-5B59-C08A-8D12-61571A7A3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6240CE-9DFD-2EAA-18F6-549DCAC9C679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6F7804-8D76-EA35-02AC-623E1B0EFB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4F8F2C-E5F0-FC53-BB3A-0A4DDCB6775F}"/>
              </a:ext>
            </a:extLst>
          </p:cNvPr>
          <p:cNvSpPr txBox="1"/>
          <p:nvPr/>
        </p:nvSpPr>
        <p:spPr>
          <a:xfrm>
            <a:off x="795528" y="1891459"/>
            <a:ext cx="71048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chuala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tú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faoin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bhfear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bhris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lámh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chlé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E6E0CA-329B-CAEF-98E5-04A165A658A5}"/>
              </a:ext>
            </a:extLst>
          </p:cNvPr>
          <p:cNvSpPr txBox="1"/>
          <p:nvPr/>
        </p:nvSpPr>
        <p:spPr>
          <a:xfrm>
            <a:off x="1783080" y="4593302"/>
            <a:ext cx="5705856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Tá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sé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 “alright”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anois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!</a:t>
            </a:r>
          </a:p>
        </p:txBody>
      </p:sp>
      <p:pic>
        <p:nvPicPr>
          <p:cNvPr id="4" name="Picture 3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78C253F2-BF6F-86A0-B59B-8739306C0B7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8728" y="-507571"/>
            <a:ext cx="4149213" cy="214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983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BF3C09-C657-AC8A-F2EF-CFDE02545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2F7BD21-C6DA-CBA4-4364-C898A02F69C8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8225A8-6A57-BDA5-E8C6-3F62316521D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1AC165-A9E2-ED2D-BEB3-3F325232351D}"/>
              </a:ext>
            </a:extLst>
          </p:cNvPr>
          <p:cNvSpPr txBox="1">
            <a:spLocks/>
          </p:cNvSpPr>
          <p:nvPr/>
        </p:nvSpPr>
        <p:spPr>
          <a:xfrm>
            <a:off x="268713" y="2269696"/>
            <a:ext cx="8606574" cy="3013552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Seiceáil</a:t>
            </a:r>
            <a:endParaRPr lang="en-IE" sz="8000" b="1" dirty="0">
              <a:ln w="19050">
                <a:solidFill>
                  <a:sysClr val="windowText" lastClr="000000"/>
                </a:solidFill>
              </a:ln>
              <a:solidFill>
                <a:srgbClr val="08520B"/>
              </a:solidFill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Scór</a:t>
            </a:r>
          </a:p>
        </p:txBody>
      </p:sp>
    </p:spTree>
    <p:extLst>
      <p:ext uri="{BB962C8B-B14F-4D97-AF65-F5344CB8AC3E}">
        <p14:creationId xmlns:p14="http://schemas.microsoft.com/office/powerpoint/2010/main" val="1611736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C1B8C3-24EF-7877-F4B5-C9373557C3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58F0B72-16DE-02D6-2841-2B6B89C01177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928296-7CA8-1FF7-A60F-81F6CFB303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&#10;&#10;AI-generated content may be incorrect.">
            <a:extLst>
              <a:ext uri="{FF2B5EF4-FFF2-40B4-BE49-F238E27FC236}">
                <a16:creationId xmlns:a16="http://schemas.microsoft.com/office/drawing/2014/main" id="{A71FD7D5-6D86-AC3A-F2E9-FAFD0A70A38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902" y="1992873"/>
            <a:ext cx="7640195" cy="2872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60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279CDA-873F-9B2C-BBCA-F868F18606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69AC46D-9BFD-A6C3-9EF5-2CA5DA8CE7E5}"/>
              </a:ext>
            </a:extLst>
          </p:cNvPr>
          <p:cNvSpPr txBox="1"/>
          <p:nvPr/>
        </p:nvSpPr>
        <p:spPr>
          <a:xfrm>
            <a:off x="795527" y="1891459"/>
            <a:ext cx="719632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1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Fíor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nó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bréagach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tá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Abhainn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Coiribe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suite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gCo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 Corcaigh?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225BB4-C575-F875-E626-40F941B558B1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D267BC-CF07-CE18-DC65-AE60957581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&#10;&#10;AI-generated content may be incorrect.">
            <a:extLst>
              <a:ext uri="{FF2B5EF4-FFF2-40B4-BE49-F238E27FC236}">
                <a16:creationId xmlns:a16="http://schemas.microsoft.com/office/drawing/2014/main" id="{8F39F4F9-864C-DA01-A4B0-A1D5C26AB7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7176" y="1005707"/>
            <a:ext cx="3893249" cy="1463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573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ABEA67-274F-3EA7-3B4F-9D819D7506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B6523BF-D82C-193A-CB7D-C38094686F47}"/>
              </a:ext>
            </a:extLst>
          </p:cNvPr>
          <p:cNvSpPr txBox="1"/>
          <p:nvPr/>
        </p:nvSpPr>
        <p:spPr>
          <a:xfrm>
            <a:off x="795527" y="1891459"/>
            <a:ext cx="719632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2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hé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príomhcheannaire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(Taoiseach) an UK?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A78D74-FAC6-BD81-1230-3D43255ED90D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4BB0EF6-882C-E2CA-C4E2-E14D3986C9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&#10;&#10;AI-generated content may be incorrect.">
            <a:extLst>
              <a:ext uri="{FF2B5EF4-FFF2-40B4-BE49-F238E27FC236}">
                <a16:creationId xmlns:a16="http://schemas.microsoft.com/office/drawing/2014/main" id="{B5F7976B-B19A-532D-AA50-1AB34E4B60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7176" y="1005707"/>
            <a:ext cx="3893249" cy="1463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31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11B186-E01A-0B38-C8DD-4D1CB4E8D7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E373546-302E-2D8A-EF26-93D14F23FFE1}"/>
              </a:ext>
            </a:extLst>
          </p:cNvPr>
          <p:cNvSpPr txBox="1"/>
          <p:nvPr/>
        </p:nvSpPr>
        <p:spPr>
          <a:xfrm>
            <a:off x="795527" y="1891459"/>
            <a:ext cx="719632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3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De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ghnáth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cad 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itheann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tú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Máirt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hInide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C0C6E5-8268-927E-B2D6-BEF1A4B5E887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CDE339-1594-D893-7C38-8ECB053B49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&#10;&#10;AI-generated content may be incorrect.">
            <a:extLst>
              <a:ext uri="{FF2B5EF4-FFF2-40B4-BE49-F238E27FC236}">
                <a16:creationId xmlns:a16="http://schemas.microsoft.com/office/drawing/2014/main" id="{3781E860-D060-2D05-97DC-3286D49EAD1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7176" y="1005707"/>
            <a:ext cx="3893249" cy="1463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53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78B634-8F74-97E5-F8A4-7019ADE648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BC714DC-97E8-FAD5-CA06-165628B66B2B}"/>
              </a:ext>
            </a:extLst>
          </p:cNvPr>
          <p:cNvSpPr txBox="1"/>
          <p:nvPr/>
        </p:nvSpPr>
        <p:spPr>
          <a:xfrm>
            <a:off x="795527" y="1891459"/>
            <a:ext cx="719632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4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leabhar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deireannach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tsraith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“Harry Potter”.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7B0DCD-49EB-3494-9F27-275EDEBB43E4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95BAACF-8704-5B9E-096F-338749D694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&#10;&#10;AI-generated content may be incorrect.">
            <a:extLst>
              <a:ext uri="{FF2B5EF4-FFF2-40B4-BE49-F238E27FC236}">
                <a16:creationId xmlns:a16="http://schemas.microsoft.com/office/drawing/2014/main" id="{CA47BF05-7835-950F-CB67-7122D62FFF6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7176" y="1005707"/>
            <a:ext cx="3893249" cy="1463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78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5A8909-BF65-4E7C-FF5A-2D4E68363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F342575-4884-442B-4D9B-ED747C5737FA}"/>
              </a:ext>
            </a:extLst>
          </p:cNvPr>
          <p:cNvSpPr txBox="1"/>
          <p:nvPr/>
        </p:nvSpPr>
        <p:spPr>
          <a:xfrm>
            <a:off x="795527" y="1891459"/>
            <a:ext cx="719632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5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Cá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raibh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Cluichí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Oilimpeacha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Gheimhridh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2026 ag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tarlú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129F94-29B3-5245-D69F-3B329559B9F7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CEF5922-2CA5-8C47-4D81-190F97B0A3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&#10;&#10;AI-generated content may be incorrect.">
            <a:extLst>
              <a:ext uri="{FF2B5EF4-FFF2-40B4-BE49-F238E27FC236}">
                <a16:creationId xmlns:a16="http://schemas.microsoft.com/office/drawing/2014/main" id="{ABBA0087-EE8C-B7E9-7C47-8E2C420195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7176" y="1005707"/>
            <a:ext cx="3893249" cy="1463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27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26EA76-4EC6-CF83-0AA6-D266B9CB8D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B2190B-E49C-14E8-FBCB-D0B6537A8F29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69BE9B-83EF-76F7-2C01-7B4CC83C92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65943E7-6678-9179-09EB-92F91BB885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6432" y="-484631"/>
            <a:ext cx="4158458" cy="21772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480AC90-1636-EE48-311B-C157A2CB757C}"/>
              </a:ext>
            </a:extLst>
          </p:cNvPr>
          <p:cNvSpPr txBox="1"/>
          <p:nvPr/>
        </p:nvSpPr>
        <p:spPr>
          <a:xfrm>
            <a:off x="795528" y="1891459"/>
            <a:ext cx="7104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deir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cat leis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luch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0BF2F2-6768-2EBC-A956-EE865626483C}"/>
              </a:ext>
            </a:extLst>
          </p:cNvPr>
          <p:cNvSpPr txBox="1"/>
          <p:nvPr/>
        </p:nvSpPr>
        <p:spPr>
          <a:xfrm>
            <a:off x="2473452" y="4273845"/>
            <a:ext cx="4197096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Is mise an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luch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95570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064ADA-DE9F-4736-BF55-A875130E58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D509C1D-047B-28E8-1BCC-0033474DB1D6}"/>
              </a:ext>
            </a:extLst>
          </p:cNvPr>
          <p:cNvSpPr txBox="1"/>
          <p:nvPr/>
        </p:nvSpPr>
        <p:spPr>
          <a:xfrm>
            <a:off x="795527" y="1891459"/>
            <a:ext cx="719632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6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sórt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bia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iad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Maris Piper, Home Guard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agus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Rooster?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009578-68D7-1455-12F8-E73320C05B60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A73BBD2-BBBA-FDD4-4717-07436206559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&#10;&#10;AI-generated content may be incorrect.">
            <a:extLst>
              <a:ext uri="{FF2B5EF4-FFF2-40B4-BE49-F238E27FC236}">
                <a16:creationId xmlns:a16="http://schemas.microsoft.com/office/drawing/2014/main" id="{FE6BBEAC-6BD9-4409-CE40-D57B8E2E4E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7176" y="1005707"/>
            <a:ext cx="3893249" cy="1463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895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635852-C0DB-2AD4-3E50-6BE9B883D4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B3BFBC-911E-6FE6-CBCB-3D42287780AC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1FF595E-787C-2188-9F2B-C5E4344114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8C8F497E-B46E-397B-C9AB-32B011F0464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993" y="1234440"/>
            <a:ext cx="6892013" cy="357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888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BF4AD4-6C3C-AE6A-91DE-AF7553DB0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060B3C-7026-E94B-715F-FA8FA6B30CBA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6CDA080-61E0-9112-22E8-C813CE43D1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6B1B2AA-94C1-C50C-D5AC-60DBB40BD13B}"/>
              </a:ext>
            </a:extLst>
          </p:cNvPr>
          <p:cNvSpPr txBox="1"/>
          <p:nvPr/>
        </p:nvSpPr>
        <p:spPr>
          <a:xfrm>
            <a:off x="795528" y="1891459"/>
            <a:ext cx="7104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hé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rí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tseomra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ranga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212DC6-F8C1-8E82-8B8F-C19385CE133F}"/>
              </a:ext>
            </a:extLst>
          </p:cNvPr>
          <p:cNvSpPr txBox="1"/>
          <p:nvPr/>
        </p:nvSpPr>
        <p:spPr>
          <a:xfrm>
            <a:off x="2834640" y="4179724"/>
            <a:ext cx="3474720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An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rialóir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!</a:t>
            </a:r>
          </a:p>
        </p:txBody>
      </p:sp>
      <p:pic>
        <p:nvPicPr>
          <p:cNvPr id="7" name="Picture 6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2659B5D6-B79B-A97C-8DCC-7B5A86862E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9790" y="-500449"/>
            <a:ext cx="4050878" cy="209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38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28CB5D-9B3D-B464-F59F-34A3CFE609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9264C6D-6048-441B-0376-9D71C2402A47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E49C4D-F46F-EE54-EDEA-31B5AF9FD6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&#10;&#10;AI-generated content may be incorrect.">
            <a:extLst>
              <a:ext uri="{FF2B5EF4-FFF2-40B4-BE49-F238E27FC236}">
                <a16:creationId xmlns:a16="http://schemas.microsoft.com/office/drawing/2014/main" id="{B4C63DE5-D8F9-C21E-2DC5-80E6B79555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9283" y="2025085"/>
            <a:ext cx="5365434" cy="2017081"/>
          </a:xfrm>
          <a:prstGeom prst="rect">
            <a:avLst/>
          </a:prstGeom>
        </p:spPr>
      </p:pic>
      <p:pic>
        <p:nvPicPr>
          <p:cNvPr id="3" name="Picture 2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39D79E86-1919-A386-3949-45B23F46DBE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1395" y="2929926"/>
            <a:ext cx="3381210" cy="222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18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A2B08F-F3BC-AD64-4840-08303C8AAD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CB2A417-C4A3-F9D9-EF3E-E339D48CDBC6}"/>
              </a:ext>
            </a:extLst>
          </p:cNvPr>
          <p:cNvSpPr txBox="1"/>
          <p:nvPr/>
        </p:nvSpPr>
        <p:spPr>
          <a:xfrm>
            <a:off x="795527" y="1891459"/>
            <a:ext cx="719632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1</a:t>
            </a:r>
          </a:p>
          <a:p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Fíor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nó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bréagach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tá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Abhainn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Coiribe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suite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gCo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 Corcaigh?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D17E8D-D8FA-09D4-2232-59D91FC05B9E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48963F-F8A4-42E9-8BF3-E96A75EF81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&#10;&#10;AI-generated content may be incorrect.">
            <a:extLst>
              <a:ext uri="{FF2B5EF4-FFF2-40B4-BE49-F238E27FC236}">
                <a16:creationId xmlns:a16="http://schemas.microsoft.com/office/drawing/2014/main" id="{81F0468B-493B-10DD-F602-DDC3B143B62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3463" y="839313"/>
            <a:ext cx="3893249" cy="1463627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0F369EFF-C82A-8C09-5E8D-6D835920D0C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A1EDD4-5198-0DD5-78E8-6DB1423CC5EE}"/>
              </a:ext>
            </a:extLst>
          </p:cNvPr>
          <p:cNvSpPr txBox="1"/>
          <p:nvPr/>
        </p:nvSpPr>
        <p:spPr>
          <a:xfrm>
            <a:off x="3209544" y="460857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Bréagach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34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C36C88-112D-1309-8169-E3CAB40878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F8A2FB0-61EA-2E43-5A36-8DFE34FD926B}"/>
              </a:ext>
            </a:extLst>
          </p:cNvPr>
          <p:cNvSpPr txBox="1"/>
          <p:nvPr/>
        </p:nvSpPr>
        <p:spPr>
          <a:xfrm>
            <a:off x="795527" y="1891459"/>
            <a:ext cx="7196329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2</a:t>
            </a:r>
          </a:p>
          <a:p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hé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príomhcheannaire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(Taoiseach) an UK?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70713E-33D0-D60F-AF66-FC6A60022CA9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9360FC-2925-25CF-59FE-ED2EA9A70FF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green and white text&#10;&#10;AI-generated content may be incorrect.">
            <a:extLst>
              <a:ext uri="{FF2B5EF4-FFF2-40B4-BE49-F238E27FC236}">
                <a16:creationId xmlns:a16="http://schemas.microsoft.com/office/drawing/2014/main" id="{EB3193DE-B4CA-E0E3-FA87-5FF96923A6F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3463" y="839313"/>
            <a:ext cx="3893249" cy="1463627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95D7C144-A062-9442-B77C-8D162E45108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85B761C-618D-4B42-4210-68CA9D5FE5EF}"/>
              </a:ext>
            </a:extLst>
          </p:cNvPr>
          <p:cNvSpPr txBox="1"/>
          <p:nvPr/>
        </p:nvSpPr>
        <p:spPr>
          <a:xfrm>
            <a:off x="2834640" y="4608574"/>
            <a:ext cx="3813048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Keir Starmer</a:t>
            </a:r>
          </a:p>
        </p:txBody>
      </p:sp>
    </p:spTree>
    <p:extLst>
      <p:ext uri="{BB962C8B-B14F-4D97-AF65-F5344CB8AC3E}">
        <p14:creationId xmlns:p14="http://schemas.microsoft.com/office/powerpoint/2010/main" val="3513469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AEE53C-7260-E77F-AA67-F3118A2CA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614FD4D-652A-BDEB-765C-51E6F58C3159}"/>
              </a:ext>
            </a:extLst>
          </p:cNvPr>
          <p:cNvSpPr txBox="1"/>
          <p:nvPr/>
        </p:nvSpPr>
        <p:spPr>
          <a:xfrm>
            <a:off x="795527" y="1891459"/>
            <a:ext cx="719632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3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De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ghnáth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cad a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itheann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tú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Máirt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hInide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5CBB7E-1453-8E90-6AC3-8F0C4DD9DAD1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3D7FD-F938-A348-590E-1B0EE016D5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green and white text&#10;&#10;AI-generated content may be incorrect.">
            <a:extLst>
              <a:ext uri="{FF2B5EF4-FFF2-40B4-BE49-F238E27FC236}">
                <a16:creationId xmlns:a16="http://schemas.microsoft.com/office/drawing/2014/main" id="{2BA3D401-C0D3-033D-047C-C3BA1D6739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3463" y="839313"/>
            <a:ext cx="3893249" cy="1463627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E45C17EA-863A-12A8-45AB-1E245862B9D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C62905E-35F7-4FBC-724E-41101CE90811}"/>
              </a:ext>
            </a:extLst>
          </p:cNvPr>
          <p:cNvSpPr txBox="1"/>
          <p:nvPr/>
        </p:nvSpPr>
        <p:spPr>
          <a:xfrm>
            <a:off x="3209544" y="460857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Pancóga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73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F37E0D-9136-A037-88ED-3DBA60FB79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6EEC84C-058A-32E2-341E-93917B83FBE0}"/>
              </a:ext>
            </a:extLst>
          </p:cNvPr>
          <p:cNvSpPr txBox="1"/>
          <p:nvPr/>
        </p:nvSpPr>
        <p:spPr>
          <a:xfrm>
            <a:off x="795527" y="1891459"/>
            <a:ext cx="719632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4</a:t>
            </a:r>
          </a:p>
          <a:p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leabhar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deireannach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sa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tsraith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“Harry Potter”.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99C373-65D5-B1F5-B8C9-F63039B95A3F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0FD227-2D2E-D738-F776-6D13EDC1B4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green and white text&#10;&#10;AI-generated content may be incorrect.">
            <a:extLst>
              <a:ext uri="{FF2B5EF4-FFF2-40B4-BE49-F238E27FC236}">
                <a16:creationId xmlns:a16="http://schemas.microsoft.com/office/drawing/2014/main" id="{3D3BD14A-0507-4A3D-5D50-BFF8B4CF7B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3463" y="839313"/>
            <a:ext cx="3893249" cy="1463627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0FAED8FE-9789-5F85-F1A2-A1CD46A19B0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0317449-ACC6-00B7-FBE6-E5DDAD0AEB1D}"/>
              </a:ext>
            </a:extLst>
          </p:cNvPr>
          <p:cNvSpPr txBox="1"/>
          <p:nvPr/>
        </p:nvSpPr>
        <p:spPr>
          <a:xfrm>
            <a:off x="1161288" y="4569115"/>
            <a:ext cx="6830568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HP &amp; the Deathly Hallows</a:t>
            </a:r>
          </a:p>
        </p:txBody>
      </p:sp>
    </p:spTree>
    <p:extLst>
      <p:ext uri="{BB962C8B-B14F-4D97-AF65-F5344CB8AC3E}">
        <p14:creationId xmlns:p14="http://schemas.microsoft.com/office/powerpoint/2010/main" val="119500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CC8D80-9BF6-E7FB-D1C3-70AE273E87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60E1BBB-506C-3C23-BF69-4CDBB8131C19}"/>
              </a:ext>
            </a:extLst>
          </p:cNvPr>
          <p:cNvSpPr txBox="1"/>
          <p:nvPr/>
        </p:nvSpPr>
        <p:spPr>
          <a:xfrm>
            <a:off x="795527" y="1891459"/>
            <a:ext cx="752551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5</a:t>
            </a:r>
          </a:p>
          <a:p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Cá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raibh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Cluichí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Oilimpeacha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Gheimhridh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2026 ag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tarlú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22DEFA-A35C-19F9-7213-6AA437F77C49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3BA19F4-9502-9FDB-3F20-32E5415EBC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green and white text&#10;&#10;AI-generated content may be incorrect.">
            <a:extLst>
              <a:ext uri="{FF2B5EF4-FFF2-40B4-BE49-F238E27FC236}">
                <a16:creationId xmlns:a16="http://schemas.microsoft.com/office/drawing/2014/main" id="{AA2F5030-8A74-5FAE-0187-85EC465971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3463" y="839313"/>
            <a:ext cx="3893249" cy="1463627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B85A1A82-46BB-FD34-3ABD-FD40AD1F0F3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2E6B510-3FFC-BF79-2157-07B5DF1C3631}"/>
              </a:ext>
            </a:extLst>
          </p:cNvPr>
          <p:cNvSpPr txBox="1"/>
          <p:nvPr/>
        </p:nvSpPr>
        <p:spPr>
          <a:xfrm>
            <a:off x="3209544" y="460857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An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Iodáil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69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4D5E9B-A409-B1F6-AA52-F46CEEF2B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02A13E0-8ADE-072B-D9DC-D1D1A71590F2}"/>
              </a:ext>
            </a:extLst>
          </p:cNvPr>
          <p:cNvSpPr txBox="1"/>
          <p:nvPr/>
        </p:nvSpPr>
        <p:spPr>
          <a:xfrm>
            <a:off x="795527" y="1891459"/>
            <a:ext cx="719632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6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sórt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bia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iad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Maris Piper, Home Guard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agus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Rooster?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4EFCC3-8A74-75F8-400F-5FCDBBCFC623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84AF3F8-2EA7-3580-EC37-A1D27B249A2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green and white text&#10;&#10;AI-generated content may be incorrect.">
            <a:extLst>
              <a:ext uri="{FF2B5EF4-FFF2-40B4-BE49-F238E27FC236}">
                <a16:creationId xmlns:a16="http://schemas.microsoft.com/office/drawing/2014/main" id="{B8C53B37-7E8A-239D-4CED-661EFF668F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3463" y="839313"/>
            <a:ext cx="3893249" cy="1463627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7D01C64D-2024-1C6A-E2ED-AD216DB1DBA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2D38B63-408B-CCD1-2A08-7DAEDB2E28EF}"/>
              </a:ext>
            </a:extLst>
          </p:cNvPr>
          <p:cNvSpPr txBox="1"/>
          <p:nvPr/>
        </p:nvSpPr>
        <p:spPr>
          <a:xfrm>
            <a:off x="3209544" y="460857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Prátaí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04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15B99C2-E0A6-3447-0B0D-6243D93C5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2E305458-9A81-75E8-9428-9C5C8F7946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4" y="2022195"/>
            <a:ext cx="5496052" cy="33926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0041E7-479B-16C0-AD3D-A9D1AB335B37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3A30F19-FB29-59FB-2C49-C845C8C9091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005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B088F5-59D4-A261-4105-9D54276E0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38C13E-A25F-FE5B-F50D-AE80D6F5D421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B87A92-9377-1BA2-931D-9DB67CBEB0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4" name="Picture 3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3BB521C0-888E-AE7E-8847-0B7CFB183E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283" y="1170432"/>
            <a:ext cx="7207433" cy="375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462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324BBA-3F56-B3C8-45D4-D59FDBA0C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FBA07B-9B06-1B67-D2A4-2898A1452791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84A5C7-4E60-8598-E0DA-64C254F3A38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793E617-A350-6FBD-662C-D8F5C20CE064}"/>
              </a:ext>
            </a:extLst>
          </p:cNvPr>
          <p:cNvSpPr txBox="1"/>
          <p:nvPr/>
        </p:nvSpPr>
        <p:spPr>
          <a:xfrm>
            <a:off x="795528" y="1891459"/>
            <a:ext cx="71048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fáth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mbíonn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gach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duine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ag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ól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caifé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ghaeltacht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AA636F-B9FB-AD1B-D17F-0416B87A3F1E}"/>
              </a:ext>
            </a:extLst>
          </p:cNvPr>
          <p:cNvSpPr txBox="1"/>
          <p:nvPr/>
        </p:nvSpPr>
        <p:spPr>
          <a:xfrm>
            <a:off x="1280160" y="4677484"/>
            <a:ext cx="6556248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Mar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tá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 Bean an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Tí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ann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!!</a:t>
            </a:r>
          </a:p>
        </p:txBody>
      </p:sp>
      <p:pic>
        <p:nvPicPr>
          <p:cNvPr id="4" name="Picture 3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2BD9F60B-BE76-BC5E-A849-1F40264CC7E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4992" y="-544617"/>
            <a:ext cx="4278704" cy="222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147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5CE6B9-0F1A-0EE0-0879-9048C4F4A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8F20835-EA8F-86C4-7DBD-F4202D35A1FC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FF8AA2D-92FD-129D-BA3B-40CA527A2C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8FF4ED-E8A9-9610-B7CE-2D816479FB7E}"/>
              </a:ext>
            </a:extLst>
          </p:cNvPr>
          <p:cNvSpPr txBox="1">
            <a:spLocks/>
          </p:cNvSpPr>
          <p:nvPr/>
        </p:nvSpPr>
        <p:spPr>
          <a:xfrm>
            <a:off x="268713" y="2661896"/>
            <a:ext cx="8606574" cy="1534208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88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Sin an </a:t>
            </a:r>
            <a:r>
              <a:rPr lang="en-IE" sz="88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Deireadh</a:t>
            </a:r>
            <a:endParaRPr lang="en-IE" sz="8800" b="1" dirty="0">
              <a:ln w="19050">
                <a:solidFill>
                  <a:sysClr val="windowText" lastClr="000000"/>
                </a:solidFill>
              </a:ln>
              <a:solidFill>
                <a:srgbClr val="08520B"/>
              </a:solidFill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311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B3421B-CE92-6F34-CE84-26A4B6433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FDB7B9D8-5BD8-359E-92A9-E2C0C5EA92A7}"/>
              </a:ext>
            </a:extLst>
          </p:cNvPr>
          <p:cNvSpPr txBox="1">
            <a:spLocks/>
          </p:cNvSpPr>
          <p:nvPr/>
        </p:nvSpPr>
        <p:spPr>
          <a:xfrm>
            <a:off x="646924" y="1313098"/>
            <a:ext cx="7850151" cy="3734390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Tá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súil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againn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gur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bhain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sibh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taitneamh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as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ceisteanna</a:t>
            </a:r>
            <a:endParaRPr lang="en-IE" sz="6600" b="1" dirty="0">
              <a:ln w="19050">
                <a:solidFill>
                  <a:sysClr val="windowText" lastClr="000000"/>
                </a:solidFill>
              </a:ln>
              <a:solidFill>
                <a:srgbClr val="08520B"/>
              </a:solidFill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E0DAD5-3A28-DE35-3EB8-D40E87A66DDE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449F79-5A86-6252-4553-929D78A619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546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E75302-DD21-435A-C88B-AD2328FED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82809D2-8881-0992-6D37-A9B02A04E957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82FA6B-0E67-22EE-5815-724F8FCCE5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6AD70F2-867D-F7FB-51CC-64A0E01A0440}"/>
              </a:ext>
            </a:extLst>
          </p:cNvPr>
          <p:cNvSpPr txBox="1">
            <a:spLocks/>
          </p:cNvSpPr>
          <p:nvPr/>
        </p:nvSpPr>
        <p:spPr>
          <a:xfrm>
            <a:off x="0" y="2817344"/>
            <a:ext cx="9025127" cy="1534208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Slán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agus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Beannacht</a:t>
            </a:r>
            <a:endParaRPr lang="en-IE" sz="6600" b="1" dirty="0">
              <a:ln w="19050">
                <a:solidFill>
                  <a:sysClr val="windowText" lastClr="000000"/>
                </a:solidFill>
              </a:ln>
              <a:solidFill>
                <a:srgbClr val="08520B"/>
              </a:solidFill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801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46F96F-60E0-1A48-9D3B-D5FE27FE37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25E7786-6A43-9C1C-22D1-484C67E37A2B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3937239A-367F-250F-01AB-A86D6AD3DE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9AC19CD-B60D-BE04-7775-B8B3E529FC93}"/>
              </a:ext>
            </a:extLst>
          </p:cNvPr>
          <p:cNvSpPr txBox="1"/>
          <p:nvPr/>
        </p:nvSpPr>
        <p:spPr>
          <a:xfrm>
            <a:off x="101158" y="3086102"/>
            <a:ext cx="89416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Thank you for downloading this </a:t>
            </a:r>
            <a:r>
              <a:rPr lang="en-IE" sz="12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Seomra</a:t>
            </a: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12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Ranga</a:t>
            </a: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 resource. We hope that you find it practical and useful in your classroom.</a:t>
            </a:r>
          </a:p>
          <a:p>
            <a:b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</a:b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Please be aware of the following conditions before using this resource.</a:t>
            </a:r>
          </a:p>
          <a:p>
            <a:endParaRPr lang="en-IE" sz="12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r>
              <a:rPr lang="en-IE" sz="1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Please DO: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Use it with your pupils in your classroom.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Make this resource available to your pupils in a private enclosed online space </a:t>
            </a:r>
            <a:r>
              <a:rPr lang="en-IE" sz="12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eg.</a:t>
            </a: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 Google Classroom, Seesaw, </a:t>
            </a:r>
            <a:r>
              <a:rPr lang="en-IE" sz="12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Edublogs</a:t>
            </a: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Tell others if you have found it useful.</a:t>
            </a:r>
            <a:b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</a:br>
            <a:endParaRPr lang="en-IE" sz="12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r>
              <a:rPr lang="en-IE" sz="1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Please DO NOT: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Copy or share this resource (in part or whole) with others who have not joined our website. By becoming a member for themselves, they will help the site develop into the future.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Make this resource available on your school website for anyone to download.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Share  this resource with participants on any sort of course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Share this resource with other teachers in online groups </a:t>
            </a:r>
            <a:r>
              <a:rPr lang="en-IE" sz="12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eg.</a:t>
            </a: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 Facebook Groups, WhatsApp Groups etc.</a:t>
            </a:r>
          </a:p>
          <a:p>
            <a:endParaRPr lang="en-IE" sz="12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Kind regards, </a:t>
            </a:r>
            <a:r>
              <a:rPr lang="en-IE" sz="12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Seomra</a:t>
            </a: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12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Ranga</a:t>
            </a:r>
            <a:endParaRPr lang="en-IE" sz="1200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AF8F42-27F9-DA8B-2BC7-A5E554E015ED}"/>
              </a:ext>
            </a:extLst>
          </p:cNvPr>
          <p:cNvSpPr txBox="1"/>
          <p:nvPr/>
        </p:nvSpPr>
        <p:spPr>
          <a:xfrm>
            <a:off x="2476530" y="2515080"/>
            <a:ext cx="4190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4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For Your Information</a:t>
            </a:r>
          </a:p>
        </p:txBody>
      </p:sp>
    </p:spTree>
    <p:extLst>
      <p:ext uri="{BB962C8B-B14F-4D97-AF65-F5344CB8AC3E}">
        <p14:creationId xmlns:p14="http://schemas.microsoft.com/office/powerpoint/2010/main" val="192691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7E64B3-A523-D9CC-9577-B12274DB37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AA2F03E-77C5-415A-33EF-972CA772370C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6FBB7F8B-C13C-B7C9-E41E-61851FDFDC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8" y="6502422"/>
            <a:ext cx="1337094" cy="3387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ED589D2-23EB-A041-A508-39F0FD26EA02}"/>
              </a:ext>
            </a:extLst>
          </p:cNvPr>
          <p:cNvSpPr txBox="1">
            <a:spLocks/>
          </p:cNvSpPr>
          <p:nvPr/>
        </p:nvSpPr>
        <p:spPr>
          <a:xfrm>
            <a:off x="431949" y="2744646"/>
            <a:ext cx="4460435" cy="36871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E" sz="1600" dirty="0" err="1">
                <a:ln w="19050">
                  <a:noFill/>
                </a:ln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Úsáidtear</a:t>
            </a:r>
            <a:r>
              <a:rPr lang="en-IE" sz="1600" dirty="0">
                <a:ln w="19050">
                  <a:noFill/>
                </a:ln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1600" dirty="0" err="1">
                <a:ln w="19050">
                  <a:noFill/>
                </a:ln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íomhánna</a:t>
            </a:r>
            <a:r>
              <a:rPr lang="en-IE" sz="1600" dirty="0">
                <a:ln w="19050">
                  <a:noFill/>
                </a:ln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1600" dirty="0" err="1">
                <a:ln w="19050">
                  <a:noFill/>
                </a:ln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sa</a:t>
            </a:r>
            <a:r>
              <a:rPr lang="en-IE" sz="1600" dirty="0">
                <a:ln w="19050">
                  <a:noFill/>
                </a:ln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1600" dirty="0" err="1">
                <a:ln w="19050">
                  <a:noFill/>
                </a:ln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chomad</a:t>
            </a:r>
            <a:r>
              <a:rPr lang="en-IE" sz="1600" dirty="0">
                <a:ln w="19050">
                  <a:noFill/>
                </a:ln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1600" dirty="0" err="1">
                <a:ln w="19050">
                  <a:noFill/>
                </a:ln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1600" dirty="0">
                <a:ln w="19050">
                  <a:noFill/>
                </a:ln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ó: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2406BA-541E-2F87-669F-C702510BACE2}"/>
              </a:ext>
            </a:extLst>
          </p:cNvPr>
          <p:cNvSpPr txBox="1"/>
          <p:nvPr/>
        </p:nvSpPr>
        <p:spPr>
          <a:xfrm>
            <a:off x="2325389" y="3161581"/>
            <a:ext cx="2246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/>
              </a:rPr>
              <a:t>https://depositphotos.com/</a:t>
            </a:r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883D75E-715F-3B4F-EC07-0D4CD1C83CD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229" y="3161581"/>
            <a:ext cx="1337094" cy="2674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D97F905-D7F3-939C-2E89-114EBE9425C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101" y="3526296"/>
            <a:ext cx="1055299" cy="24077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AFDF167-EAA7-DFEC-7010-5BE39662FF3F}"/>
              </a:ext>
            </a:extLst>
          </p:cNvPr>
          <p:cNvSpPr txBox="1"/>
          <p:nvPr/>
        </p:nvSpPr>
        <p:spPr>
          <a:xfrm>
            <a:off x="2325389" y="3486799"/>
            <a:ext cx="2103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7"/>
              </a:rPr>
              <a:t>https://www.textgiraffe.com/</a:t>
            </a:r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C23AC2A-5436-E4C8-5D8E-BD9ECDF98D2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3962" y="3864364"/>
            <a:ext cx="392723" cy="39272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3D6D377-E812-C496-FC95-ACEA1BC59653}"/>
              </a:ext>
            </a:extLst>
          </p:cNvPr>
          <p:cNvSpPr txBox="1"/>
          <p:nvPr/>
        </p:nvSpPr>
        <p:spPr>
          <a:xfrm>
            <a:off x="2325389" y="3958362"/>
            <a:ext cx="41229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9"/>
              </a:rPr>
              <a:t>https://www.teacherspayteachers.com/Store/Hello-Literacy</a:t>
            </a:r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47958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ECFEF5-5767-4F91-3FD9-A38436A99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A519F21-B092-E335-E937-3980FC663418}"/>
              </a:ext>
            </a:extLst>
          </p:cNvPr>
          <p:cNvSpPr txBox="1"/>
          <p:nvPr/>
        </p:nvSpPr>
        <p:spPr>
          <a:xfrm>
            <a:off x="795528" y="1891459"/>
            <a:ext cx="71048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1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dath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thacsaí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Nua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Eabharc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1049FC60-72F6-D0AD-01E0-C11F9FB60D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980635" cy="18398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D4B6DCD-3749-1A1C-7186-0933DCC49871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E746184-0EEE-3A11-8E12-F4CFB901C5C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D1DC8A8-2BDA-90A4-EFF3-54848C20382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400" r="24800"/>
          <a:stretch>
            <a:fillRect/>
          </a:stretch>
        </p:blipFill>
        <p:spPr>
          <a:xfrm>
            <a:off x="6227063" y="2226365"/>
            <a:ext cx="2254551" cy="300998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6701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C46E3A-5CE6-AFBD-FDD1-B061B7B2B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55454D0-B14A-4210-48F3-873893909D9B}"/>
              </a:ext>
            </a:extLst>
          </p:cNvPr>
          <p:cNvSpPr txBox="1"/>
          <p:nvPr/>
        </p:nvSpPr>
        <p:spPr>
          <a:xfrm>
            <a:off x="740664" y="1593977"/>
            <a:ext cx="47274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2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spórt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imríonn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Rhasidat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Adeleke?</a:t>
            </a:r>
          </a:p>
        </p:txBody>
      </p:sp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B41BC610-D3E2-C929-BAB6-1F3F07CC91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980635" cy="18398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905DA21-B59B-63FF-37C5-99E71F33DA80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EA3179-7646-AB96-94C2-36115C6522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4098" name="Picture 2" descr="Rhasidat Adeleke's toughest challenge? Changing how she runs">
            <a:extLst>
              <a:ext uri="{FF2B5EF4-FFF2-40B4-BE49-F238E27FC236}">
                <a16:creationId xmlns:a16="http://schemas.microsoft.com/office/drawing/2014/main" id="{61D6E79B-C400-379F-D64F-0352206271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20" r="33680"/>
          <a:stretch>
            <a:fillRect/>
          </a:stretch>
        </p:blipFill>
        <p:spPr bwMode="auto">
          <a:xfrm>
            <a:off x="5916168" y="2328482"/>
            <a:ext cx="2286000" cy="267652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597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C036754-EE58-67AF-4A4E-9446B5058DAF}"/>
              </a:ext>
            </a:extLst>
          </p:cNvPr>
          <p:cNvSpPr txBox="1">
            <a:spLocks/>
          </p:cNvSpPr>
          <p:nvPr/>
        </p:nvSpPr>
        <p:spPr>
          <a:xfrm>
            <a:off x="646924" y="1441114"/>
            <a:ext cx="7850151" cy="3734390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Fáilte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romhaibh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go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dtí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Tráth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gCeist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2026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1E94ADF-8658-D3F1-E52A-DD9C4688020F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7A9B6F-25B8-C3E2-E35B-F393CA3177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91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31CD75-4907-F394-582D-265ABB0D27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E943D67-ECD0-D9CD-C5B8-1EE88E3991C9}"/>
              </a:ext>
            </a:extLst>
          </p:cNvPr>
          <p:cNvSpPr txBox="1"/>
          <p:nvPr/>
        </p:nvSpPr>
        <p:spPr>
          <a:xfrm>
            <a:off x="795528" y="1891459"/>
            <a:ext cx="71048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3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Scríobh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uimhir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dhá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mhíle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seacht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gcéad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caoga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naoi.</a:t>
            </a:r>
          </a:p>
        </p:txBody>
      </p:sp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058AF9C2-09EB-246E-D06F-7F0462EE9F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980635" cy="18398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BFC20B8-BD44-933B-E0E0-4ECE7BE62CAD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0A2990D-85F8-8311-13C2-0A66CAC5BD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60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2EC52D-63C9-A7F7-F377-D28821138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CF14F8E-79B1-886E-875F-7210B50509C1}"/>
              </a:ext>
            </a:extLst>
          </p:cNvPr>
          <p:cNvSpPr txBox="1"/>
          <p:nvPr/>
        </p:nvSpPr>
        <p:spPr>
          <a:xfrm>
            <a:off x="795528" y="2035751"/>
            <a:ext cx="51206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 an carachtar seo:</a:t>
            </a:r>
          </a:p>
        </p:txBody>
      </p:sp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62D03F91-1858-20F0-84AB-ED9F26A842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980635" cy="18398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4C8E477-9828-170D-293A-A6D08A5CFCE0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CE2176-C417-586A-C5E5-79047780CBA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14342" name="Picture 6" descr="How to Draw Mr. Bean - Really Easy Drawing Tutorial">
            <a:extLst>
              <a:ext uri="{FF2B5EF4-FFF2-40B4-BE49-F238E27FC236}">
                <a16:creationId xmlns:a16="http://schemas.microsoft.com/office/drawing/2014/main" id="{90F283CE-61E5-7342-D3FA-D8E1E1AEF9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015"/>
          <a:stretch>
            <a:fillRect/>
          </a:stretch>
        </p:blipFill>
        <p:spPr bwMode="auto">
          <a:xfrm>
            <a:off x="6044184" y="2386584"/>
            <a:ext cx="2404872" cy="2308324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12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0F3300-1E8C-1637-5863-6EA5E0B88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589B39-2827-3FAD-DA87-2D36FB8123FE}"/>
              </a:ext>
            </a:extLst>
          </p:cNvPr>
          <p:cNvSpPr txBox="1"/>
          <p:nvPr/>
        </p:nvSpPr>
        <p:spPr>
          <a:xfrm>
            <a:off x="795528" y="1891459"/>
            <a:ext cx="71048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5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Fíor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nó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bréagach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Tá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Páirc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Chrócaigh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gCo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 Corcaigh?</a:t>
            </a:r>
          </a:p>
        </p:txBody>
      </p:sp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DCE64529-7E7E-1A0C-D1E8-DB9A74D5BC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980635" cy="18398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DC72DE0-B49B-6D99-ABFC-43EA069231AA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B0E81F-38F8-E04E-2C1F-76150499CD3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6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8AB2D8-0531-28EB-87F5-CC7EDAE09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A7126CB-BF5A-2245-6392-EDCD4D6D1AE7}"/>
              </a:ext>
            </a:extLst>
          </p:cNvPr>
          <p:cNvSpPr txBox="1"/>
          <p:nvPr/>
        </p:nvSpPr>
        <p:spPr>
          <a:xfrm>
            <a:off x="804672" y="2046907"/>
            <a:ext cx="4343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6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grúpa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ceoil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</a:t>
            </a:r>
          </a:p>
        </p:txBody>
      </p:sp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AA5160EC-1EA7-EDC2-85A7-9FF2DD3D9F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980635" cy="18398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E037A0D-51DF-2A10-3F95-BF0C719208A2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345F4D-E817-26F4-232F-6CEB1395DD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15362" name="Picture 2" descr="Interview: Kingfishr – The Irish Folk Band That You 'Need To Know'! The  Band Talk BST Hyde Park, An Incredible Start To Their Career and More! –  Building Our Own Nashville">
            <a:extLst>
              <a:ext uri="{FF2B5EF4-FFF2-40B4-BE49-F238E27FC236}">
                <a16:creationId xmlns:a16="http://schemas.microsoft.com/office/drawing/2014/main" id="{C78A5D33-1BDE-8740-C760-ED302C6658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6400" y="2346041"/>
            <a:ext cx="2770632" cy="2770632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699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31C016-77DD-638A-3A7A-126AB0A5EA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AF7D43-2D41-768F-901E-86F23BC1901B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68550F-5D17-646B-C8E5-DC716B5166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F6675CD-12A3-87B0-C500-1AD7888C19A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241" y="1353312"/>
            <a:ext cx="6743591" cy="3405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31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CBF003-475F-C1FB-9FAE-034CAF85A7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FA3647-B2A7-80D2-957C-5160F6A2304A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31B9BE-030C-E7EC-E6CD-BF1E641996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5F75759-195E-013F-4F27-27980CA39F1C}"/>
              </a:ext>
            </a:extLst>
          </p:cNvPr>
          <p:cNvSpPr txBox="1"/>
          <p:nvPr/>
        </p:nvSpPr>
        <p:spPr>
          <a:xfrm>
            <a:off x="795528" y="1891459"/>
            <a:ext cx="71048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a thugann tú ar shicín sa seomra ranga?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E38D2B-8429-4FD5-0B52-6F4F7C3B3E2E}"/>
              </a:ext>
            </a:extLst>
          </p:cNvPr>
          <p:cNvSpPr txBox="1"/>
          <p:nvPr/>
        </p:nvSpPr>
        <p:spPr>
          <a:xfrm>
            <a:off x="3090672" y="4648198"/>
            <a:ext cx="3026664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Ar strae!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0919E61-E9E1-309B-5BDC-D6E7180FF7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0127" y="-564428"/>
            <a:ext cx="4523253" cy="228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7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E5E7C8-B101-3196-E459-D415B8A0B0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D75977CA-9DAF-B152-C4B3-337064B27E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864" y="2072344"/>
            <a:ext cx="4205633" cy="27133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B3D0139-2799-E71B-136F-C23DB95D3F4B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0BE651-DD85-28A4-4A80-0BC9EFDFA2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3" name="Picture 2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63975367-646F-D7CA-E38B-8AADEA34C32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4694" y="2147314"/>
            <a:ext cx="3896324" cy="256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575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ADC080-9502-17AF-8612-A2E8775736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A7ED5AC-2017-6755-3AA6-2E07308610CE}"/>
              </a:ext>
            </a:extLst>
          </p:cNvPr>
          <p:cNvSpPr txBox="1"/>
          <p:nvPr/>
        </p:nvSpPr>
        <p:spPr>
          <a:xfrm>
            <a:off x="795528" y="1891459"/>
            <a:ext cx="71048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1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dath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súile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ag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nGruffalo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1438B04B-EA44-D3A8-1493-E16AE66B57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084" y="750669"/>
            <a:ext cx="2375342" cy="153247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75F9AA6-84D7-6EEF-C796-EA534F598122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224A82-FF69-C127-EAE8-EF81256F50D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B68E553A-D583-97D1-4B0C-84F2AB403E0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EFBB8E2-BFBC-73C5-EFB5-7D1F2BE45C29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Oráiste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96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4C1A84-F368-887C-94D9-BD44290C19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A381EFB-EDC8-2130-5064-354597FBF1B9}"/>
              </a:ext>
            </a:extLst>
          </p:cNvPr>
          <p:cNvSpPr txBox="1"/>
          <p:nvPr/>
        </p:nvSpPr>
        <p:spPr>
          <a:xfrm>
            <a:off x="786384" y="2003338"/>
            <a:ext cx="52760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2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sórt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glasra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itheann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Bugs Bunny?</a:t>
            </a:r>
          </a:p>
        </p:txBody>
      </p:sp>
      <p:pic>
        <p:nvPicPr>
          <p:cNvPr id="3076" name="Picture 4" descr="Bugs Bunny – Chuck Jones">
            <a:extLst>
              <a:ext uri="{FF2B5EF4-FFF2-40B4-BE49-F238E27FC236}">
                <a16:creationId xmlns:a16="http://schemas.microsoft.com/office/drawing/2014/main" id="{B750822C-2BBA-2851-6A0F-1E5829F30F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5832" y="2000651"/>
            <a:ext cx="2320957" cy="377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3B0FE4E-9E87-7B96-2856-3B3C1DD1F4A4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F81823-E5D7-BA48-87D9-9D6CB792A3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3" name="Picture 2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BBADBD10-4269-B0DA-A5A7-6FC50908D20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084" y="750669"/>
            <a:ext cx="2375342" cy="1532478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F241A709-B897-ABD7-F256-2911BB0814D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7F25A22-A7BE-BE00-57A3-ED4CFEB9DDE3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Cairéid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AFAB09-B711-108E-5AD7-F8268111F3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2496CB-EDFA-2ECD-3CA3-54FF38BD23F9}"/>
              </a:ext>
            </a:extLst>
          </p:cNvPr>
          <p:cNvSpPr txBox="1"/>
          <p:nvPr/>
        </p:nvSpPr>
        <p:spPr>
          <a:xfrm>
            <a:off x="786384" y="1900603"/>
            <a:ext cx="51297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3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Daidí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Mamaí</a:t>
            </a:r>
            <a:endParaRPr lang="en-IE" sz="54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Uncail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- ??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0D1F-626F-12CC-4FCD-EE71FE396310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8CCA6D-5948-3D26-55A9-E4A272F1AF6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0105B14-E503-A62D-DF81-F722299AB2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400" t="11333" r="15067" b="20133"/>
          <a:stretch>
            <a:fillRect/>
          </a:stretch>
        </p:blipFill>
        <p:spPr>
          <a:xfrm>
            <a:off x="5916168" y="2287208"/>
            <a:ext cx="2603158" cy="2852928"/>
          </a:xfrm>
          <a:prstGeom prst="rect">
            <a:avLst/>
          </a:prstGeom>
        </p:spPr>
      </p:pic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98BAEDED-4BEF-29E9-8A68-3B94D5FB3CA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084" y="750669"/>
            <a:ext cx="2375342" cy="1532478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740F2B64-9939-B114-CD62-0416A955618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7EECB7E-AC83-6940-F173-885C77712EFF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Aintín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01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4759901-A0D6-49E3-ED67-A4D4760A3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DA2063E-609A-FD70-FAD1-CEC077F61A10}"/>
              </a:ext>
            </a:extLst>
          </p:cNvPr>
          <p:cNvSpPr txBox="1">
            <a:spLocks/>
          </p:cNvSpPr>
          <p:nvPr/>
        </p:nvSpPr>
        <p:spPr>
          <a:xfrm>
            <a:off x="646924" y="1313098"/>
            <a:ext cx="7850151" cy="3734390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Tá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súil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againn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go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mbainfidh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sibh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taitneamh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as an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dTráth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6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6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gCeist</a:t>
            </a:r>
            <a:endParaRPr lang="en-IE" sz="6600" b="1" dirty="0">
              <a:ln w="19050">
                <a:solidFill>
                  <a:sysClr val="windowText" lastClr="000000"/>
                </a:solidFill>
              </a:ln>
              <a:solidFill>
                <a:srgbClr val="08520B"/>
              </a:solidFill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594019C-0DB0-3559-D7D2-8E7D986C6BC2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90D7C3-0086-2A52-0255-A76B4F41AF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933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7A8E56-3507-2F3B-5359-C7F94B21A9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7F5133-73F7-11D3-4F0C-D18341FCEA76}"/>
              </a:ext>
            </a:extLst>
          </p:cNvPr>
          <p:cNvSpPr txBox="1"/>
          <p:nvPr/>
        </p:nvSpPr>
        <p:spPr>
          <a:xfrm>
            <a:off x="768096" y="1859339"/>
            <a:ext cx="425196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4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scannán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</a:t>
            </a:r>
          </a:p>
        </p:txBody>
      </p:sp>
      <p:pic>
        <p:nvPicPr>
          <p:cNvPr id="1026" name="Picture 2" descr="The Bad Guys 2 [DVD] : Sam Rockwell, Marc Maron, Craig Robinson, Richard  Ayoade, Awkwafina: Amazon.ie">
            <a:extLst>
              <a:ext uri="{FF2B5EF4-FFF2-40B4-BE49-F238E27FC236}">
                <a16:creationId xmlns:a16="http://schemas.microsoft.com/office/drawing/2014/main" id="{0ECE3881-2A7C-CB88-8B49-48FCDA5015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267"/>
          <a:stretch>
            <a:fillRect/>
          </a:stretch>
        </p:blipFill>
        <p:spPr bwMode="auto">
          <a:xfrm>
            <a:off x="5928011" y="2372993"/>
            <a:ext cx="2278109" cy="2112014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65B3DD7-209B-0F04-E062-FF4144FFF490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6C80C3-63ED-7153-E101-34C2E8DCC78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562ADF5C-D419-8B15-4E53-885C910B4A0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084" y="750669"/>
            <a:ext cx="2375342" cy="1532478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CDC4FB15-1FB5-3782-1B38-D5D8FD45A93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C8CD1A-0CD0-951D-6DB5-7BB1B5BCADEB}"/>
              </a:ext>
            </a:extLst>
          </p:cNvPr>
          <p:cNvSpPr txBox="1"/>
          <p:nvPr/>
        </p:nvSpPr>
        <p:spPr>
          <a:xfrm>
            <a:off x="2295720" y="4613939"/>
            <a:ext cx="3538727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Bad Guys 2</a:t>
            </a:r>
          </a:p>
        </p:txBody>
      </p:sp>
    </p:spTree>
    <p:extLst>
      <p:ext uri="{BB962C8B-B14F-4D97-AF65-F5344CB8AC3E}">
        <p14:creationId xmlns:p14="http://schemas.microsoft.com/office/powerpoint/2010/main" val="40122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72C473-160E-8982-480C-529B75543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CE40126-990B-D7E6-797F-AD9A9130AA1F}"/>
              </a:ext>
            </a:extLst>
          </p:cNvPr>
          <p:cNvSpPr txBox="1"/>
          <p:nvPr/>
        </p:nvSpPr>
        <p:spPr>
          <a:xfrm>
            <a:off x="758952" y="1859339"/>
            <a:ext cx="46725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5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is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do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pháiste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changarú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DBF285-0B6D-DB16-F6C2-802F782EE82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8858" y="2099818"/>
            <a:ext cx="4341576" cy="29783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9F8AF09-2192-002D-E005-92D4C09CC40F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DF66669-1808-520D-D7CF-97E49234005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D5B9BCBC-8D69-7199-C35B-EEA76B51523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084" y="750669"/>
            <a:ext cx="2375342" cy="1532478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5CB7E5CF-E1E5-C45C-77A1-D541B5C1800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E4DBC8F-3947-191D-813B-608580B1B0F8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Joey</a:t>
            </a:r>
          </a:p>
        </p:txBody>
      </p:sp>
    </p:spTree>
    <p:extLst>
      <p:ext uri="{BB962C8B-B14F-4D97-AF65-F5344CB8AC3E}">
        <p14:creationId xmlns:p14="http://schemas.microsoft.com/office/powerpoint/2010/main" val="4041823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33AFD2-A876-4884-E79E-F00CA27BD9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09F2112-58E9-7210-3DD1-E3475D97C0EC}"/>
              </a:ext>
            </a:extLst>
          </p:cNvPr>
          <p:cNvSpPr txBox="1"/>
          <p:nvPr/>
        </p:nvSpPr>
        <p:spPr>
          <a:xfrm>
            <a:off x="786384" y="1580563"/>
            <a:ext cx="42428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6</a:t>
            </a:r>
          </a:p>
          <a:p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mhéad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contae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gCúige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Uladh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60E5D87-34D2-6F0E-F994-F02C0200A9E9}"/>
              </a:ext>
            </a:extLst>
          </p:cNvPr>
          <p:cNvGrpSpPr/>
          <p:nvPr/>
        </p:nvGrpSpPr>
        <p:grpSpPr>
          <a:xfrm>
            <a:off x="4910328" y="2025869"/>
            <a:ext cx="3525012" cy="3525012"/>
            <a:chOff x="4910328" y="2025869"/>
            <a:chExt cx="3525012" cy="3525012"/>
          </a:xfrm>
        </p:grpSpPr>
        <p:pic>
          <p:nvPicPr>
            <p:cNvPr id="2050" name="Picture 2" descr="Map of Ulster | Free SVG">
              <a:extLst>
                <a:ext uri="{FF2B5EF4-FFF2-40B4-BE49-F238E27FC236}">
                  <a16:creationId xmlns:a16="http://schemas.microsoft.com/office/drawing/2014/main" id="{3AAC2E69-4B67-161F-8A93-681C041A83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0328" y="2025869"/>
              <a:ext cx="3525012" cy="3525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Arrow: Right 1">
              <a:extLst>
                <a:ext uri="{FF2B5EF4-FFF2-40B4-BE49-F238E27FC236}">
                  <a16:creationId xmlns:a16="http://schemas.microsoft.com/office/drawing/2014/main" id="{F9370443-BC8F-87CF-134A-30BB72C8A952}"/>
                </a:ext>
              </a:extLst>
            </p:cNvPr>
            <p:cNvSpPr/>
            <p:nvPr/>
          </p:nvSpPr>
          <p:spPr>
            <a:xfrm rot="1878969">
              <a:off x="5509473" y="2294674"/>
              <a:ext cx="1144553" cy="393192"/>
            </a:xfrm>
            <a:prstGeom prst="rightArrow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72443877-EBCA-4C7C-1EFC-6761E5D1439B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E742DEC-6970-F530-9FA4-D6AA77B87ED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2F34CC3B-3CDA-151C-58DC-2189D222A0F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084" y="750669"/>
            <a:ext cx="2375342" cy="1532478"/>
          </a:xfrm>
          <a:prstGeom prst="rect">
            <a:avLst/>
          </a:prstGeom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B11DA77F-52EF-6887-A31A-21C8291414F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A620413-FA48-8DD7-E1EE-A31E0D350BD9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Naoi (9)</a:t>
            </a:r>
          </a:p>
        </p:txBody>
      </p:sp>
    </p:spTree>
    <p:extLst>
      <p:ext uri="{BB962C8B-B14F-4D97-AF65-F5344CB8AC3E}">
        <p14:creationId xmlns:p14="http://schemas.microsoft.com/office/powerpoint/2010/main" val="262729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9A3F58-71EB-CFE4-4925-671B7C28C4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CCF29B-9466-3C9D-A565-BC4E582EA6D6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906B6B-3BA2-E0C0-6A9E-74593C8450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DC2C753-B5AD-57A6-C69B-7C475D969F1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91" y="1243584"/>
            <a:ext cx="6768618" cy="347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34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F014F2-C3F4-55CF-E9F5-3706581FCD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0B1956-C5B8-9630-AF33-A5CC30EA9F3B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13581C-7AB1-1918-3EE2-985DF7085B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53C115-14AD-BD04-BE19-267A08D5642D}"/>
              </a:ext>
            </a:extLst>
          </p:cNvPr>
          <p:cNvSpPr txBox="1"/>
          <p:nvPr/>
        </p:nvSpPr>
        <p:spPr>
          <a:xfrm>
            <a:off x="832104" y="1561684"/>
            <a:ext cx="71048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cineál Gaeilge a labhraítear ar an ngealach?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F378B6-8163-13CA-9D37-7F808B1902F2}"/>
              </a:ext>
            </a:extLst>
          </p:cNvPr>
          <p:cNvSpPr txBox="1"/>
          <p:nvPr/>
        </p:nvSpPr>
        <p:spPr>
          <a:xfrm>
            <a:off x="2173986" y="4392717"/>
            <a:ext cx="4796028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Gaeilge na Moon!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CCDA7D9-7AA0-C879-9DCB-3F88B13F51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4408" y="-517196"/>
            <a:ext cx="4366260" cy="2239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16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F02632-E67C-3D4F-B09D-5E33F0AAE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4705381-F03A-9F45-EC54-00CFD90EFFE0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4B7F11-6ED7-A8D8-6E7D-C72925A113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1260F2FD-BBB4-7CAD-6201-9560D983B8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3701" y="2138124"/>
            <a:ext cx="5076597" cy="3192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1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52E732-8555-9F8D-40BD-35E644F2E1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DF882D4-626C-5BEA-5675-47AD65DFE4C1}"/>
              </a:ext>
            </a:extLst>
          </p:cNvPr>
          <p:cNvSpPr txBox="1"/>
          <p:nvPr/>
        </p:nvSpPr>
        <p:spPr>
          <a:xfrm>
            <a:off x="795528" y="1891459"/>
            <a:ext cx="52486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atá níos óige – leanbh nó seanbhean?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6ED63C-B7F4-CED8-1478-1DA0D8F3349D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20EB527-1DF7-726B-A122-F5D1110D9D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834307F4-A7F0-4138-9E03-A4AFDA3B90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96840"/>
            <a:ext cx="2852894" cy="17942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452F69B-6930-3828-BAE7-26C37DB634C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000" t="6980" r="16700"/>
          <a:stretch>
            <a:fillRect/>
          </a:stretch>
        </p:blipFill>
        <p:spPr>
          <a:xfrm>
            <a:off x="5758440" y="2359152"/>
            <a:ext cx="2663184" cy="245152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3900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5BBD49-5DE5-F3EB-9D20-706682B70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E2BD41-F067-0F13-E431-F3FB4B07E7F9}"/>
              </a:ext>
            </a:extLst>
          </p:cNvPr>
          <p:cNvSpPr txBox="1"/>
          <p:nvPr/>
        </p:nvSpPr>
        <p:spPr>
          <a:xfrm>
            <a:off x="795528" y="2019475"/>
            <a:ext cx="73243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2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Fíor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nó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bréagach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tá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brat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hÉireann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glas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bán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agus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oráiste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A1913D-C159-90F0-9EEF-66C8BA5C5272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4C8831-2BE5-769F-FAC4-1E6CCDBD01F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955C82D3-BB7B-BB83-E138-F48ED648C7D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96840"/>
            <a:ext cx="2852894" cy="1794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0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0BD09F-4B60-290A-01A7-A63C88D93A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EB4C9E5-4C25-0D7F-9867-2578F1AC6A72}"/>
              </a:ext>
            </a:extLst>
          </p:cNvPr>
          <p:cNvSpPr txBox="1"/>
          <p:nvPr/>
        </p:nvSpPr>
        <p:spPr>
          <a:xfrm>
            <a:off x="795528" y="1891459"/>
            <a:ext cx="542239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3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Cathain a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itheann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tú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leite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de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ghnáth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lón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bricfeasta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nó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dinnéar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4A6ADE-1559-ADE3-BF83-330EED5E736D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A8C6D6-C1E2-CD84-957D-0AB71FA2E4E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6CDE30F5-6437-1C95-7736-29E1744B662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96840"/>
            <a:ext cx="2852894" cy="17942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A532531-D1F4-6FE3-A743-7B5D8537EC6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7336" y="2195260"/>
            <a:ext cx="2366870" cy="2980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68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9C04AF-0390-86DF-0203-F9468F2E91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2824B38-D11B-CB34-7624-80430046AF22}"/>
              </a:ext>
            </a:extLst>
          </p:cNvPr>
          <p:cNvSpPr txBox="1"/>
          <p:nvPr/>
        </p:nvSpPr>
        <p:spPr>
          <a:xfrm>
            <a:off x="850392" y="2335051"/>
            <a:ext cx="36027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4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tír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02C568-B32E-AA9C-8276-0A21603999E1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C72353-304E-BD22-494B-54FDCB5276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6D7CCDB1-FE54-2D90-53F5-D09D7D4E367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96840"/>
            <a:ext cx="2852894" cy="17942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FDC347-8ECA-DD4D-600B-9208BB54033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6706" y="2538249"/>
            <a:ext cx="2852894" cy="190192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2313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6FBFBA-3F36-D4BA-DFD6-F6DBF66201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and white text&#10;&#10;AI-generated content may be incorrect.">
            <a:extLst>
              <a:ext uri="{FF2B5EF4-FFF2-40B4-BE49-F238E27FC236}">
                <a16:creationId xmlns:a16="http://schemas.microsoft.com/office/drawing/2014/main" id="{A8BF84B9-4A11-0188-5EDD-CF50794561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1732" y="-419979"/>
            <a:ext cx="3852680" cy="2438405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2C3CE871-A362-57F5-60D5-98BE7729ACF0}"/>
              </a:ext>
            </a:extLst>
          </p:cNvPr>
          <p:cNvSpPr txBox="1">
            <a:spLocks/>
          </p:cNvSpPr>
          <p:nvPr/>
        </p:nvSpPr>
        <p:spPr>
          <a:xfrm>
            <a:off x="1106424" y="2018426"/>
            <a:ext cx="6931152" cy="3230665"/>
          </a:xfrm>
          <a:prstGeom prst="rect">
            <a:avLst/>
          </a:prstGeom>
          <a:noFill/>
          <a:ln w="57150">
            <a:noFill/>
          </a:ln>
        </p:spPr>
        <p:txBody>
          <a:bodyPr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Scríobh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uimhir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d’fhoireann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gach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bileog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freagartha</a:t>
            </a:r>
            <a:endParaRPr lang="es-UY" altLang="en-US" sz="128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Scríobh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uimhir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gach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babhta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1-8 ar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gach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bileog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freagartha</a:t>
            </a:r>
            <a:endParaRPr lang="es-UY" altLang="en-US" sz="128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Sula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scríobhann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sibh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síos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an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freagra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faigh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amach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go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n-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aontaíonn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gach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duine</a:t>
            </a:r>
            <a:r>
              <a:rPr lang="es-UY" altLang="en-US" sz="12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12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faoi</a:t>
            </a:r>
            <a:endParaRPr lang="es-UY" altLang="en-US" sz="12800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algn="just"/>
            <a:endParaRPr lang="es-UY" alt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06735B-CB2D-DFD0-46C3-611228B6BE2A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931CF5-53C7-73DB-BB77-F9730D98DE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98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17F2EF-EF3B-10A1-D08E-E0FAC9DFA5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1CCC1D0-C993-BC71-4FFE-C6EFE8BEB4C6}"/>
              </a:ext>
            </a:extLst>
          </p:cNvPr>
          <p:cNvSpPr txBox="1"/>
          <p:nvPr/>
        </p:nvSpPr>
        <p:spPr>
          <a:xfrm>
            <a:off x="795528" y="1891459"/>
            <a:ext cx="71048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5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Críochnaigh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frása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Rith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nós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___.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D4AD79-74FE-816F-1A05-750C821F062F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8EEB049-2D06-F5F5-9D88-DBAA44BB50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885ACFC1-9CA8-91D2-DF68-BA5ED5705E3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96840"/>
            <a:ext cx="2852894" cy="1794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92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22839B-850E-E7D2-3A2E-2B8CC061E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1748C06-42E7-6735-854B-76FE829DFC10}"/>
              </a:ext>
            </a:extLst>
          </p:cNvPr>
          <p:cNvSpPr txBox="1"/>
          <p:nvPr/>
        </p:nvSpPr>
        <p:spPr>
          <a:xfrm>
            <a:off x="795528" y="1891459"/>
            <a:ext cx="512064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 a thiomáineann tarracóir – múinteoir, búistéir nó feirmeoir?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8A1D0F-F8DF-9F5E-B650-57CD4020BE07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A6EC4B-6E58-677E-F5DB-5CD2200BFC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33F1B4F4-A5C6-64C1-F630-0EEF8D5D408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96840"/>
            <a:ext cx="2852894" cy="17942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BBEAD2-ED6F-CC36-98B4-1F613D85BF0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6984" y="2701711"/>
            <a:ext cx="3291840" cy="233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68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E7B9DB-4ADE-CD65-7749-59EAC21E3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0D970F-10F9-42B3-A010-9B25354C0CC3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0BB134-C01C-9114-F2DB-9DCA84D11B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AA9B067-A8F1-C4F7-6540-9B04345ABD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862" y="1280160"/>
            <a:ext cx="7210276" cy="3641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229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005155-2388-A3A6-F504-B05DEF7142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DBAB0A-64F2-FB6B-898A-B564C13ED50A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710AA8-13C5-3BE8-B438-9AFE510879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7FD549-BE27-A6EC-86A9-CA2CF68631D1}"/>
              </a:ext>
            </a:extLst>
          </p:cNvPr>
          <p:cNvSpPr txBox="1"/>
          <p:nvPr/>
        </p:nvSpPr>
        <p:spPr>
          <a:xfrm>
            <a:off x="795528" y="1891459"/>
            <a:ext cx="7104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a d’ith Jaws dá dhinnéar?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68E019-D895-B0C1-903B-3C756A7EC693}"/>
              </a:ext>
            </a:extLst>
          </p:cNvPr>
          <p:cNvSpPr txBox="1"/>
          <p:nvPr/>
        </p:nvSpPr>
        <p:spPr>
          <a:xfrm>
            <a:off x="1691640" y="4273845"/>
            <a:ext cx="555955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Duine, duine, duine!!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37ACDDB-5FFD-4A8B-8955-A0BDF8B34D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9679" y="-534198"/>
            <a:ext cx="4389054" cy="221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81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D5E7F5-67D6-DFDE-E3C2-C7A2B72E1A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5D720FBE-729B-44B2-8B34-C9B99EA842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366" y="2084754"/>
            <a:ext cx="4355353" cy="26884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FEE4C7-AFD5-3CC1-E131-3FFCFCC12955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6E6229-3B3F-4705-1688-9901CAC824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B9378553-EDBC-4BA8-2FF5-E8BD902DF6D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4694" y="2147314"/>
            <a:ext cx="3896324" cy="256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822123-A62D-580E-2094-4A0B32793C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A4CB975-7618-81A6-9EF9-9422585CDC27}"/>
              </a:ext>
            </a:extLst>
          </p:cNvPr>
          <p:cNvSpPr txBox="1"/>
          <p:nvPr/>
        </p:nvSpPr>
        <p:spPr>
          <a:xfrm>
            <a:off x="795528" y="1891459"/>
            <a:ext cx="71048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1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dath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thacsaí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Nua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Eabharc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EFE83B8F-472E-D969-4DA4-8DF4F06354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8004" y="705639"/>
            <a:ext cx="2573881" cy="158881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A5C00D6-07A0-7CFF-DC38-070AC0B38D2E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434C39-8728-A377-81E3-0A87D7D618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701F4BF-8B49-BC31-A052-2E2775E7F00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400" r="24800"/>
          <a:stretch>
            <a:fillRect/>
          </a:stretch>
        </p:blipFill>
        <p:spPr>
          <a:xfrm>
            <a:off x="6227063" y="2226365"/>
            <a:ext cx="2254551" cy="300998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5B194177-D1B6-4D11-FFBB-F3C5A99E633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516910A-B8D5-09F1-53E8-B3CA6E044DCB}"/>
              </a:ext>
            </a:extLst>
          </p:cNvPr>
          <p:cNvSpPr txBox="1"/>
          <p:nvPr/>
        </p:nvSpPr>
        <p:spPr>
          <a:xfrm>
            <a:off x="3895344" y="4581144"/>
            <a:ext cx="20391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Buí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22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838A34-52B0-894F-C0BB-F27188A690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09E6C46-836E-6EF8-85B3-F63CF28C3481}"/>
              </a:ext>
            </a:extLst>
          </p:cNvPr>
          <p:cNvSpPr txBox="1"/>
          <p:nvPr/>
        </p:nvSpPr>
        <p:spPr>
          <a:xfrm>
            <a:off x="740664" y="1593977"/>
            <a:ext cx="47274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2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spórt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imríonn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Rhasidat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Adeleke?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E90D07-D831-AF62-9D0E-08D9BA806875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210E11-AB63-566D-C84A-1062C11FED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4098" name="Picture 2" descr="Rhasidat Adeleke's toughest challenge? Changing how she runs">
            <a:extLst>
              <a:ext uri="{FF2B5EF4-FFF2-40B4-BE49-F238E27FC236}">
                <a16:creationId xmlns:a16="http://schemas.microsoft.com/office/drawing/2014/main" id="{00E10552-DD6F-B9EA-B478-0231CB76DA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20" r="33680"/>
          <a:stretch>
            <a:fillRect/>
          </a:stretch>
        </p:blipFill>
        <p:spPr bwMode="auto">
          <a:xfrm>
            <a:off x="5916168" y="2328482"/>
            <a:ext cx="2286000" cy="267652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BF6EED37-60EE-3314-DAEB-51893F1654A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8004" y="705639"/>
            <a:ext cx="2573881" cy="1588815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00B991F6-0065-BD5C-93F4-5AB03F36DD7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90D875-CAAD-D9DC-BDA3-086FF9AFD33C}"/>
              </a:ext>
            </a:extLst>
          </p:cNvPr>
          <p:cNvSpPr txBox="1"/>
          <p:nvPr/>
        </p:nvSpPr>
        <p:spPr>
          <a:xfrm>
            <a:off x="740664" y="4563547"/>
            <a:ext cx="487375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Lúthchleasaíocht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88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1D9B8B3-F132-05BD-6C63-6C115459AB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AF7136-90FB-DAE2-4B47-CC695A6A68E4}"/>
              </a:ext>
            </a:extLst>
          </p:cNvPr>
          <p:cNvSpPr txBox="1"/>
          <p:nvPr/>
        </p:nvSpPr>
        <p:spPr>
          <a:xfrm>
            <a:off x="795528" y="1891459"/>
            <a:ext cx="7104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3</a:t>
            </a:r>
          </a:p>
          <a:p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Scríobh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uimhir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dhá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mhíle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seacht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gcéad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caoga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naoi.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99C9D3-2BF1-4596-8A60-0F1EA66BEE4F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B673A69-0A00-1FB7-F950-04A33DC9B5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48826C1A-6120-5494-9794-866D9C8457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8004" y="705639"/>
            <a:ext cx="2573881" cy="1588815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78D8B694-B239-4802-8BB0-AB6A67ABB10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F6D452-B229-0FDD-0F7A-EEF8B95E523B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2,759</a:t>
            </a:r>
          </a:p>
        </p:txBody>
      </p:sp>
    </p:spTree>
    <p:extLst>
      <p:ext uri="{BB962C8B-B14F-4D97-AF65-F5344CB8AC3E}">
        <p14:creationId xmlns:p14="http://schemas.microsoft.com/office/powerpoint/2010/main" val="2185472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6C54EE-F507-21A3-E19C-A9BDFAE4F1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DA6A5C-C419-10BA-18B7-315C2783BBC0}"/>
              </a:ext>
            </a:extLst>
          </p:cNvPr>
          <p:cNvSpPr txBox="1"/>
          <p:nvPr/>
        </p:nvSpPr>
        <p:spPr>
          <a:xfrm>
            <a:off x="795528" y="2035751"/>
            <a:ext cx="51206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4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carachtar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DBC375-6DCB-B2A3-E135-E7D0770A1D58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8BE4BE-2F73-12D9-1924-67D0BB3546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14342" name="Picture 6" descr="How to Draw Mr. Bean - Really Easy Drawing Tutorial">
            <a:extLst>
              <a:ext uri="{FF2B5EF4-FFF2-40B4-BE49-F238E27FC236}">
                <a16:creationId xmlns:a16="http://schemas.microsoft.com/office/drawing/2014/main" id="{7DEB2359-4D28-BBDA-5D79-5F21D995B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4184" y="2386584"/>
            <a:ext cx="2404872" cy="2404872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6CBABA4F-457B-9950-8920-787ED63769F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8004" y="705639"/>
            <a:ext cx="2573881" cy="1588815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EC971767-D728-EF1A-67D5-17E79919608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7677AD4-5480-9E1E-FBCA-07AABCB58362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Mr. Bean</a:t>
            </a:r>
          </a:p>
        </p:txBody>
      </p:sp>
    </p:spTree>
    <p:extLst>
      <p:ext uri="{BB962C8B-B14F-4D97-AF65-F5344CB8AC3E}">
        <p14:creationId xmlns:p14="http://schemas.microsoft.com/office/powerpoint/2010/main" val="182397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CEC945-11F5-4A69-E16E-C6EAE62C99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07C4FC-F1D7-7954-775C-D9C0BDE7440D}"/>
              </a:ext>
            </a:extLst>
          </p:cNvPr>
          <p:cNvSpPr txBox="1"/>
          <p:nvPr/>
        </p:nvSpPr>
        <p:spPr>
          <a:xfrm>
            <a:off x="795528" y="1891459"/>
            <a:ext cx="7104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5</a:t>
            </a:r>
          </a:p>
          <a:p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Fíor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nó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bréagach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Tá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Páirc an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Chrócaigh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gCo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. Corcaigh?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23E742-5679-ED8F-686B-9255E54B8A88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98C54B3-1B1B-71D5-7083-D816F8FD79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98BD1C87-18FE-2583-698A-E576292C87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8004" y="705639"/>
            <a:ext cx="2573881" cy="1588815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473E1DB6-74FB-BD07-784D-9558C7E9304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B7CA8F5-93F3-CFB1-EF50-5AD4C6BA017F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Bréagach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93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59C0C7-DB1E-67DC-8D24-033E6C22E7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and white text&#10;&#10;AI-generated content may be incorrect.">
            <a:extLst>
              <a:ext uri="{FF2B5EF4-FFF2-40B4-BE49-F238E27FC236}">
                <a16:creationId xmlns:a16="http://schemas.microsoft.com/office/drawing/2014/main" id="{49F58E6D-3F9F-33DF-CF4B-4112768FD1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1732" y="-419979"/>
            <a:ext cx="3852680" cy="2438405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A99FDBD2-CBC7-92B0-0D0A-8223642E4327}"/>
              </a:ext>
            </a:extLst>
          </p:cNvPr>
          <p:cNvSpPr txBox="1">
            <a:spLocks/>
          </p:cNvSpPr>
          <p:nvPr/>
        </p:nvSpPr>
        <p:spPr>
          <a:xfrm>
            <a:off x="769705" y="1944264"/>
            <a:ext cx="7604590" cy="3222096"/>
          </a:xfrm>
          <a:prstGeom prst="rect">
            <a:avLst/>
          </a:prstGeom>
          <a:noFill/>
          <a:ln w="57150">
            <a:noFill/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Muna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bhfuil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an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freagra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ar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eolas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agaibh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déanaigí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tomhais</a:t>
            </a:r>
            <a:endParaRPr lang="es-UY" altLang="en-US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Ná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screadaigí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amach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freagraí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bígí</a:t>
            </a:r>
            <a:r>
              <a:rPr lang="es-UY" altLang="en-US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ciúin</a:t>
            </a:r>
            <a:endParaRPr lang="es-UY" altLang="en-US" dirty="0"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s-UY" altLang="en-US" sz="4400" b="1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Bainigí</a:t>
            </a:r>
            <a:r>
              <a:rPr lang="es-UY" altLang="en-US" sz="44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s-UY" altLang="en-US" sz="4400" b="1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taitneamh</a:t>
            </a:r>
            <a:r>
              <a:rPr lang="es-UY" altLang="en-US" sz="4400" b="1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0D30DB-CA09-4E33-32AD-5A40C19E8263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603926-69FD-8D8D-1CF4-EF2D0AE4D3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7D0ABB-A167-BD74-89CD-EA2DDBD0B0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580F6C6-FBA9-EDA4-3018-7DB855F999EB}"/>
              </a:ext>
            </a:extLst>
          </p:cNvPr>
          <p:cNvSpPr txBox="1"/>
          <p:nvPr/>
        </p:nvSpPr>
        <p:spPr>
          <a:xfrm>
            <a:off x="804672" y="2046907"/>
            <a:ext cx="4343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6</a:t>
            </a:r>
          </a:p>
          <a:p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grúpa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ceoil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1F0672-418F-D13F-AC69-D87DB5C1F7E1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03694A-3BCD-62E7-5A66-9682E0501C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15362" name="Picture 2" descr="Interview: Kingfishr – The Irish Folk Band That You 'Need To Know'! The  Band Talk BST Hyde Park, An Incredible Start To Their Career and More! –  Building Our Own Nashville">
            <a:extLst>
              <a:ext uri="{FF2B5EF4-FFF2-40B4-BE49-F238E27FC236}">
                <a16:creationId xmlns:a16="http://schemas.microsoft.com/office/drawing/2014/main" id="{900B89EC-D5A3-A443-DCEA-D7FEBA1CCD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6400" y="2346041"/>
            <a:ext cx="2770632" cy="2770632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EE13DCF9-EE5F-AE52-9CA3-C8C4C324A91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8004" y="705639"/>
            <a:ext cx="2573881" cy="1588815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0FE90920-648A-B892-24A8-A065BD666DF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859F064-BB16-A9BA-33BB-ECD2242CDAAE}"/>
              </a:ext>
            </a:extLst>
          </p:cNvPr>
          <p:cNvSpPr txBox="1"/>
          <p:nvPr/>
        </p:nvSpPr>
        <p:spPr>
          <a:xfrm>
            <a:off x="2295145" y="4596423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Kingfishr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74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4E6098-F2A9-D9D4-5ED5-90D694490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23A8FF-92B3-9200-1CFE-EA608BDE481D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532C6A-38B3-61E9-355C-953AC311F1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40358F0-C873-A581-5235-B812072997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9291" y="1370933"/>
            <a:ext cx="6745418" cy="344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325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445157-5F2B-FBCE-A3FE-E0E8BBE75A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452B00-307D-ECFF-AC78-04C0AE4DFF94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6F393F-7AF9-DBD9-DDB2-937CB54EE9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127A5A-EC67-E1DB-307E-CACD3792BE2C}"/>
              </a:ext>
            </a:extLst>
          </p:cNvPr>
          <p:cNvSpPr txBox="1"/>
          <p:nvPr/>
        </p:nvSpPr>
        <p:spPr>
          <a:xfrm>
            <a:off x="795528" y="1891459"/>
            <a:ext cx="71048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a dúirt an cat nuair a ghortaigh sé a chos?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D61D88-EA96-5888-49FE-331DD4522C19}"/>
              </a:ext>
            </a:extLst>
          </p:cNvPr>
          <p:cNvSpPr txBox="1"/>
          <p:nvPr/>
        </p:nvSpPr>
        <p:spPr>
          <a:xfrm>
            <a:off x="1792224" y="4476782"/>
            <a:ext cx="555955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Mí-oww, mí-oww!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B70D5CE-B991-B992-67A9-13B9A6405B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3823" y="-522117"/>
            <a:ext cx="4543507" cy="231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16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44456C-8CC3-1DC9-53BF-0DD6D69A6A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A0025EA-3B78-1C60-08EE-12FF937495E4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8145B62-0F79-F9FA-E2B0-6D7240A138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3" name="Picture 2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C856D29F-5005-57CB-F72F-22DF8E7CDFD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0937" y="2030805"/>
            <a:ext cx="5462126" cy="339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02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BD2F37-8B89-9C1E-6086-D346D4598B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FE6ED44-8FB9-1E31-EF7B-73A63184C43F}"/>
              </a:ext>
            </a:extLst>
          </p:cNvPr>
          <p:cNvSpPr txBox="1"/>
          <p:nvPr/>
        </p:nvSpPr>
        <p:spPr>
          <a:xfrm>
            <a:off x="694944" y="2092627"/>
            <a:ext cx="425196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An bhfuil sé fuar nó te san Artach?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E4AABE-A6F2-B804-6760-225109C6B6AE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1809EB-AEC1-46EB-07B4-679BF07F20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3E039862-1B1D-001D-251B-BD81B3B34EF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583" y="819713"/>
            <a:ext cx="2852894" cy="17719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2182D59-E58B-FB34-7871-9B6D8BF400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0076" y="2617136"/>
            <a:ext cx="3131820" cy="208788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9958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138945-1DB1-16BA-2C9D-183F9E32E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34B853B-75D7-B8B5-BD30-406345D5CA6E}"/>
              </a:ext>
            </a:extLst>
          </p:cNvPr>
          <p:cNvSpPr txBox="1"/>
          <p:nvPr/>
        </p:nvSpPr>
        <p:spPr>
          <a:xfrm>
            <a:off x="786823" y="1951672"/>
            <a:ext cx="4910328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2</a:t>
            </a:r>
          </a:p>
          <a:p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mhí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ina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mbíonn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Lá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Fhéile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Vailintín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A03755-CF9F-9260-14BF-BD322684DECC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06DAB10-A382-E9E8-C600-5E0A8A4EE4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9C72CD23-B112-3D6E-5457-71EDFC4ABF8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583" y="819713"/>
            <a:ext cx="2852894" cy="17719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A059B34-7E8A-C07A-97AF-B46359FE298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5856" y="2267712"/>
            <a:ext cx="2651321" cy="2999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908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CA15AA-2CCB-8206-ABF1-73B181A9F6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09B515E-4CB8-DB09-ECCE-40A239CECD78}"/>
              </a:ext>
            </a:extLst>
          </p:cNvPr>
          <p:cNvSpPr txBox="1"/>
          <p:nvPr/>
        </p:nvSpPr>
        <p:spPr>
          <a:xfrm>
            <a:off x="795528" y="1891459"/>
            <a:ext cx="71048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3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Fíor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nó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bréagach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chaill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Cinderella 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bróg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ag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meán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oíche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816AEA-9A93-3DF2-BD1E-516D67853AEA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C8CD953-63BA-F54C-F36C-FF4810723A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6059B2AB-80DD-4BE1-9637-CF5F788A16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583" y="819713"/>
            <a:ext cx="2852894" cy="177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22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6AFF38-42F2-229D-36E3-41BEA2D04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87D159-D3E8-BD5B-17BC-96BCA84B27D5}"/>
              </a:ext>
            </a:extLst>
          </p:cNvPr>
          <p:cNvSpPr txBox="1"/>
          <p:nvPr/>
        </p:nvSpPr>
        <p:spPr>
          <a:xfrm>
            <a:off x="704088" y="2028619"/>
            <a:ext cx="48051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4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Uachtarán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hÉireann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nua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C4509B-195B-386F-C7FF-17D476ECF0F3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A2FABB-E641-85E6-19F6-7B457D8792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61E21EEA-66D0-4DA9-6403-259713CEE1C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583" y="819713"/>
            <a:ext cx="2852894" cy="1771984"/>
          </a:xfrm>
          <a:prstGeom prst="rect">
            <a:avLst/>
          </a:prstGeom>
        </p:spPr>
      </p:pic>
      <p:pic>
        <p:nvPicPr>
          <p:cNvPr id="16386" name="Picture 2" descr="Who is Catherine Connolly? A profile of the new Irish president - BBC News">
            <a:extLst>
              <a:ext uri="{FF2B5EF4-FFF2-40B4-BE49-F238E27FC236}">
                <a16:creationId xmlns:a16="http://schemas.microsoft.com/office/drawing/2014/main" id="{7929A414-F243-F419-1AF3-C36085A957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100" r="21400"/>
          <a:stretch>
            <a:fillRect/>
          </a:stretch>
        </p:blipFill>
        <p:spPr bwMode="auto">
          <a:xfrm>
            <a:off x="5600700" y="2377568"/>
            <a:ext cx="2628900" cy="257175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477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29F085-F684-65A7-F15F-FA626984B9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CE8AE4F-E287-9BFC-FE1A-1F21BDF9D75F}"/>
              </a:ext>
            </a:extLst>
          </p:cNvPr>
          <p:cNvSpPr txBox="1"/>
          <p:nvPr/>
        </p:nvSpPr>
        <p:spPr>
          <a:xfrm>
            <a:off x="795528" y="1891459"/>
            <a:ext cx="532180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t-ainm atá ar an liathróid a úsáidtear san iománaíocht?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55AB0C-321E-718D-8AEA-06796FD03FD1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9EDFB3A-E232-FA3E-9765-C8EDD7CFD3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202F0B70-3E66-249C-B69C-0C7981FABDC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583" y="819713"/>
            <a:ext cx="2852894" cy="1771984"/>
          </a:xfrm>
          <a:prstGeom prst="rect">
            <a:avLst/>
          </a:prstGeom>
        </p:spPr>
      </p:pic>
      <p:pic>
        <p:nvPicPr>
          <p:cNvPr id="4098" name="Picture 2" descr="Iomáint Sliotar Size 4">
            <a:extLst>
              <a:ext uri="{FF2B5EF4-FFF2-40B4-BE49-F238E27FC236}">
                <a16:creationId xmlns:a16="http://schemas.microsoft.com/office/drawing/2014/main" id="{F6188875-F9C0-A5CD-4DCB-653F5C8C56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00" t="8134" r="7600" b="8399"/>
          <a:stretch>
            <a:fillRect/>
          </a:stretch>
        </p:blipFill>
        <p:spPr bwMode="auto">
          <a:xfrm>
            <a:off x="5840532" y="2558887"/>
            <a:ext cx="2407355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50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4B8E5E-FD3D-49F0-76CC-6B3CE65EC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C68B067-545E-2E3A-67AD-4396800C1BEA}"/>
              </a:ext>
            </a:extLst>
          </p:cNvPr>
          <p:cNvSpPr txBox="1"/>
          <p:nvPr/>
        </p:nvSpPr>
        <p:spPr>
          <a:xfrm>
            <a:off x="795528" y="2083483"/>
            <a:ext cx="46725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6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í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príomhchathair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hÚcráine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B0B009-543C-D919-8576-B0027C28040B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3AE818-98B1-AC97-0DC0-E20576C64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5194F911-02B2-15E4-95DC-29F46809A4A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583" y="819713"/>
            <a:ext cx="2852894" cy="17719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2654BF4-14FF-91EB-101E-4E9DAD4867A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8112" y="2591697"/>
            <a:ext cx="3119818" cy="200268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06288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BCA2CD-4AB8-B468-2DDC-289F97BD08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632F961-5FAB-FE98-4C88-EFFB0F88D4B6}"/>
              </a:ext>
            </a:extLst>
          </p:cNvPr>
          <p:cNvSpPr txBox="1">
            <a:spLocks/>
          </p:cNvSpPr>
          <p:nvPr/>
        </p:nvSpPr>
        <p:spPr>
          <a:xfrm>
            <a:off x="646924" y="1816018"/>
            <a:ext cx="7850151" cy="2920574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9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Bígí</a:t>
            </a:r>
            <a:r>
              <a:rPr lang="en-IE" sz="9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9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réidh</a:t>
            </a:r>
            <a:r>
              <a:rPr lang="en-IE" sz="9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9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anois</a:t>
            </a:r>
            <a:endParaRPr lang="en-IE" sz="9600" b="1" dirty="0">
              <a:ln w="19050">
                <a:solidFill>
                  <a:sysClr val="windowText" lastClr="000000"/>
                </a:solidFill>
              </a:ln>
              <a:solidFill>
                <a:srgbClr val="08520B"/>
              </a:solidFill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261862-6736-C0FA-3F19-68D2D5A04682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DD92DE-5B81-9346-B73E-174F06C0DD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79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1FC52FB-BA98-8C51-AF69-ECE09B81D2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A6775E4-B7DA-89A2-88D0-C22D87E99C88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34AADD-2571-E925-895E-C7A25F6458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E28F265-3ECF-840C-7B66-D263BC9CE5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9729" y="1426464"/>
            <a:ext cx="6744542" cy="342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828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105604-3259-8781-C974-C76EB261F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50F483-5C18-D008-C93A-98954D4A3AC8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585D50-AB1C-487F-73D4-710E8DDA39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D964531-7D47-E29F-3BE7-0D8EBB13CA1E}"/>
              </a:ext>
            </a:extLst>
          </p:cNvPr>
          <p:cNvSpPr txBox="1"/>
          <p:nvPr/>
        </p:nvSpPr>
        <p:spPr>
          <a:xfrm>
            <a:off x="795528" y="1891459"/>
            <a:ext cx="7104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fáth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go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raibh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bhó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caillte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AFFEE9-07E6-55AA-6D69-C168238180B1}"/>
              </a:ext>
            </a:extLst>
          </p:cNvPr>
          <p:cNvSpPr txBox="1"/>
          <p:nvPr/>
        </p:nvSpPr>
        <p:spPr>
          <a:xfrm>
            <a:off x="1792224" y="3820148"/>
            <a:ext cx="5559552" cy="1446550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Mar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d’imigh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sé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amúúú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!!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C71ACA9-0A3A-3BA1-F812-643F24BE7CB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7778" y="-525561"/>
            <a:ext cx="4142890" cy="2102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483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DEA09D-3FF1-9EB1-5DC0-F31A16D7E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4AEFFB0-3598-569E-213E-3F01C8D264D1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5ACAE2-F3ED-54FC-C0FE-655AD9C0E14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9A6CBC80-2298-B47C-1BFC-4EA922922A2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949" y="2205622"/>
            <a:ext cx="3983051" cy="2505063"/>
          </a:xfrm>
          <a:prstGeom prst="rect">
            <a:avLst/>
          </a:prstGeom>
        </p:spPr>
      </p:pic>
      <p:pic>
        <p:nvPicPr>
          <p:cNvPr id="3" name="Picture 2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4E8919E2-6C56-893D-E25A-F6007AA0925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4694" y="2147314"/>
            <a:ext cx="3896324" cy="256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81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555A8F4-5E27-9B60-E727-AA4F8E26FC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55EF22C-4163-5911-7C80-7DEC1EAAE83C}"/>
              </a:ext>
            </a:extLst>
          </p:cNvPr>
          <p:cNvSpPr txBox="1"/>
          <p:nvPr/>
        </p:nvSpPr>
        <p:spPr>
          <a:xfrm>
            <a:off x="795528" y="1891459"/>
            <a:ext cx="52486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1</a:t>
            </a:r>
          </a:p>
          <a:p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níos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óige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leanbh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nó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seanbhean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667D0A-7AEA-5EE7-F5B0-0124D4CB4EF2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614B11-AD89-C47D-4E9B-A30CA86595B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FE353295-A00F-57D2-BAF1-AFB9896C30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8767" y="700660"/>
            <a:ext cx="2542049" cy="15987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E4F1CDC-0356-6D79-C90A-B03338F9562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000" t="6980" r="16700"/>
          <a:stretch>
            <a:fillRect/>
          </a:stretch>
        </p:blipFill>
        <p:spPr>
          <a:xfrm>
            <a:off x="6156792" y="2359152"/>
            <a:ext cx="2264832" cy="208483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761E9C45-101E-4B63-EDF2-029D639802E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7A8B224-938E-C922-4CA4-AE79D5879AB7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Leanbh</a:t>
            </a:r>
          </a:p>
        </p:txBody>
      </p:sp>
    </p:spTree>
    <p:extLst>
      <p:ext uri="{BB962C8B-B14F-4D97-AF65-F5344CB8AC3E}">
        <p14:creationId xmlns:p14="http://schemas.microsoft.com/office/powerpoint/2010/main" val="280143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F395B9-02F9-1AA8-6758-0FA2957FF3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7B2901F-5D8A-6DF2-0AB1-1734228E5F48}"/>
              </a:ext>
            </a:extLst>
          </p:cNvPr>
          <p:cNvSpPr txBox="1"/>
          <p:nvPr/>
        </p:nvSpPr>
        <p:spPr>
          <a:xfrm>
            <a:off x="795528" y="2019475"/>
            <a:ext cx="73243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2</a:t>
            </a:r>
          </a:p>
          <a:p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Fíor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nó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bréagach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tá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brat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hÉireann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glas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bán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agus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oráiste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9C1AC4-2F48-28D6-9498-CAD408BED82C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BC5A63-0152-1EBC-E3CD-1652CC9CC2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24EF307D-4AE5-DDDE-0885-6EA8A210A37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8767" y="700660"/>
            <a:ext cx="2542049" cy="1598773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B59D48A4-A083-FEB0-85DB-490F2CE7043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29F55E3-1896-F979-4156-67DD6413F3F1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Fíor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17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7E8035-9826-43AB-07DE-621D2EE0EC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B274CC3-496B-B4B3-154E-0F2E8E083D06}"/>
              </a:ext>
            </a:extLst>
          </p:cNvPr>
          <p:cNvSpPr txBox="1"/>
          <p:nvPr/>
        </p:nvSpPr>
        <p:spPr>
          <a:xfrm>
            <a:off x="795528" y="1891459"/>
            <a:ext cx="542239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3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Cathain a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itheann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tú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leite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de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ghnáth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lón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bricfeasta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nó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dinnéar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D21147-07DB-B183-2A03-15B5FA602B84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41D0C49-AE43-0079-CA68-9E1A8ADDB62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A06EBF5-B0A9-B3A8-8B86-F08A81B888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7336" y="2195260"/>
            <a:ext cx="2366870" cy="2980944"/>
          </a:xfrm>
          <a:prstGeom prst="rect">
            <a:avLst/>
          </a:prstGeom>
        </p:spPr>
      </p:pic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21C65348-9960-6847-3BA7-CA86CB0A7E5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8767" y="700660"/>
            <a:ext cx="2542049" cy="1598773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48944239-C7D6-259F-63EF-C5EF81B2420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2E75EB-B53E-EDF8-CB8B-E44D0FB0FDE3}"/>
              </a:ext>
            </a:extLst>
          </p:cNvPr>
          <p:cNvSpPr txBox="1"/>
          <p:nvPr/>
        </p:nvSpPr>
        <p:spPr>
          <a:xfrm>
            <a:off x="3209544" y="4581144"/>
            <a:ext cx="3026664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Bricfeasta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00AA67-446A-F90E-75E9-00CA594722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40AA5E6-352B-1555-006C-F267980A7673}"/>
              </a:ext>
            </a:extLst>
          </p:cNvPr>
          <p:cNvSpPr txBox="1"/>
          <p:nvPr/>
        </p:nvSpPr>
        <p:spPr>
          <a:xfrm>
            <a:off x="850392" y="2335051"/>
            <a:ext cx="36027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4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tír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9EAF46-BC4B-9167-428F-A800F1AA2A1A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445643-2F26-14E2-537E-1399D6F6E7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A7DBB3-024F-9DB7-CBA1-2C1CA7D1CAD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6706" y="2538249"/>
            <a:ext cx="2852894" cy="190192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2A368349-4AAD-E9DD-E0A0-35CD60AB045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8767" y="700660"/>
            <a:ext cx="2542049" cy="1598773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3DD5890E-68FD-D98F-6AB9-FFC6E2ACF89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F4ED2B-CBFC-0766-479A-E07613EACAC6}"/>
              </a:ext>
            </a:extLst>
          </p:cNvPr>
          <p:cNvSpPr txBox="1"/>
          <p:nvPr/>
        </p:nvSpPr>
        <p:spPr>
          <a:xfrm>
            <a:off x="3209544" y="4581144"/>
            <a:ext cx="3127248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An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Astráil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78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8DC0A1-8814-2E45-645E-46D77F084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1F8FD0B-4B57-E7DC-F79E-6B31DD58A158}"/>
              </a:ext>
            </a:extLst>
          </p:cNvPr>
          <p:cNvSpPr txBox="1"/>
          <p:nvPr/>
        </p:nvSpPr>
        <p:spPr>
          <a:xfrm>
            <a:off x="795528" y="1891459"/>
            <a:ext cx="71048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5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Críochnaigh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frása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Rith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nós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___.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AC6AB0-CE3A-FF04-7FA2-1652C64EBB9B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075E99-753C-D2A2-9B25-C7F4200710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1F22DE28-5BE0-6C55-9086-930CA2B97F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8767" y="700660"/>
            <a:ext cx="2542049" cy="1598773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B2629006-604E-BFEA-6E48-37CA763E69D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E29D9B0-E009-57CA-996E-8FE265BBC601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Gaoithe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82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DE2219-D605-ED09-89C2-5AB54E1EFA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595A66D-668D-E632-B957-44DD22DB5E04}"/>
              </a:ext>
            </a:extLst>
          </p:cNvPr>
          <p:cNvSpPr txBox="1"/>
          <p:nvPr/>
        </p:nvSpPr>
        <p:spPr>
          <a:xfrm>
            <a:off x="795528" y="1891459"/>
            <a:ext cx="51206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6</a:t>
            </a:r>
          </a:p>
          <a:p>
            <a:r>
              <a:rPr lang="en-IE" sz="36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</a:t>
            </a:r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36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thiomáineann</a:t>
            </a:r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36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tarracóir</a:t>
            </a:r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 </a:t>
            </a:r>
            <a:r>
              <a:rPr lang="en-IE" sz="36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múinteoir</a:t>
            </a:r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36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búistéir</a:t>
            </a:r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36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nó</a:t>
            </a:r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36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feirmeoir</a:t>
            </a:r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3E38FB-8220-2819-79BA-99E3EA12BD9A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CCAAED3-C036-CDF9-AB57-22E0EAE7F5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E04A724-BA65-FAAF-5C9B-56EACFAF1F3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2976" y="2328554"/>
            <a:ext cx="3291840" cy="2333915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EA5966C5-F504-FD4E-611F-650351F15F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8767" y="700660"/>
            <a:ext cx="2542049" cy="1598773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1D3FB107-1186-B230-D6A7-805388AAAEB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A6D1128-5CEA-C1F0-4BC1-4BA2A537BBDA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Feirmeoir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39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B035A8-096B-2399-EB31-921E8C6A26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8E7439-9505-C4B1-B0D1-D14373354FB8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41C933-25D8-7355-3CFB-2BEB36089A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89FF4403-5559-291C-FF78-EE31ACD359D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796" y="1088136"/>
            <a:ext cx="6964407" cy="353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11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9B6BD8-96A4-07BC-7F8B-3029DBC23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283A8CE-A234-2EC9-6CF2-A3B0A2C39CCA}"/>
              </a:ext>
            </a:extLst>
          </p:cNvPr>
          <p:cNvSpPr txBox="1">
            <a:spLocks/>
          </p:cNvSpPr>
          <p:nvPr/>
        </p:nvSpPr>
        <p:spPr>
          <a:xfrm>
            <a:off x="646924" y="1816018"/>
            <a:ext cx="7850151" cy="2920574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9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Go n-</a:t>
            </a:r>
            <a:r>
              <a:rPr lang="en-IE" sz="9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éirí</a:t>
            </a:r>
            <a:r>
              <a:rPr lang="en-IE" sz="9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t-</a:t>
            </a:r>
            <a:r>
              <a:rPr lang="en-IE" sz="9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ádh</a:t>
            </a:r>
            <a:r>
              <a:rPr lang="en-IE" sz="96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9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libh</a:t>
            </a:r>
            <a:endParaRPr lang="en-IE" sz="9600" b="1" dirty="0">
              <a:ln w="19050">
                <a:solidFill>
                  <a:sysClr val="windowText" lastClr="000000"/>
                </a:solidFill>
              </a:ln>
              <a:solidFill>
                <a:srgbClr val="08520B"/>
              </a:solidFill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E43206-7085-CA42-1747-8F03BF28681E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9860C7-E72D-B70A-383E-00AD094963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38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2CBC3F-E0F6-71CC-0126-B14E76E751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D72213C-76EA-A05D-B04B-D7405DEB0AED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D001EA-18EC-71E1-09C7-3E36A2FCFE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74BCF69-1EAD-35A1-A060-C792837C5CBD}"/>
              </a:ext>
            </a:extLst>
          </p:cNvPr>
          <p:cNvSpPr txBox="1"/>
          <p:nvPr/>
        </p:nvSpPr>
        <p:spPr>
          <a:xfrm>
            <a:off x="795528" y="1891459"/>
            <a:ext cx="71048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dúirt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balla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amháin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don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bhalla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eile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787A1F-02E6-050D-A8BC-A01A40A7ADE9}"/>
              </a:ext>
            </a:extLst>
          </p:cNvPr>
          <p:cNvSpPr txBox="1"/>
          <p:nvPr/>
        </p:nvSpPr>
        <p:spPr>
          <a:xfrm>
            <a:off x="1792224" y="4476782"/>
            <a:ext cx="5559552" cy="1446550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Feicfidh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mé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thú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 ag an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gcúinne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!</a:t>
            </a:r>
          </a:p>
        </p:txBody>
      </p:sp>
      <p:pic>
        <p:nvPicPr>
          <p:cNvPr id="7" name="Picture 6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FF75065D-FBA8-49EE-7324-EE9746AD32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1840" y="-519474"/>
            <a:ext cx="4440113" cy="225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174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BD83C0-D7A6-82A7-86C6-857E8F519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CA70CC7-DFEC-4D4E-0A79-25AE3F0DD173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9CDB19B-031F-8636-ADDA-25251B34B1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51234E-AE7E-6D53-7385-BE5C7C2D1CBC}"/>
              </a:ext>
            </a:extLst>
          </p:cNvPr>
          <p:cNvSpPr txBox="1">
            <a:spLocks/>
          </p:cNvSpPr>
          <p:nvPr/>
        </p:nvSpPr>
        <p:spPr>
          <a:xfrm>
            <a:off x="268713" y="2269696"/>
            <a:ext cx="8606574" cy="3013552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Déan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Seiceáil</a:t>
            </a:r>
            <a:endParaRPr lang="en-IE" sz="8000" b="1" dirty="0">
              <a:ln w="19050">
                <a:solidFill>
                  <a:sysClr val="windowText" lastClr="000000"/>
                </a:solidFill>
              </a:ln>
              <a:solidFill>
                <a:srgbClr val="08520B"/>
              </a:solidFill>
              <a:latin typeface="HelloTiffany" panose="02000603000000000000" pitchFamily="2" charset="0"/>
              <a:ea typeface="HelloTiffany" panose="02000603000000000000" pitchFamily="2" charset="0"/>
              <a:cs typeface="Calibri" panose="020F0502020204030204" pitchFamily="34" charset="0"/>
            </a:endParaRPr>
          </a:p>
          <a:p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08520B"/>
                </a:solidFill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Scór</a:t>
            </a:r>
          </a:p>
        </p:txBody>
      </p:sp>
    </p:spTree>
    <p:extLst>
      <p:ext uri="{BB962C8B-B14F-4D97-AF65-F5344CB8AC3E}">
        <p14:creationId xmlns:p14="http://schemas.microsoft.com/office/powerpoint/2010/main" val="8615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9F2AB4-AA0D-0B6B-7A6F-E6F8736552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FF70F49-1510-D774-08BB-C9DDFA3246CD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1BF1E2D-0E6B-C8AA-3E78-23444D899E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847A7000-7117-A4B2-82BE-E9DEA4017F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7912" y="2085076"/>
            <a:ext cx="5248176" cy="3300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60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62AB6D-1EA7-CDB8-86EC-14A073E3FC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0081451-407C-A9CF-7DA6-C34858481593}"/>
              </a:ext>
            </a:extLst>
          </p:cNvPr>
          <p:cNvSpPr txBox="1"/>
          <p:nvPr/>
        </p:nvSpPr>
        <p:spPr>
          <a:xfrm>
            <a:off x="795528" y="1891459"/>
            <a:ext cx="71048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1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níos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airde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luch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nó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sioraf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4CD51E-8A12-6084-A75A-82026728B86F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1F1F238-F338-F3DD-E64B-B485FCDBAA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A449A03F-6A56-E51C-7AE5-A3D631E479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1015" y="765986"/>
            <a:ext cx="2761505" cy="173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85899B-D9A1-485E-2211-2E52A1E5E7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78051C3-C3ED-71E0-3F0F-C088B31CCFFB}"/>
              </a:ext>
            </a:extLst>
          </p:cNvPr>
          <p:cNvSpPr txBox="1"/>
          <p:nvPr/>
        </p:nvSpPr>
        <p:spPr>
          <a:xfrm>
            <a:off x="795528" y="1891459"/>
            <a:ext cx="532180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2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chuid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den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chorp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gcaitear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carbhat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B471D7-DF11-7FA1-01F3-0D4195F6E47F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56161B3-0F3F-77EC-2EF1-4D6391D9A5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F15FBEF1-B427-C219-D534-17661555B9D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1015" y="765986"/>
            <a:ext cx="2761505" cy="17367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9104E0-0637-015A-5745-A2497718825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1142" y="2221992"/>
            <a:ext cx="2151350" cy="322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33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63B08D-8B4B-92F5-4BB4-B089837B35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81A09D7-5B61-28BD-770D-B3502002D1B3}"/>
              </a:ext>
            </a:extLst>
          </p:cNvPr>
          <p:cNvSpPr txBox="1"/>
          <p:nvPr/>
        </p:nvSpPr>
        <p:spPr>
          <a:xfrm>
            <a:off x="795528" y="1891459"/>
            <a:ext cx="71048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3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sórt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bia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iad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úll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piorra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pluma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oráiste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5D150E-B06C-6940-3534-D2E1850953B2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EA92EC-C4EF-33A3-281E-8D6E2A62C1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0E6745A9-8E0C-0E7E-FEEA-C5905A9D012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1015" y="765986"/>
            <a:ext cx="2761505" cy="173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9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27658F-2758-7C7D-0FA2-85A630C3F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E9A675-3E2B-F0C2-04FE-93B7A63113D2}"/>
              </a:ext>
            </a:extLst>
          </p:cNvPr>
          <p:cNvSpPr txBox="1"/>
          <p:nvPr/>
        </p:nvSpPr>
        <p:spPr>
          <a:xfrm>
            <a:off x="795528" y="1891459"/>
            <a:ext cx="71048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4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thagann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tar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éis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Aibreán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4D72FB-F5ED-6542-C20C-458B3AC7632A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BEB150-A5F2-62B2-89F3-00E97CFAC7F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63F67167-37CB-B5A9-BA3F-D19F82FC5F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1015" y="765986"/>
            <a:ext cx="2761505" cy="173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10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75AF50-638C-FCA1-0C13-631C98597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FCC93A-34DB-0367-98AB-E91E5522704D}"/>
              </a:ext>
            </a:extLst>
          </p:cNvPr>
          <p:cNvSpPr txBox="1"/>
          <p:nvPr/>
        </p:nvSpPr>
        <p:spPr>
          <a:xfrm>
            <a:off x="795528" y="1891459"/>
            <a:ext cx="71048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5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Críochnaigh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seanfhocal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Ní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thagann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ciall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roimh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___.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A95FE7-F3C9-24C1-55CF-B1E7C2E117E9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AF576D-D82F-6792-ACC7-68E019B5DC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4AC866E4-E72B-4702-8439-1F2E145BC3F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1015" y="765986"/>
            <a:ext cx="2761505" cy="173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227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2DC4D4-7DA9-6C81-2170-8932E11AB2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5E50B10-5F04-5E44-A2E1-51F5DAC37079}"/>
              </a:ext>
            </a:extLst>
          </p:cNvPr>
          <p:cNvSpPr txBox="1"/>
          <p:nvPr/>
        </p:nvSpPr>
        <p:spPr>
          <a:xfrm>
            <a:off x="795528" y="1745155"/>
            <a:ext cx="50566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6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iad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piscíní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ispíní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slisíní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nó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nóiníní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76F33C-F477-6B63-34F3-5D2B87236355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BCD0DFF-145D-C378-F3EE-0AC475CB8B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FF6FAB53-6C96-6C70-5FE5-FD044CD20F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1015" y="765986"/>
            <a:ext cx="2761505" cy="17367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364FB8F-B38C-4850-461B-277FFF13403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1374" y="2170828"/>
            <a:ext cx="3026664" cy="263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13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B54EE4-228E-D6EC-BA8A-A4ED091FB0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1DA30E-FDCB-5B9C-E23F-67E8B5AFDD53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756C9E-1090-BDA4-0317-1E8B132F82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F7C0164-D205-1D04-DEA2-51997CF043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701" y="1197864"/>
            <a:ext cx="7124598" cy="363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705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E4586A0F-F679-5032-B091-F3A33A8B3B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7230" y="2150420"/>
            <a:ext cx="4669540" cy="301260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BB9076B-8BC9-1903-3839-C96EC72110AC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C16320-A9BA-E0F2-3028-3C44C7BDB85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2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2DEF8D-1359-29C8-ADA8-364A8B2926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DBFBB3-DCD3-6E01-7F86-29DEA689C24E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F53ACE-F01D-A8D0-A648-638F7EB721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D99C6D0-1652-08B7-69E2-9ACDD5E01BB4}"/>
              </a:ext>
            </a:extLst>
          </p:cNvPr>
          <p:cNvSpPr txBox="1"/>
          <p:nvPr/>
        </p:nvSpPr>
        <p:spPr>
          <a:xfrm>
            <a:off x="795528" y="1891459"/>
            <a:ext cx="7104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itheann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cat don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bhricfeasta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DD8538-D8B0-19A8-FA04-A53F5812ED87}"/>
              </a:ext>
            </a:extLst>
          </p:cNvPr>
          <p:cNvSpPr txBox="1"/>
          <p:nvPr/>
        </p:nvSpPr>
        <p:spPr>
          <a:xfrm>
            <a:off x="1691640" y="4273845"/>
            <a:ext cx="555955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Mice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Criospaí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!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9BC0159-99E7-CEF7-E832-90D20B95864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5163" y="-501910"/>
            <a:ext cx="4075505" cy="2079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908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528F88-7D80-94BC-9ABA-7F2D3F0F5B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2EF57DD-9C3A-70F8-EB3C-BB58D9A263C9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0FD63F-D162-FB2C-7810-440FF40A381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3" name="Picture 2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CFF0F16A-B418-B10F-E0F3-B3F8EC4012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352" y="2147314"/>
            <a:ext cx="4127029" cy="2563372"/>
          </a:xfrm>
          <a:prstGeom prst="rect">
            <a:avLst/>
          </a:prstGeom>
        </p:spPr>
      </p:pic>
      <p:pic>
        <p:nvPicPr>
          <p:cNvPr id="2" name="Picture 1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D1B66513-4F71-E255-B2D2-46A80EB57F1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4694" y="2147314"/>
            <a:ext cx="3896324" cy="256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39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FB60C4-F6DF-5CA8-77AE-25198C084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6D88125-A955-D5E9-6ED1-18FC161A1884}"/>
              </a:ext>
            </a:extLst>
          </p:cNvPr>
          <p:cNvSpPr txBox="1"/>
          <p:nvPr/>
        </p:nvSpPr>
        <p:spPr>
          <a:xfrm>
            <a:off x="694944" y="2092627"/>
            <a:ext cx="42519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1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bhfuil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sé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fuar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nó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te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san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Artach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A6A39D-02D8-569F-C93E-C62CDDF8BCBA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B023BE4-7AE7-508E-5428-89A87A3A86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6" name="Picture 5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AB091B0F-BF3F-D6AF-A4E1-07F372BF0C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4260" y="818095"/>
            <a:ext cx="2304441" cy="14313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39D86F-D8CB-3266-1C8D-34E2F6915C4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0076" y="2249425"/>
            <a:ext cx="3131820" cy="208788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001358A9-D7FA-0D83-316C-4470388D669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E82795F-F72A-0F79-E56D-A671B6AC728B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Fuar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82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2F0508-CEFA-FEA4-2725-E06127E51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B63470F-0834-057D-2A7B-1B6EE80260E3}"/>
              </a:ext>
            </a:extLst>
          </p:cNvPr>
          <p:cNvSpPr txBox="1"/>
          <p:nvPr/>
        </p:nvSpPr>
        <p:spPr>
          <a:xfrm>
            <a:off x="786823" y="1951672"/>
            <a:ext cx="49103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2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mhí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ina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mbíonn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Lá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Fhéile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Vailintín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DBA7D0-A7E8-6F78-D238-F415F13443FD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6A72B2-8A15-B46C-AD41-1429138234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C7063C-0B7A-1CE2-9AF2-C30DFEFE108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5856" y="2267712"/>
            <a:ext cx="2651321" cy="299923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70E3DC57-E222-AC2B-9528-FBFB9BF14C6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4260" y="818095"/>
            <a:ext cx="2304441" cy="1431330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0261FFA1-4433-8AE1-D614-05A23BDAB6D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6631E13-0F16-D067-E3AD-00884FBD13C7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Feabhra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74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2A75F0-8818-1841-DD49-D67A2298B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6468149-A780-D4C3-E232-F99B9C337E69}"/>
              </a:ext>
            </a:extLst>
          </p:cNvPr>
          <p:cNvSpPr txBox="1"/>
          <p:nvPr/>
        </p:nvSpPr>
        <p:spPr>
          <a:xfrm>
            <a:off x="795528" y="1891459"/>
            <a:ext cx="7104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3</a:t>
            </a:r>
          </a:p>
          <a:p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Fíor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nó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bréagach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–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chaill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Cinderella a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bróg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ag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meán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oíche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1785DC-8A9E-4C88-89A7-55881F4FA880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70A6D9-A17E-98C3-145B-41277AB0C7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372536D7-6876-46EF-5C33-90BCEBA3B4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4260" y="818095"/>
            <a:ext cx="2304441" cy="1431330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9D02F5A5-CF4D-375B-4415-C673FA64852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A79BBF5-849F-B25E-30DC-C0164BA64475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Fíor</a:t>
            </a:r>
            <a:endParaRPr lang="en-IE" sz="4400" b="1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11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D5CB05-9DA8-87F4-670E-4DF278438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EBB9646-7B4E-6078-611A-65A517413463}"/>
              </a:ext>
            </a:extLst>
          </p:cNvPr>
          <p:cNvSpPr txBox="1"/>
          <p:nvPr/>
        </p:nvSpPr>
        <p:spPr>
          <a:xfrm>
            <a:off x="704088" y="2028619"/>
            <a:ext cx="4805172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4</a:t>
            </a:r>
          </a:p>
          <a:p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hí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Uachtarán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hÉireann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nua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5BE91C-C2A9-FF16-17EE-97D1DA251FFA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61DEB6-8862-31FC-40BC-EB895FFDEA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16386" name="Picture 2" descr="Who is Catherine Connolly? A profile of the new Irish president - BBC News">
            <a:extLst>
              <a:ext uri="{FF2B5EF4-FFF2-40B4-BE49-F238E27FC236}">
                <a16:creationId xmlns:a16="http://schemas.microsoft.com/office/drawing/2014/main" id="{0D922A7F-0DD2-C049-B8D7-41E3038CBC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100" r="21400"/>
          <a:stretch>
            <a:fillRect/>
          </a:stretch>
        </p:blipFill>
        <p:spPr bwMode="auto">
          <a:xfrm>
            <a:off x="6035040" y="2377568"/>
            <a:ext cx="2194560" cy="2146852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CFF5701B-E649-5E26-6A77-BA64495E8DB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4260" y="818095"/>
            <a:ext cx="2304441" cy="1431330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00E7F36B-1ADF-8C4B-57C0-F26102ED0D9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A71BD57-043C-7DB5-DF7A-304D70995DF7}"/>
              </a:ext>
            </a:extLst>
          </p:cNvPr>
          <p:cNvSpPr txBox="1"/>
          <p:nvPr/>
        </p:nvSpPr>
        <p:spPr>
          <a:xfrm>
            <a:off x="390906" y="4507477"/>
            <a:ext cx="5431536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Catherine Connolly</a:t>
            </a:r>
          </a:p>
        </p:txBody>
      </p:sp>
    </p:spTree>
    <p:extLst>
      <p:ext uri="{BB962C8B-B14F-4D97-AF65-F5344CB8AC3E}">
        <p14:creationId xmlns:p14="http://schemas.microsoft.com/office/powerpoint/2010/main" val="233036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E066E8-39D8-8FF8-C7CE-13F8826A17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A284CD7-F8E5-8155-879E-C23D1EACA1B6}"/>
              </a:ext>
            </a:extLst>
          </p:cNvPr>
          <p:cNvSpPr txBox="1"/>
          <p:nvPr/>
        </p:nvSpPr>
        <p:spPr>
          <a:xfrm>
            <a:off x="795528" y="1891459"/>
            <a:ext cx="532180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5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t-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liathróid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úsáidtear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san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iománaíocht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C73C06-E62B-EB96-127D-0E2984B5A44E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F4724B-6CF9-6F90-C015-9A9C3489F42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4098" name="Picture 2" descr="Iomáint Sliotar Size 4">
            <a:extLst>
              <a:ext uri="{FF2B5EF4-FFF2-40B4-BE49-F238E27FC236}">
                <a16:creationId xmlns:a16="http://schemas.microsoft.com/office/drawing/2014/main" id="{3AC43986-48FD-1579-455F-F370E1F58E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00" t="8134" r="7600" b="8399"/>
          <a:stretch>
            <a:fillRect/>
          </a:stretch>
        </p:blipFill>
        <p:spPr bwMode="auto">
          <a:xfrm>
            <a:off x="5840532" y="2558887"/>
            <a:ext cx="2407355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B58FFAED-6782-9879-A5AF-710EB5E68F7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4260" y="818095"/>
            <a:ext cx="2304441" cy="1431330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090BCEA0-6ED9-F04F-68BA-BF69966E8DE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DFF60A5-5B38-2E3F-C0E3-9B44A3ABE1ED}"/>
              </a:ext>
            </a:extLst>
          </p:cNvPr>
          <p:cNvSpPr txBox="1"/>
          <p:nvPr/>
        </p:nvSpPr>
        <p:spPr>
          <a:xfrm>
            <a:off x="3209544" y="4581144"/>
            <a:ext cx="2724912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Sliotar</a:t>
            </a:r>
          </a:p>
        </p:txBody>
      </p:sp>
    </p:spTree>
    <p:extLst>
      <p:ext uri="{BB962C8B-B14F-4D97-AF65-F5344CB8AC3E}">
        <p14:creationId xmlns:p14="http://schemas.microsoft.com/office/powerpoint/2010/main" val="262850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54E953-41C3-20D9-BB53-A6B1C02F6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1152BB9-63C8-C521-1420-345A58806577}"/>
              </a:ext>
            </a:extLst>
          </p:cNvPr>
          <p:cNvSpPr txBox="1"/>
          <p:nvPr/>
        </p:nvSpPr>
        <p:spPr>
          <a:xfrm>
            <a:off x="795528" y="1900603"/>
            <a:ext cx="467258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6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í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príomhchathair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hÚcráine</a:t>
            </a:r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5488B5-505F-0B51-6DAA-1A622CF70DE8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2842397-9A74-F097-49EB-D041BFB07C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877A6B4-3D1B-7349-FE20-838904FD23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8112" y="2249425"/>
            <a:ext cx="3119818" cy="200268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71244517-610B-3665-C439-FE879D3F5B7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4260" y="818095"/>
            <a:ext cx="2304441" cy="1431330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8FC89C7B-86F4-8B27-C843-E057C3EEF7B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707" y="750669"/>
            <a:ext cx="2278109" cy="14987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44A215C-306C-636A-1D06-87D2CAA2E962}"/>
              </a:ext>
            </a:extLst>
          </p:cNvPr>
          <p:cNvSpPr txBox="1"/>
          <p:nvPr/>
        </p:nvSpPr>
        <p:spPr>
          <a:xfrm>
            <a:off x="2586703" y="4508378"/>
            <a:ext cx="3374136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Cív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 (Kyiv)</a:t>
            </a:r>
          </a:p>
        </p:txBody>
      </p:sp>
    </p:spTree>
    <p:extLst>
      <p:ext uri="{BB962C8B-B14F-4D97-AF65-F5344CB8AC3E}">
        <p14:creationId xmlns:p14="http://schemas.microsoft.com/office/powerpoint/2010/main" val="228198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21ED2C-DDEC-6C12-FE75-E25550C61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773825-6C55-B2D1-1676-35FADC1C59F9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2FF30C-0007-DBC7-A8CF-E72B8E8E3B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859CE48C-77E7-29C0-B1C4-9654B0A6D07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358" y="1078992"/>
            <a:ext cx="7149284" cy="3629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951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A5D89A-4DC1-BA42-44B9-0EAB0C0F6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C62174-8BB8-9E66-702B-1D219D1DDCFE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23B75D-2A3B-951E-D3C5-04B48D1C0A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7F29E4E-7D8B-62C5-E705-82DA004D4EC2}"/>
              </a:ext>
            </a:extLst>
          </p:cNvPr>
          <p:cNvSpPr txBox="1"/>
          <p:nvPr/>
        </p:nvSpPr>
        <p:spPr>
          <a:xfrm>
            <a:off x="795528" y="1891459"/>
            <a:ext cx="7104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a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bhí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ag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bhfrog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don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lón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882AC5-0A58-F3BC-1E00-050FA99D447D}"/>
              </a:ext>
            </a:extLst>
          </p:cNvPr>
          <p:cNvSpPr txBox="1"/>
          <p:nvPr/>
        </p:nvSpPr>
        <p:spPr>
          <a:xfrm>
            <a:off x="1792224" y="3937202"/>
            <a:ext cx="5559552" cy="1446550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Burgar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4400" b="1" dirty="0" err="1">
                <a:latin typeface="HelloTiffany" panose="02000603000000000000" pitchFamily="2" charset="0"/>
                <a:ea typeface="HelloTiffany" panose="02000603000000000000" pitchFamily="2" charset="0"/>
              </a:rPr>
              <a:t>agus</a:t>
            </a:r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 diet croak!</a:t>
            </a:r>
          </a:p>
        </p:txBody>
      </p:sp>
      <p:pic>
        <p:nvPicPr>
          <p:cNvPr id="7" name="Picture 6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0D4E2E6C-3616-3DF3-B5D7-F5DD2F6B95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6120" y="-585216"/>
            <a:ext cx="4491008" cy="2279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206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D36D452-BDC3-4BBF-6EC1-09F99C3F9624}"/>
              </a:ext>
            </a:extLst>
          </p:cNvPr>
          <p:cNvSpPr txBox="1"/>
          <p:nvPr/>
        </p:nvSpPr>
        <p:spPr>
          <a:xfrm>
            <a:off x="795528" y="1891459"/>
            <a:ext cx="71048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1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dath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súile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ag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nGruffalo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1CFC564B-FE05-F22F-E849-B1DBE8BA3D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68" y="674028"/>
            <a:ext cx="2810258" cy="181306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4254B9D-C4C9-89B5-EDB3-8701F0F685DA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AF2849-C3B2-299B-A4F1-27CABBAE0D4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38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994286-9930-1618-37CD-B4FBA8A74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577C919-230F-DF61-1FA9-07678ACCE9B4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8B220E-25F2-8994-AD49-68D2A9889C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3" name="Picture 2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C1D18CDD-2955-83EB-14F4-2B0C6F66E7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0937" y="2040483"/>
            <a:ext cx="5462126" cy="339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78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F1EB50-6A59-9A52-B0C2-DF369A9D1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B95F1DB-908A-1883-C155-5848AD2EB4C0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DEC13-8BB7-23A8-3945-C661ECE1D1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51743A4E-7A97-8273-61CC-175299ACF26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9067" y="796202"/>
            <a:ext cx="2707733" cy="16818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0711AF2-472E-D353-1DA7-8C9B76B5B7FB}"/>
              </a:ext>
            </a:extLst>
          </p:cNvPr>
          <p:cNvSpPr txBox="1"/>
          <p:nvPr/>
        </p:nvSpPr>
        <p:spPr>
          <a:xfrm>
            <a:off x="795527" y="1891459"/>
            <a:ext cx="5183539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1</a:t>
            </a:r>
          </a:p>
          <a:p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chuid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den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chorp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é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smig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srón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cluas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D806694-52EB-0BCD-E2E6-5770F60599B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2219" y="2351196"/>
            <a:ext cx="2107768" cy="244417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8526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4EED55-F0EA-31D2-B852-B43A2BD5CE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0016089-1A76-0BDE-49C8-1A07307A9FB4}"/>
              </a:ext>
            </a:extLst>
          </p:cNvPr>
          <p:cNvSpPr txBox="1"/>
          <p:nvPr/>
        </p:nvSpPr>
        <p:spPr>
          <a:xfrm>
            <a:off x="795528" y="1891459"/>
            <a:ext cx="71048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2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Cad é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malairt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fhocail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“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trom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”?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3BED8F-2C3C-18CA-B661-8298E406FD2D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376B86-AB46-FD5E-C147-8286A0E578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84FB97BB-5315-9405-E475-D9E85609F7F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9067" y="796202"/>
            <a:ext cx="2707733" cy="168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54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EC2CF8-2F10-1688-9248-7636D5112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9B2ED0C-FFA1-AFA1-A478-7DDB29256C9F}"/>
              </a:ext>
            </a:extLst>
          </p:cNvPr>
          <p:cNvSpPr txBox="1"/>
          <p:nvPr/>
        </p:nvSpPr>
        <p:spPr>
          <a:xfrm>
            <a:off x="795528" y="1891459"/>
            <a:ext cx="71048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3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acu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as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ionad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cuisneoir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oigheann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, sorn,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díon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02166D-B797-1834-9B63-1BE1D7C60FCB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AE5DEE-F85C-BE30-637B-DF8AEE43EF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53D8176A-B6C7-118B-5640-9BC8C955AA8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9067" y="796202"/>
            <a:ext cx="2707733" cy="168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224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B1BE58-E873-452F-5366-99C397F1F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1E24B15-3232-14F3-F733-CE827C755A5B}"/>
              </a:ext>
            </a:extLst>
          </p:cNvPr>
          <p:cNvSpPr txBox="1"/>
          <p:nvPr/>
        </p:nvSpPr>
        <p:spPr>
          <a:xfrm>
            <a:off x="795528" y="1891459"/>
            <a:ext cx="417880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4</a:t>
            </a:r>
          </a:p>
          <a:p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Ainmnigh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clár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teilifíse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5001B6-3247-39BF-D1CF-79FD7EA13472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31DC82-A187-D230-A86E-0C434C891D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D1CD2D9E-CD47-11B8-B766-2FEE382CEA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9067" y="796202"/>
            <a:ext cx="2707733" cy="1681822"/>
          </a:xfrm>
          <a:prstGeom prst="rect">
            <a:avLst/>
          </a:prstGeom>
        </p:spPr>
      </p:pic>
      <p:pic>
        <p:nvPicPr>
          <p:cNvPr id="1026" name="Picture 2" descr="The Traitors Ireland review: RTÉ's murderously enjoyable parlour game kicks  off with an addictive opening episode – The Irish Times">
            <a:extLst>
              <a:ext uri="{FF2B5EF4-FFF2-40B4-BE49-F238E27FC236}">
                <a16:creationId xmlns:a16="http://schemas.microsoft.com/office/drawing/2014/main" id="{AB3C8BAD-193F-B8A5-D3C4-7CAB7E9A81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5464" y="2299716"/>
            <a:ext cx="3493008" cy="2619756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380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8927F5-6DC4-4886-CE35-D6FAF9D747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2149E2C-DF20-910C-60C3-BF28A70C2B13}"/>
              </a:ext>
            </a:extLst>
          </p:cNvPr>
          <p:cNvSpPr txBox="1"/>
          <p:nvPr/>
        </p:nvSpPr>
        <p:spPr>
          <a:xfrm>
            <a:off x="795527" y="1969915"/>
            <a:ext cx="5183539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5</a:t>
            </a:r>
          </a:p>
          <a:p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séasúr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a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fhásann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na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bláthanna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0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50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6BD8F7-86A8-B537-4A73-E7DAF66EB3FF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BAAF0F-D8B3-B5C6-3FE4-961294600F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76BA9B4D-7C8E-0AF6-1BD0-A09A20BB2A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9067" y="796202"/>
            <a:ext cx="2707733" cy="16818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6210C89-F077-3458-279D-9628A972DD3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5803" y="2274833"/>
            <a:ext cx="2882670" cy="259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08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9CF5D5-5A2D-228D-7120-CC21B01ECD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1CD39C5-27C4-51CA-8F3C-779BC4C7DC0D}"/>
              </a:ext>
            </a:extLst>
          </p:cNvPr>
          <p:cNvSpPr txBox="1"/>
          <p:nvPr/>
        </p:nvSpPr>
        <p:spPr>
          <a:xfrm>
            <a:off x="1276698" y="2001187"/>
            <a:ext cx="37764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Ceist</a:t>
            </a:r>
            <a:r>
              <a:rPr lang="en-IE" sz="3600" b="1" u="sng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6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contae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é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seo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10B67F-74BF-C462-35CB-39E61A96D89A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98E5D33-E446-DED3-C918-43345E34654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43DF3049-829D-81FA-1C31-251B0F63E3B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9067" y="796202"/>
            <a:ext cx="2707733" cy="1681822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9B04F210-420E-ECCD-8709-88584341B96C}"/>
              </a:ext>
            </a:extLst>
          </p:cNvPr>
          <p:cNvGrpSpPr/>
          <p:nvPr/>
        </p:nvGrpSpPr>
        <p:grpSpPr>
          <a:xfrm>
            <a:off x="5752908" y="2165779"/>
            <a:ext cx="2214978" cy="3172968"/>
            <a:chOff x="6133494" y="2225714"/>
            <a:chExt cx="2214978" cy="3172968"/>
          </a:xfrm>
        </p:grpSpPr>
        <p:sp>
          <p:nvSpPr>
            <p:cNvPr id="2" name="Arrow: Left 1">
              <a:extLst>
                <a:ext uri="{FF2B5EF4-FFF2-40B4-BE49-F238E27FC236}">
                  <a16:creationId xmlns:a16="http://schemas.microsoft.com/office/drawing/2014/main" id="{F0A46C95-1A3A-6DE6-0993-66EFB8F2E2BB}"/>
                </a:ext>
              </a:extLst>
            </p:cNvPr>
            <p:cNvSpPr/>
            <p:nvPr/>
          </p:nvSpPr>
          <p:spPr>
            <a:xfrm rot="9895426">
              <a:off x="6133494" y="3928490"/>
              <a:ext cx="926869" cy="246888"/>
            </a:xfrm>
            <a:prstGeom prst="leftArrow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pic>
          <p:nvPicPr>
            <p:cNvPr id="8" name="Picture 2" descr="Vector Maps of Ireland | Free Vector Maps">
              <a:extLst>
                <a:ext uri="{FF2B5EF4-FFF2-40B4-BE49-F238E27FC236}">
                  <a16:creationId xmlns:a16="http://schemas.microsoft.com/office/drawing/2014/main" id="{15FACADA-A4FB-9633-33AF-FE59FCF1433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2990" r="24850"/>
            <a:stretch/>
          </p:blipFill>
          <p:spPr bwMode="auto">
            <a:xfrm>
              <a:off x="6141800" y="2225714"/>
              <a:ext cx="2206672" cy="3172968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8605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163338C-2473-985A-E5BA-5A5332148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9F12CA-7B6C-C918-6791-D561BE7DE190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9E72709-1D58-C8B1-B290-9FB7DBA4A4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5" name="Picture 4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98D40975-8F7F-6748-E9BD-D861A329A5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631" y="1115569"/>
            <a:ext cx="7208737" cy="375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925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024CB8-6E8B-923C-A44A-FF3EF393D7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40FCDD-0882-681C-2FD2-72D1CE887E45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9D1A70-386B-D528-2EFA-444C79E94F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7F167F9-5391-5AB8-C481-2CC7AD7994BE}"/>
              </a:ext>
            </a:extLst>
          </p:cNvPr>
          <p:cNvSpPr txBox="1"/>
          <p:nvPr/>
        </p:nvSpPr>
        <p:spPr>
          <a:xfrm>
            <a:off x="795528" y="1891459"/>
            <a:ext cx="7104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Cén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Gaeilge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atá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ar</a:t>
            </a:r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  <a:cs typeface="Calibri" panose="020F0502020204030204" pitchFamily="34" charset="0"/>
              </a:rPr>
              <a:t> “igloo”?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CF2BE6-6160-3B37-AB1C-624816880714}"/>
              </a:ext>
            </a:extLst>
          </p:cNvPr>
          <p:cNvSpPr txBox="1"/>
          <p:nvPr/>
        </p:nvSpPr>
        <p:spPr>
          <a:xfrm>
            <a:off x="1691640" y="4273845"/>
            <a:ext cx="6009508" cy="769441"/>
          </a:xfrm>
          <a:prstGeom prst="rect">
            <a:avLst/>
          </a:prstGeom>
          <a:solidFill>
            <a:srgbClr val="F76808"/>
          </a:solidFill>
          <a:ln w="28575">
            <a:solidFill>
              <a:srgbClr val="10710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atin typeface="HelloTiffany" panose="02000603000000000000" pitchFamily="2" charset="0"/>
                <a:ea typeface="HelloTiffany" panose="02000603000000000000" pitchFamily="2" charset="0"/>
              </a:rPr>
              <a:t>Choc Ice (Teach Ice)!</a:t>
            </a:r>
          </a:p>
        </p:txBody>
      </p:sp>
      <p:pic>
        <p:nvPicPr>
          <p:cNvPr id="7" name="Picture 6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E311E180-C88E-6ABA-6F48-462C8A7FA93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6975" y="-554634"/>
            <a:ext cx="4464173" cy="2325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882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000" t="-4000" r="-17000" b="-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9E1598-D09A-FC25-ADD2-91DBCEFFF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0C12244-B481-13E9-6F14-DFA140B4124A}"/>
              </a:ext>
            </a:extLst>
          </p:cNvPr>
          <p:cNvSpPr txBox="1"/>
          <p:nvPr/>
        </p:nvSpPr>
        <p:spPr>
          <a:xfrm>
            <a:off x="6117336" y="6611779"/>
            <a:ext cx="3026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2026 www.seomraranga.com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277B78-785F-AB52-DD40-2960850698D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91941"/>
            <a:ext cx="1060704" cy="268712"/>
          </a:xfrm>
          <a:prstGeom prst="rect">
            <a:avLst/>
          </a:prstGeom>
        </p:spPr>
      </p:pic>
      <p:pic>
        <p:nvPicPr>
          <p:cNvPr id="2" name="Picture 1" descr="A green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7B8B1840-08F2-350C-BA99-07019DF0FE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352" y="2116194"/>
            <a:ext cx="4174718" cy="2625609"/>
          </a:xfrm>
          <a:prstGeom prst="rect">
            <a:avLst/>
          </a:prstGeom>
        </p:spPr>
      </p:pic>
      <p:pic>
        <p:nvPicPr>
          <p:cNvPr id="3" name="Picture 2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C67C9751-93CA-A94A-8F4C-52DC2C4E396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4694" y="2147314"/>
            <a:ext cx="3896324" cy="256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77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1066</TotalTime>
  <Words>3461</Words>
  <Application>Microsoft Office PowerPoint</Application>
  <PresentationFormat>On-screen Show (4:3)</PresentationFormat>
  <Paragraphs>520</Paragraphs>
  <Slides>176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176</vt:i4>
      </vt:variant>
    </vt:vector>
  </HeadingPairs>
  <TitlesOfParts>
    <vt:vector size="182" baseType="lpstr">
      <vt:lpstr>Calibri</vt:lpstr>
      <vt:lpstr>Arial</vt:lpstr>
      <vt:lpstr>HelloTiffany</vt:lpstr>
      <vt:lpstr>Aptos Display</vt:lpstr>
      <vt:lpstr>Aptos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Damien Quinn</dc:creator>
  <cp:lastModifiedBy>Damien Quinn</cp:lastModifiedBy>
  <cp:revision>59</cp:revision>
  <dcterms:created xsi:type="dcterms:W3CDTF">2026-02-20T10:31:59Z</dcterms:created>
  <dcterms:modified xsi:type="dcterms:W3CDTF">2026-03-02T15:05:15Z</dcterms:modified>
</cp:coreProperties>
</file>