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27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267" r:id="rId64"/>
    <p:sldId id="319" r:id="rId65"/>
  </p:sldIdLst>
  <p:sldSz cx="9144000" cy="6858000" type="screen4x3"/>
  <p:notesSz cx="6858000" cy="9144000"/>
  <p:embeddedFontLst>
    <p:embeddedFont>
      <p:font typeface="HelloAli" panose="02000603000000000000" pitchFamily="2" charset="0"/>
      <p:regular r:id="rId66"/>
    </p:embeddedFont>
    <p:embeddedFont>
      <p:font typeface="HelloChunky" panose="02000603000000000000" pitchFamily="2" charset="0"/>
      <p:regular r:id="rId67"/>
    </p:embeddedFont>
    <p:embeddedFont>
      <p:font typeface="HelloLori" panose="02000603000000000000" pitchFamily="2" charset="0"/>
      <p:regular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25/03/2026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14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25/03/2026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49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25/03/2026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83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25/03/2026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468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25/03/2026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96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25/03/2026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777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25/03/2026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78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25/03/2026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68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25/03/2026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5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25/03/2026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02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25/03/2026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75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9243D-5B7C-4427-87DB-109B242FD2A2}" type="datetimeFigureOut">
              <a:rPr lang="en-IE" smtClean="0"/>
              <a:t>25/03/2026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51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s://www.teacherspayteachers.com/Store/Jax-And-Jake" TargetMode="External"/><Relationship Id="rId4" Type="http://schemas.openxmlformats.org/officeDocument/2006/relationships/hyperlink" Target="https://www.textgiraff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380312" cy="1732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2996952"/>
            <a:ext cx="7380312" cy="17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8</a:t>
            </a: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3059832" y="1844824"/>
            <a:ext cx="3312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200" b="1" dirty="0">
                <a:ln>
                  <a:solidFill>
                    <a:sysClr val="windowText" lastClr="000000"/>
                  </a:solidFill>
                </a:ln>
              </a:rPr>
              <a:t>ARREST</a:t>
            </a:r>
          </a:p>
          <a:p>
            <a:pPr algn="ctr"/>
            <a:r>
              <a:rPr lang="en-IE" sz="7200" b="1" dirty="0">
                <a:ln>
                  <a:solidFill>
                    <a:sysClr val="windowText" lastClr="000000"/>
                  </a:solidFill>
                </a:ln>
              </a:rPr>
              <a:t>YOU’RE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You’re Under Arrest</a:t>
            </a:r>
          </a:p>
        </p:txBody>
      </p:sp>
    </p:spTree>
    <p:extLst>
      <p:ext uri="{BB962C8B-B14F-4D97-AF65-F5344CB8AC3E}">
        <p14:creationId xmlns:p14="http://schemas.microsoft.com/office/powerpoint/2010/main" val="3907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Calm Before the Storm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FB980B-28AC-FCA4-070C-D4BCB30B4C5B}"/>
              </a:ext>
            </a:extLst>
          </p:cNvPr>
          <p:cNvGrpSpPr/>
          <p:nvPr/>
        </p:nvGrpSpPr>
        <p:grpSpPr>
          <a:xfrm>
            <a:off x="2339751" y="2137132"/>
            <a:ext cx="5045564" cy="2569642"/>
            <a:chOff x="2339751" y="2137132"/>
            <a:chExt cx="5045564" cy="25696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25BE47-94DE-F48F-1C35-E5352F8C680C}"/>
                </a:ext>
              </a:extLst>
            </p:cNvPr>
            <p:cNvSpPr txBox="1"/>
            <p:nvPr/>
          </p:nvSpPr>
          <p:spPr>
            <a:xfrm>
              <a:off x="3131840" y="2483594"/>
              <a:ext cx="42534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>
                  <a:ln>
                    <a:solidFill>
                      <a:sysClr val="windowText" lastClr="000000"/>
                    </a:solidFill>
                  </a:ln>
                </a:rPr>
                <a:t>STORM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07DF18-ABBB-72C6-BB58-3AFB7EA6BF70}"/>
                </a:ext>
              </a:extLst>
            </p:cNvPr>
            <p:cNvSpPr txBox="1"/>
            <p:nvPr/>
          </p:nvSpPr>
          <p:spPr>
            <a:xfrm rot="16200000">
              <a:off x="1655095" y="2821788"/>
              <a:ext cx="2569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7200" b="1" dirty="0">
                  <a:ln>
                    <a:solidFill>
                      <a:sysClr val="windowText" lastClr="000000"/>
                    </a:solidFill>
                  </a:ln>
                </a:rPr>
                <a:t>CALM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5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Unfinished Business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8F60A-7111-76D1-5006-036A70EAF0BA}"/>
              </a:ext>
            </a:extLst>
          </p:cNvPr>
          <p:cNvSpPr txBox="1"/>
          <p:nvPr/>
        </p:nvSpPr>
        <p:spPr>
          <a:xfrm>
            <a:off x="2051720" y="2404544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0" b="1" dirty="0"/>
              <a:t>BUSINES</a:t>
            </a:r>
          </a:p>
        </p:txBody>
      </p:sp>
    </p:spTree>
    <p:extLst>
      <p:ext uri="{BB962C8B-B14F-4D97-AF65-F5344CB8AC3E}">
        <p14:creationId xmlns:p14="http://schemas.microsoft.com/office/powerpoint/2010/main" val="23326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Looking 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76C4A-5AD9-D7A0-3461-19FE2910C06D}"/>
              </a:ext>
            </a:extLst>
          </p:cNvPr>
          <p:cNvSpPr txBox="1"/>
          <p:nvPr/>
        </p:nvSpPr>
        <p:spPr>
          <a:xfrm flipH="1">
            <a:off x="1375613" y="2222072"/>
            <a:ext cx="6135206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pPr algn="ctr"/>
            <a:r>
              <a:rPr lang="en-IE" sz="12000" b="1" dirty="0"/>
              <a:t>LOOKING</a:t>
            </a:r>
          </a:p>
        </p:txBody>
      </p:sp>
    </p:spTree>
    <p:extLst>
      <p:ext uri="{BB962C8B-B14F-4D97-AF65-F5344CB8AC3E}">
        <p14:creationId xmlns:p14="http://schemas.microsoft.com/office/powerpoint/2010/main" val="1186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784" y="1905506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STAND</a:t>
            </a:r>
          </a:p>
          <a:p>
            <a:pPr algn="ctr"/>
            <a:r>
              <a:rPr lang="en-IE" sz="9600" b="1" dirty="0"/>
              <a:t>ICU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I See You Understand</a:t>
            </a:r>
          </a:p>
        </p:txBody>
      </p:sp>
    </p:spTree>
    <p:extLst>
      <p:ext uri="{BB962C8B-B14F-4D97-AF65-F5344CB8AC3E}">
        <p14:creationId xmlns:p14="http://schemas.microsoft.com/office/powerpoint/2010/main" val="18060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6495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Decide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26F97-4EE7-517B-7940-8C0B25407191}"/>
              </a:ext>
            </a:extLst>
          </p:cNvPr>
          <p:cNvSpPr txBox="1"/>
          <p:nvPr/>
        </p:nvSpPr>
        <p:spPr>
          <a:xfrm>
            <a:off x="28560" y="2137132"/>
            <a:ext cx="17281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58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Four Wheel Drive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856570-A4A2-ADE9-2A46-DA2EA3A977E6}"/>
              </a:ext>
            </a:extLst>
          </p:cNvPr>
          <p:cNvGrpSpPr/>
          <p:nvPr/>
        </p:nvGrpSpPr>
        <p:grpSpPr>
          <a:xfrm>
            <a:off x="1907704" y="2137132"/>
            <a:ext cx="5062939" cy="2800767"/>
            <a:chOff x="1907704" y="2137132"/>
            <a:chExt cx="5062939" cy="2800767"/>
          </a:xfrm>
        </p:grpSpPr>
        <p:sp>
          <p:nvSpPr>
            <p:cNvPr id="2" name="TextBox 1"/>
            <p:cNvSpPr txBox="1"/>
            <p:nvPr/>
          </p:nvSpPr>
          <p:spPr>
            <a:xfrm>
              <a:off x="1907704" y="2137132"/>
              <a:ext cx="252278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400" b="1" dirty="0"/>
                <a:t>WHEEL</a:t>
              </a:r>
            </a:p>
            <a:p>
              <a:pPr algn="ctr"/>
              <a:r>
                <a:rPr lang="en-IE" sz="4400" b="1" dirty="0"/>
                <a:t>WHEEL</a:t>
              </a:r>
            </a:p>
            <a:p>
              <a:pPr algn="ctr"/>
              <a:r>
                <a:rPr lang="en-IE" sz="4400" b="1" dirty="0"/>
                <a:t>WHEEL</a:t>
              </a:r>
            </a:p>
            <a:p>
              <a:pPr algn="ctr"/>
              <a:r>
                <a:rPr lang="en-IE" sz="4400" b="1" dirty="0"/>
                <a:t>WHEEL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7B4227-2178-AFD7-7531-A96E6918D820}"/>
                </a:ext>
              </a:extLst>
            </p:cNvPr>
            <p:cNvSpPr txBox="1"/>
            <p:nvPr/>
          </p:nvSpPr>
          <p:spPr>
            <a:xfrm>
              <a:off x="4060572" y="2767280"/>
              <a:ext cx="29100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0" b="1" dirty="0"/>
                <a:t>DRIVE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2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Wake 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1099CC-4220-DCFD-D117-018F24CA3660}"/>
              </a:ext>
            </a:extLst>
          </p:cNvPr>
          <p:cNvSpPr txBox="1"/>
          <p:nvPr/>
        </p:nvSpPr>
        <p:spPr>
          <a:xfrm>
            <a:off x="3849419" y="1984049"/>
            <a:ext cx="8665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E</a:t>
            </a:r>
          </a:p>
          <a:p>
            <a:pPr algn="ctr"/>
            <a:r>
              <a:rPr lang="en-IE" sz="4400" b="1" dirty="0"/>
              <a:t>K</a:t>
            </a:r>
          </a:p>
          <a:p>
            <a:pPr algn="ctr"/>
            <a:r>
              <a:rPr lang="en-IE" sz="4400" b="1" dirty="0"/>
              <a:t>A</a:t>
            </a:r>
          </a:p>
          <a:p>
            <a:pPr algn="ctr"/>
            <a:r>
              <a:rPr lang="en-IE" sz="4400" b="1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4208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506" y="4414704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Coffee Break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086083-A042-3202-FDE7-4C39C57429E9}"/>
              </a:ext>
            </a:extLst>
          </p:cNvPr>
          <p:cNvGrpSpPr/>
          <p:nvPr/>
        </p:nvGrpSpPr>
        <p:grpSpPr>
          <a:xfrm>
            <a:off x="1350453" y="2252962"/>
            <a:ext cx="6186096" cy="1569660"/>
            <a:chOff x="1350453" y="2252962"/>
            <a:chExt cx="6186096" cy="15696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2FAC15-5EBA-5CBB-9555-9D332BAC54E4}"/>
                </a:ext>
              </a:extLst>
            </p:cNvPr>
            <p:cNvSpPr txBox="1"/>
            <p:nvPr/>
          </p:nvSpPr>
          <p:spPr>
            <a:xfrm>
              <a:off x="1350453" y="2252962"/>
              <a:ext cx="25325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COF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F5F0868-66A0-EB69-6830-204F1DA4ADAB}"/>
                </a:ext>
              </a:extLst>
            </p:cNvPr>
            <p:cNvSpPr txBox="1"/>
            <p:nvPr/>
          </p:nvSpPr>
          <p:spPr>
            <a:xfrm>
              <a:off x="5004048" y="2252962"/>
              <a:ext cx="25325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FEE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81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Two Under Par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7475" y="1905506"/>
            <a:ext cx="27490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PAR</a:t>
            </a:r>
          </a:p>
          <a:p>
            <a:pPr algn="ctr"/>
            <a:r>
              <a:rPr lang="en-IE" sz="9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75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8381" y="2420888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/>
              <a:t>Can you work out the words/phrases from the clues given?</a:t>
            </a:r>
          </a:p>
        </p:txBody>
      </p:sp>
    </p:spTree>
    <p:extLst>
      <p:ext uri="{BB962C8B-B14F-4D97-AF65-F5344CB8AC3E}">
        <p14:creationId xmlns:p14="http://schemas.microsoft.com/office/powerpoint/2010/main" val="17211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Get in Shape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70586E-B558-9A07-845D-280508713665}"/>
              </a:ext>
            </a:extLst>
          </p:cNvPr>
          <p:cNvSpPr txBox="1"/>
          <p:nvPr/>
        </p:nvSpPr>
        <p:spPr>
          <a:xfrm>
            <a:off x="1201095" y="2534125"/>
            <a:ext cx="6983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SHGETAPE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Just Right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A7315-62EF-4AD3-4951-65185A20D889}"/>
              </a:ext>
            </a:extLst>
          </p:cNvPr>
          <p:cNvSpPr txBox="1"/>
          <p:nvPr/>
        </p:nvSpPr>
        <p:spPr>
          <a:xfrm rot="5400000">
            <a:off x="6741431" y="2644170"/>
            <a:ext cx="2899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JUST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4290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Time to Go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548CE2-F7AD-8393-FAB5-9E107DA5E1AD}"/>
              </a:ext>
            </a:extLst>
          </p:cNvPr>
          <p:cNvGrpSpPr/>
          <p:nvPr/>
        </p:nvGrpSpPr>
        <p:grpSpPr>
          <a:xfrm>
            <a:off x="2483768" y="1966188"/>
            <a:ext cx="4163678" cy="3046988"/>
            <a:chOff x="2483768" y="1966188"/>
            <a:chExt cx="4163678" cy="3046988"/>
          </a:xfrm>
        </p:grpSpPr>
        <p:pic>
          <p:nvPicPr>
            <p:cNvPr id="12" name="Graphic 11" descr="Clock with solid fill">
              <a:extLst>
                <a:ext uri="{FF2B5EF4-FFF2-40B4-BE49-F238E27FC236}">
                  <a16:creationId xmlns:a16="http://schemas.microsoft.com/office/drawing/2014/main" id="{523B5E45-82A9-6080-C29B-5C13EE153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83768" y="2384884"/>
              <a:ext cx="2088232" cy="208823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BD84A2-AFD4-FEAC-8847-3F26CBAD1464}"/>
                </a:ext>
              </a:extLst>
            </p:cNvPr>
            <p:cNvSpPr txBox="1"/>
            <p:nvPr/>
          </p:nvSpPr>
          <p:spPr>
            <a:xfrm>
              <a:off x="4474985" y="1966188"/>
              <a:ext cx="217246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GO</a:t>
              </a:r>
            </a:p>
            <a:p>
              <a:pPr algn="ctr"/>
              <a:r>
                <a:rPr lang="en-IE" sz="9600" b="1" dirty="0"/>
                <a:t>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0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Robin Hood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F9FBD9-5AB4-188F-C6A6-40EC3287ED15}"/>
              </a:ext>
            </a:extLst>
          </p:cNvPr>
          <p:cNvSpPr txBox="1"/>
          <p:nvPr/>
        </p:nvSpPr>
        <p:spPr>
          <a:xfrm>
            <a:off x="1619672" y="2492896"/>
            <a:ext cx="6336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0" b="1" dirty="0"/>
              <a:t>HOROBOD</a:t>
            </a:r>
          </a:p>
        </p:txBody>
      </p:sp>
    </p:spTree>
    <p:extLst>
      <p:ext uri="{BB962C8B-B14F-4D97-AF65-F5344CB8AC3E}">
        <p14:creationId xmlns:p14="http://schemas.microsoft.com/office/powerpoint/2010/main" val="39152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830698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Teabag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574279-2FAA-7386-C213-E49CE3DB146A}"/>
              </a:ext>
            </a:extLst>
          </p:cNvPr>
          <p:cNvGrpSpPr/>
          <p:nvPr/>
        </p:nvGrpSpPr>
        <p:grpSpPr>
          <a:xfrm>
            <a:off x="2267744" y="2030518"/>
            <a:ext cx="3720990" cy="2400657"/>
            <a:chOff x="2267744" y="2030518"/>
            <a:chExt cx="3720990" cy="2400657"/>
          </a:xfrm>
        </p:grpSpPr>
        <p:pic>
          <p:nvPicPr>
            <p:cNvPr id="9" name="Graphic 8" descr="Shopping bag with solid fill">
              <a:extLst>
                <a:ext uri="{FF2B5EF4-FFF2-40B4-BE49-F238E27FC236}">
                  <a16:creationId xmlns:a16="http://schemas.microsoft.com/office/drawing/2014/main" id="{0A5D1315-EF2A-6336-5865-72A50DA44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75350" y="2043294"/>
              <a:ext cx="2113384" cy="211338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85AD15-E325-D3A1-5084-B33D703DAD9B}"/>
                </a:ext>
              </a:extLst>
            </p:cNvPr>
            <p:cNvSpPr txBox="1"/>
            <p:nvPr/>
          </p:nvSpPr>
          <p:spPr>
            <a:xfrm>
              <a:off x="2267744" y="2030518"/>
              <a:ext cx="1944216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0" b="1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2370" y="509539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No-one to Blame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A9AF4C-4566-5161-E6B4-04FFE46347CD}"/>
              </a:ext>
            </a:extLst>
          </p:cNvPr>
          <p:cNvGrpSpPr/>
          <p:nvPr/>
        </p:nvGrpSpPr>
        <p:grpSpPr>
          <a:xfrm>
            <a:off x="323528" y="2348546"/>
            <a:ext cx="8496944" cy="1938992"/>
            <a:chOff x="323528" y="2348546"/>
            <a:chExt cx="8496944" cy="193899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5A1B321-5FC3-8055-47BC-F518D61485EB}"/>
                </a:ext>
              </a:extLst>
            </p:cNvPr>
            <p:cNvSpPr txBox="1"/>
            <p:nvPr/>
          </p:nvSpPr>
          <p:spPr>
            <a:xfrm>
              <a:off x="323528" y="2656323"/>
              <a:ext cx="57301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0" b="1" dirty="0"/>
                <a:t>0, _, 2, 3, 4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45D32B-406E-A676-071A-EE1542E9FA8F}"/>
                </a:ext>
              </a:extLst>
            </p:cNvPr>
            <p:cNvSpPr txBox="1"/>
            <p:nvPr/>
          </p:nvSpPr>
          <p:spPr>
            <a:xfrm>
              <a:off x="5482952" y="2348546"/>
              <a:ext cx="33375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BLAME</a:t>
              </a:r>
            </a:p>
            <a:p>
              <a:pPr algn="ctr"/>
              <a:r>
                <a:rPr lang="en-IE" sz="6000" b="1" dirty="0"/>
                <a:t>BLAME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16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I’m Too Tired to Work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DFB876-C126-3D56-9449-CCC32DB22FC4}"/>
              </a:ext>
            </a:extLst>
          </p:cNvPr>
          <p:cNvGrpSpPr/>
          <p:nvPr/>
        </p:nvGrpSpPr>
        <p:grpSpPr>
          <a:xfrm>
            <a:off x="1367129" y="2309707"/>
            <a:ext cx="6229208" cy="1598537"/>
            <a:chOff x="1367129" y="2309707"/>
            <a:chExt cx="6229208" cy="1598537"/>
          </a:xfrm>
        </p:grpSpPr>
        <p:sp>
          <p:nvSpPr>
            <p:cNvPr id="2" name="TextBox 1"/>
            <p:cNvSpPr txBox="1"/>
            <p:nvPr/>
          </p:nvSpPr>
          <p:spPr>
            <a:xfrm>
              <a:off x="2915816" y="2338584"/>
              <a:ext cx="12241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M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7" name="Graphic 6" descr="Eye with solid fill">
              <a:extLst>
                <a:ext uri="{FF2B5EF4-FFF2-40B4-BE49-F238E27FC236}">
                  <a16:creationId xmlns:a16="http://schemas.microsoft.com/office/drawing/2014/main" id="{2443FC1C-9B2F-3D4F-7329-27F29FF46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67129" y="2309707"/>
              <a:ext cx="1588452" cy="158845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2583CE-AB5A-9F72-9E9C-C7AF459B0CC4}"/>
                </a:ext>
              </a:extLst>
            </p:cNvPr>
            <p:cNvSpPr txBox="1"/>
            <p:nvPr/>
          </p:nvSpPr>
          <p:spPr>
            <a:xfrm>
              <a:off x="4139951" y="2442213"/>
              <a:ext cx="17281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b="1" dirty="0"/>
                <a:t>TIRED</a:t>
              </a:r>
              <a:br>
                <a:rPr lang="en-IE" sz="4000" b="1" dirty="0"/>
              </a:br>
              <a:r>
                <a:rPr lang="en-IE" sz="4000" b="1" dirty="0" err="1"/>
                <a:t>TIRED</a:t>
              </a:r>
              <a:endParaRPr lang="en-IE" sz="40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89387E-81B6-72BC-5922-BBAECCD19851}"/>
                </a:ext>
              </a:extLst>
            </p:cNvPr>
            <p:cNvSpPr txBox="1"/>
            <p:nvPr/>
          </p:nvSpPr>
          <p:spPr>
            <a:xfrm>
              <a:off x="5868144" y="2436825"/>
              <a:ext cx="17281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b="1" dirty="0"/>
                <a:t>WORK</a:t>
              </a:r>
              <a:br>
                <a:rPr lang="en-IE" sz="4000" b="1" dirty="0"/>
              </a:br>
              <a:r>
                <a:rPr lang="en-IE" sz="4000" b="1" dirty="0" err="1"/>
                <a:t>WORK</a:t>
              </a:r>
              <a:endParaRPr lang="en-IE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361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3957" y="1905506"/>
            <a:ext cx="41160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WATER</a:t>
            </a:r>
          </a:p>
          <a:p>
            <a:pPr algn="ctr"/>
            <a:r>
              <a:rPr lang="en-IE" sz="9600" b="1" dirty="0"/>
              <a:t>SWIM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Swim Underwater</a:t>
            </a:r>
          </a:p>
        </p:txBody>
      </p:sp>
    </p:spTree>
    <p:extLst>
      <p:ext uri="{BB962C8B-B14F-4D97-AF65-F5344CB8AC3E}">
        <p14:creationId xmlns:p14="http://schemas.microsoft.com/office/powerpoint/2010/main" val="40186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89384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Postman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9198B1-4985-5978-4448-333518053E69}"/>
              </a:ext>
            </a:extLst>
          </p:cNvPr>
          <p:cNvGrpSpPr/>
          <p:nvPr/>
        </p:nvGrpSpPr>
        <p:grpSpPr>
          <a:xfrm>
            <a:off x="1128361" y="2431829"/>
            <a:ext cx="7057428" cy="1585043"/>
            <a:chOff x="1128361" y="2431829"/>
            <a:chExt cx="7057428" cy="1585043"/>
          </a:xfrm>
        </p:grpSpPr>
        <p:sp>
          <p:nvSpPr>
            <p:cNvPr id="2" name="TextBox 1"/>
            <p:cNvSpPr txBox="1"/>
            <p:nvPr/>
          </p:nvSpPr>
          <p:spPr>
            <a:xfrm>
              <a:off x="1128361" y="2447212"/>
              <a:ext cx="33843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MAIL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CBB9E8-1031-53AD-CB13-4E39834E3167}"/>
                </a:ext>
              </a:extLst>
            </p:cNvPr>
            <p:cNvSpPr txBox="1"/>
            <p:nvPr/>
          </p:nvSpPr>
          <p:spPr>
            <a:xfrm>
              <a:off x="4801413" y="2431829"/>
              <a:ext cx="33843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MALE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9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3968" y="5084509"/>
            <a:ext cx="6624736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Mother-in-Law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EE6DED-72FC-B38D-6B01-8B6F3654A2EB}"/>
              </a:ext>
            </a:extLst>
          </p:cNvPr>
          <p:cNvSpPr txBox="1"/>
          <p:nvPr/>
        </p:nvSpPr>
        <p:spPr>
          <a:xfrm>
            <a:off x="1353968" y="2420888"/>
            <a:ext cx="6530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800" b="1" dirty="0"/>
              <a:t>POLMUMICE</a:t>
            </a:r>
          </a:p>
        </p:txBody>
      </p:sp>
    </p:spTree>
    <p:extLst>
      <p:ext uri="{BB962C8B-B14F-4D97-AF65-F5344CB8AC3E}">
        <p14:creationId xmlns:p14="http://schemas.microsoft.com/office/powerpoint/2010/main" val="7377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3203848" y="2155412"/>
            <a:ext cx="3372746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pPr algn="ctr"/>
            <a:r>
              <a:rPr lang="en-IE" sz="12000" b="1" dirty="0"/>
              <a:t>PAIN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Back Pain</a:t>
            </a:r>
          </a:p>
        </p:txBody>
      </p:sp>
    </p:spTree>
    <p:extLst>
      <p:ext uri="{BB962C8B-B14F-4D97-AF65-F5344CB8AC3E}">
        <p14:creationId xmlns:p14="http://schemas.microsoft.com/office/powerpoint/2010/main" val="31961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Long Time No See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AC848C-31B3-D599-C182-593104F4F021}"/>
              </a:ext>
            </a:extLst>
          </p:cNvPr>
          <p:cNvGrpSpPr/>
          <p:nvPr/>
        </p:nvGrpSpPr>
        <p:grpSpPr>
          <a:xfrm>
            <a:off x="1271019" y="1702269"/>
            <a:ext cx="6613349" cy="2893100"/>
            <a:chOff x="1271019" y="1702269"/>
            <a:chExt cx="6613349" cy="28931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C5C82D-50D6-16D1-52D3-4387D6A424C6}"/>
                </a:ext>
              </a:extLst>
            </p:cNvPr>
            <p:cNvSpPr txBox="1"/>
            <p:nvPr/>
          </p:nvSpPr>
          <p:spPr>
            <a:xfrm>
              <a:off x="1271019" y="1702269"/>
              <a:ext cx="6613349" cy="1446550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pPr algn="ctr"/>
              <a:r>
                <a:rPr lang="en-IE" sz="8800" b="1" dirty="0"/>
                <a:t>TIME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F63063-2624-67E8-645B-103FED8E0795}"/>
                </a:ext>
              </a:extLst>
            </p:cNvPr>
            <p:cNvSpPr txBox="1"/>
            <p:nvPr/>
          </p:nvSpPr>
          <p:spPr>
            <a:xfrm>
              <a:off x="1353969" y="3148819"/>
              <a:ext cx="65303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800" b="1" dirty="0"/>
                <a:t>A, B, D, E, 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8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Six Feet Under Ground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4A1711-DDF9-2B86-BAFE-36B2A15B2CCB}"/>
              </a:ext>
            </a:extLst>
          </p:cNvPr>
          <p:cNvGrpSpPr/>
          <p:nvPr/>
        </p:nvGrpSpPr>
        <p:grpSpPr>
          <a:xfrm>
            <a:off x="2169592" y="1840727"/>
            <a:ext cx="4718104" cy="3101596"/>
            <a:chOff x="2169592" y="1840727"/>
            <a:chExt cx="4718104" cy="3101596"/>
          </a:xfrm>
        </p:grpSpPr>
        <p:pic>
          <p:nvPicPr>
            <p:cNvPr id="15" name="Graphic 14" descr="Foot outline">
              <a:extLst>
                <a:ext uri="{FF2B5EF4-FFF2-40B4-BE49-F238E27FC236}">
                  <a16:creationId xmlns:a16="http://schemas.microsoft.com/office/drawing/2014/main" id="{C9C8CFB2-1EE2-347D-DCDE-1D91CC2A1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15816" y="3153620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3EACED-A3CE-6907-EA6F-4DAB53D24831}"/>
                </a:ext>
              </a:extLst>
            </p:cNvPr>
            <p:cNvSpPr txBox="1"/>
            <p:nvPr/>
          </p:nvSpPr>
          <p:spPr>
            <a:xfrm>
              <a:off x="2169592" y="1840727"/>
              <a:ext cx="471810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800" b="1" dirty="0"/>
                <a:t>GROUND</a:t>
              </a:r>
            </a:p>
          </p:txBody>
        </p:sp>
        <p:pic>
          <p:nvPicPr>
            <p:cNvPr id="17" name="Graphic 16" descr="Foot outline">
              <a:extLst>
                <a:ext uri="{FF2B5EF4-FFF2-40B4-BE49-F238E27FC236}">
                  <a16:creationId xmlns:a16="http://schemas.microsoft.com/office/drawing/2014/main" id="{315A1D7C-B797-FEE7-B980-6C8B6D5A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43944" y="3153620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Foot outline">
              <a:extLst>
                <a:ext uri="{FF2B5EF4-FFF2-40B4-BE49-F238E27FC236}">
                  <a16:creationId xmlns:a16="http://schemas.microsoft.com/office/drawing/2014/main" id="{8136DBBF-2408-CBAE-3A13-2872E7627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072" y="3153620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Foot outline">
              <a:extLst>
                <a:ext uri="{FF2B5EF4-FFF2-40B4-BE49-F238E27FC236}">
                  <a16:creationId xmlns:a16="http://schemas.microsoft.com/office/drawing/2014/main" id="{277200B7-29E9-DB6A-D85E-2F06709F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87824" y="402792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Foot outline">
              <a:extLst>
                <a:ext uri="{FF2B5EF4-FFF2-40B4-BE49-F238E27FC236}">
                  <a16:creationId xmlns:a16="http://schemas.microsoft.com/office/drawing/2014/main" id="{A1778BCA-2103-F9EB-E6A7-A13E7718F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15952" y="4027923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Foot outline">
              <a:extLst>
                <a:ext uri="{FF2B5EF4-FFF2-40B4-BE49-F238E27FC236}">
                  <a16:creationId xmlns:a16="http://schemas.microsoft.com/office/drawing/2014/main" id="{ADAA9D90-63E8-3E44-FF0C-8FB3E2E79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44080" y="402792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1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7684" y="5035823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I Hate Potatoes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8626A7-2770-8823-B0B7-6866257D9D6F}"/>
              </a:ext>
            </a:extLst>
          </p:cNvPr>
          <p:cNvGrpSpPr/>
          <p:nvPr/>
        </p:nvGrpSpPr>
        <p:grpSpPr>
          <a:xfrm>
            <a:off x="889252" y="1942990"/>
            <a:ext cx="7444759" cy="2800767"/>
            <a:chOff x="1259632" y="1932786"/>
            <a:chExt cx="7444759" cy="2800767"/>
          </a:xfrm>
        </p:grpSpPr>
        <p:sp>
          <p:nvSpPr>
            <p:cNvPr id="2" name="TextBox 1"/>
            <p:cNvSpPr txBox="1"/>
            <p:nvPr/>
          </p:nvSpPr>
          <p:spPr>
            <a:xfrm>
              <a:off x="2699792" y="2548340"/>
              <a:ext cx="1944216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H8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87DE67-F6BD-661C-2799-27B6646CFB5E}"/>
                </a:ext>
              </a:extLst>
            </p:cNvPr>
            <p:cNvSpPr txBox="1"/>
            <p:nvPr/>
          </p:nvSpPr>
          <p:spPr>
            <a:xfrm>
              <a:off x="4788024" y="2548340"/>
              <a:ext cx="2376759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POT</a:t>
              </a:r>
            </a:p>
          </p:txBody>
        </p:sp>
        <p:pic>
          <p:nvPicPr>
            <p:cNvPr id="12" name="Graphic 11" descr="Eye with solid fill">
              <a:extLst>
                <a:ext uri="{FF2B5EF4-FFF2-40B4-BE49-F238E27FC236}">
                  <a16:creationId xmlns:a16="http://schemas.microsoft.com/office/drawing/2014/main" id="{B6A97CCD-5AB1-B8F5-A580-CFD8DEF7E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59632" y="2546740"/>
              <a:ext cx="1381663" cy="138166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88B1CE-AD23-8C68-58C0-BB69C0AE4A2A}"/>
                </a:ext>
              </a:extLst>
            </p:cNvPr>
            <p:cNvSpPr txBox="1"/>
            <p:nvPr/>
          </p:nvSpPr>
          <p:spPr>
            <a:xfrm>
              <a:off x="7187599" y="1932786"/>
              <a:ext cx="1516792" cy="28007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400" b="1" dirty="0" err="1"/>
                <a:t>oo</a:t>
              </a:r>
              <a:endParaRPr lang="en-IE" sz="4400" b="1" dirty="0"/>
            </a:p>
            <a:p>
              <a:pPr algn="ctr"/>
              <a:r>
                <a:rPr lang="en-IE" sz="4400" b="1" dirty="0" err="1"/>
                <a:t>oo</a:t>
              </a:r>
              <a:endParaRPr lang="en-IE" sz="4400" b="1" dirty="0"/>
            </a:p>
            <a:p>
              <a:pPr algn="ctr"/>
              <a:r>
                <a:rPr lang="en-IE" sz="4400" b="1" dirty="0" err="1"/>
                <a:t>oo</a:t>
              </a:r>
              <a:endParaRPr lang="en-IE" sz="4400" b="1" dirty="0"/>
            </a:p>
            <a:p>
              <a:pPr algn="ctr"/>
              <a:r>
                <a:rPr lang="en-IE" sz="4400" b="1" dirty="0" err="1"/>
                <a:t>oo</a:t>
              </a:r>
              <a:endParaRPr lang="en-IE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992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4384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Half Price Sale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E6442E-8775-C248-CAB0-26B8E45737CC}"/>
              </a:ext>
            </a:extLst>
          </p:cNvPr>
          <p:cNvGrpSpPr/>
          <p:nvPr/>
        </p:nvGrpSpPr>
        <p:grpSpPr>
          <a:xfrm>
            <a:off x="804293" y="2065002"/>
            <a:ext cx="6970936" cy="2443913"/>
            <a:chOff x="804293" y="2065002"/>
            <a:chExt cx="6970936" cy="2443913"/>
          </a:xfrm>
        </p:grpSpPr>
        <p:sp>
          <p:nvSpPr>
            <p:cNvPr id="2" name="TextBox 1"/>
            <p:cNvSpPr txBox="1"/>
            <p:nvPr/>
          </p:nvSpPr>
          <p:spPr>
            <a:xfrm>
              <a:off x="804293" y="2065002"/>
              <a:ext cx="5400601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0" b="1" dirty="0"/>
                <a:t>PRICE</a:t>
              </a:r>
              <a:endParaRPr lang="en-IE" sz="15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4A3A9-B550-AB64-D419-28B7EED490DF}"/>
                </a:ext>
              </a:extLst>
            </p:cNvPr>
            <p:cNvSpPr/>
            <p:nvPr/>
          </p:nvSpPr>
          <p:spPr>
            <a:xfrm>
              <a:off x="1104886" y="3572811"/>
              <a:ext cx="504056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0" name="Graphic 9" descr="Sailboat outline">
              <a:extLst>
                <a:ext uri="{FF2B5EF4-FFF2-40B4-BE49-F238E27FC236}">
                  <a16:creationId xmlns:a16="http://schemas.microsoft.com/office/drawing/2014/main" id="{75D38BEB-E246-8A8A-019E-CD24E7B30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68446" y="2498004"/>
              <a:ext cx="1606783" cy="1606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17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051" y="1738943"/>
            <a:ext cx="57873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MAY</a:t>
            </a:r>
          </a:p>
          <a:p>
            <a:pPr algn="ctr"/>
            <a:r>
              <a:rPr lang="en-IE" sz="9600" b="1" dirty="0"/>
              <a:t>AAAAAAA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4941168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Mayonnaise</a:t>
            </a:r>
          </a:p>
        </p:txBody>
      </p:sp>
    </p:spTree>
    <p:extLst>
      <p:ext uri="{BB962C8B-B14F-4D97-AF65-F5344CB8AC3E}">
        <p14:creationId xmlns:p14="http://schemas.microsoft.com/office/powerpoint/2010/main" val="19215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Forehead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6A2F1A-FAD4-BAEE-37D2-9B9DEEB47B9C}"/>
              </a:ext>
            </a:extLst>
          </p:cNvPr>
          <p:cNvSpPr txBox="1"/>
          <p:nvPr/>
        </p:nvSpPr>
        <p:spPr>
          <a:xfrm>
            <a:off x="1926517" y="2109684"/>
            <a:ext cx="52909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/>
              <a:t>head </a:t>
            </a:r>
            <a:r>
              <a:rPr lang="en-IE" sz="8000" b="1" dirty="0" err="1"/>
              <a:t>head</a:t>
            </a:r>
            <a:endParaRPr lang="en-IE" sz="8000" b="1" dirty="0"/>
          </a:p>
          <a:p>
            <a:pPr algn="ctr"/>
            <a:r>
              <a:rPr lang="en-IE" sz="8000" b="1" dirty="0"/>
              <a:t>head </a:t>
            </a:r>
            <a:r>
              <a:rPr lang="en-IE" sz="8000" b="1" dirty="0" err="1"/>
              <a:t>head</a:t>
            </a:r>
            <a:endParaRPr lang="en-IE" sz="8000" b="1" dirty="0"/>
          </a:p>
        </p:txBody>
      </p:sp>
    </p:spTree>
    <p:extLst>
      <p:ext uri="{BB962C8B-B14F-4D97-AF65-F5344CB8AC3E}">
        <p14:creationId xmlns:p14="http://schemas.microsoft.com/office/powerpoint/2010/main" val="3160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Go the Extra Mile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46E3FE-254F-FA7B-D41D-FBFAC5D0B003}"/>
              </a:ext>
            </a:extLst>
          </p:cNvPr>
          <p:cNvGrpSpPr/>
          <p:nvPr/>
        </p:nvGrpSpPr>
        <p:grpSpPr>
          <a:xfrm>
            <a:off x="2446322" y="1932103"/>
            <a:ext cx="4539388" cy="2355435"/>
            <a:chOff x="1701541" y="1865653"/>
            <a:chExt cx="4539388" cy="23554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36CEF8-CF0C-ACAA-D0FD-2987943BBB1F}"/>
                </a:ext>
              </a:extLst>
            </p:cNvPr>
            <p:cNvGrpSpPr/>
            <p:nvPr/>
          </p:nvGrpSpPr>
          <p:grpSpPr>
            <a:xfrm>
              <a:off x="1701541" y="2137132"/>
              <a:ext cx="2789500" cy="2083956"/>
              <a:chOff x="1701541" y="2137132"/>
              <a:chExt cx="2789500" cy="2083956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9FE00A86-BB54-6065-DC44-2C53FD06B9AB}"/>
                  </a:ext>
                </a:extLst>
              </p:cNvPr>
              <p:cNvSpPr/>
              <p:nvPr/>
            </p:nvSpPr>
            <p:spPr>
              <a:xfrm>
                <a:off x="1898752" y="2331918"/>
                <a:ext cx="2592289" cy="637131"/>
              </a:xfrm>
              <a:prstGeom prst="homePlat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>
                    <a:ln>
                      <a:solidFill>
                        <a:schemeClr val="tx1"/>
                      </a:solidFill>
                    </a:ln>
                  </a:rPr>
                  <a:t>20 Miles</a:t>
                </a:r>
              </a:p>
            </p:txBody>
          </p:sp>
          <p:sp>
            <p:nvSpPr>
              <p:cNvPr id="12" name="Cylinder 11">
                <a:extLst>
                  <a:ext uri="{FF2B5EF4-FFF2-40B4-BE49-F238E27FC236}">
                    <a16:creationId xmlns:a16="http://schemas.microsoft.com/office/drawing/2014/main" id="{A5968D48-42DE-F6E5-B41F-22C1BC92222D}"/>
                  </a:ext>
                </a:extLst>
              </p:cNvPr>
              <p:cNvSpPr/>
              <p:nvPr/>
            </p:nvSpPr>
            <p:spPr>
              <a:xfrm>
                <a:off x="1701541" y="2137132"/>
                <a:ext cx="211385" cy="2083956"/>
              </a:xfrm>
              <a:prstGeom prst="ca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D3BF43-4B8C-6498-539B-C98002E438DC}"/>
                </a:ext>
              </a:extLst>
            </p:cNvPr>
            <p:cNvSpPr txBox="1"/>
            <p:nvPr/>
          </p:nvSpPr>
          <p:spPr>
            <a:xfrm>
              <a:off x="4491041" y="1865653"/>
              <a:ext cx="17498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+1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7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3856" y="1905506"/>
            <a:ext cx="48977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CORPSE</a:t>
            </a:r>
          </a:p>
          <a:p>
            <a:pPr algn="ctr"/>
            <a:r>
              <a:rPr lang="en-IE" sz="9600" b="1" dirty="0"/>
              <a:t>MY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7" y="5084509"/>
            <a:ext cx="7854077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Over My Dead Body</a:t>
            </a:r>
          </a:p>
        </p:txBody>
      </p:sp>
    </p:spTree>
    <p:extLst>
      <p:ext uri="{BB962C8B-B14F-4D97-AF65-F5344CB8AC3E}">
        <p14:creationId xmlns:p14="http://schemas.microsoft.com/office/powerpoint/2010/main" val="19748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Hang on a Minute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7CEC31-AE8E-AB35-1217-17CE127CC34E}"/>
              </a:ext>
            </a:extLst>
          </p:cNvPr>
          <p:cNvSpPr txBox="1"/>
          <p:nvPr/>
        </p:nvSpPr>
        <p:spPr>
          <a:xfrm>
            <a:off x="1403648" y="1773491"/>
            <a:ext cx="662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HANG</a:t>
            </a:r>
          </a:p>
          <a:p>
            <a:pPr algn="ctr"/>
            <a:r>
              <a:rPr lang="en-IE" sz="9600" b="1" dirty="0"/>
              <a:t>60 SECONDS</a:t>
            </a:r>
          </a:p>
        </p:txBody>
      </p:sp>
    </p:spTree>
    <p:extLst>
      <p:ext uri="{BB962C8B-B14F-4D97-AF65-F5344CB8AC3E}">
        <p14:creationId xmlns:p14="http://schemas.microsoft.com/office/powerpoint/2010/main" val="32459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Back to Basics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1F0B31-06BD-86F3-E35D-3C255AFC86F9}"/>
              </a:ext>
            </a:extLst>
          </p:cNvPr>
          <p:cNvGrpSpPr/>
          <p:nvPr/>
        </p:nvGrpSpPr>
        <p:grpSpPr>
          <a:xfrm>
            <a:off x="1547664" y="1947300"/>
            <a:ext cx="5638869" cy="2412569"/>
            <a:chOff x="2161355" y="2072554"/>
            <a:chExt cx="5638869" cy="24125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B3A1C3-4AC0-7CE2-39F7-CCF9665B3CB9}"/>
                </a:ext>
              </a:extLst>
            </p:cNvPr>
            <p:cNvSpPr txBox="1"/>
            <p:nvPr/>
          </p:nvSpPr>
          <p:spPr>
            <a:xfrm>
              <a:off x="3563888" y="2084466"/>
              <a:ext cx="4236336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0" b="1" dirty="0"/>
                <a:t>BAY6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32084C-8121-4043-7663-3B31C3E30E1F}"/>
                </a:ext>
              </a:extLst>
            </p:cNvPr>
            <p:cNvSpPr txBox="1"/>
            <p:nvPr/>
          </p:nvSpPr>
          <p:spPr>
            <a:xfrm>
              <a:off x="2161355" y="2072554"/>
              <a:ext cx="176257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10800000" rev="0"/>
                </a:camera>
                <a:lightRig rig="threePt" dir="t"/>
              </a:scene3d>
            </a:bodyPr>
            <a:lstStyle/>
            <a:p>
              <a:pPr algn="ctr"/>
              <a:r>
                <a:rPr lang="en-IE" sz="150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2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Thinking Outside the Box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02C663-808B-275C-AA2E-F5BEEC9BE163}"/>
              </a:ext>
            </a:extLst>
          </p:cNvPr>
          <p:cNvGrpSpPr/>
          <p:nvPr/>
        </p:nvGrpSpPr>
        <p:grpSpPr>
          <a:xfrm>
            <a:off x="1763688" y="2534423"/>
            <a:ext cx="5112568" cy="1440160"/>
            <a:chOff x="1763688" y="2534423"/>
            <a:chExt cx="5112568" cy="1440160"/>
          </a:xfrm>
        </p:grpSpPr>
        <p:sp>
          <p:nvSpPr>
            <p:cNvPr id="2" name="TextBox 1"/>
            <p:cNvSpPr txBox="1"/>
            <p:nvPr/>
          </p:nvSpPr>
          <p:spPr>
            <a:xfrm>
              <a:off x="1763688" y="2538999"/>
              <a:ext cx="3456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7200" b="1" dirty="0"/>
                <a:t>Thinking</a:t>
              </a:r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3562603A-C5AD-3A19-272F-6E2BAFF338CE}"/>
                </a:ext>
              </a:extLst>
            </p:cNvPr>
            <p:cNvSpPr/>
            <p:nvPr/>
          </p:nvSpPr>
          <p:spPr>
            <a:xfrm>
              <a:off x="5436096" y="2534423"/>
              <a:ext cx="1440160" cy="1440160"/>
            </a:xfrm>
            <a:prstGeom prst="cub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8810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Go Up in Flames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606494-A531-A9E3-F7D4-697ADD9C21C0}"/>
              </a:ext>
            </a:extLst>
          </p:cNvPr>
          <p:cNvGrpSpPr/>
          <p:nvPr/>
        </p:nvGrpSpPr>
        <p:grpSpPr>
          <a:xfrm>
            <a:off x="1187650" y="2276872"/>
            <a:ext cx="7085331" cy="2308324"/>
            <a:chOff x="1187650" y="2276872"/>
            <a:chExt cx="7085331" cy="2308324"/>
          </a:xfrm>
        </p:grpSpPr>
        <p:sp>
          <p:nvSpPr>
            <p:cNvPr id="2" name="TextBox 1"/>
            <p:cNvSpPr txBox="1"/>
            <p:nvPr/>
          </p:nvSpPr>
          <p:spPr>
            <a:xfrm>
              <a:off x="1187650" y="2459504"/>
              <a:ext cx="345638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0" b="1" dirty="0"/>
                <a:t>FLA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97732" y="2459504"/>
              <a:ext cx="337524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0" b="1" dirty="0"/>
                <a:t>MES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79912" y="2276872"/>
              <a:ext cx="172819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7200" b="1" dirty="0">
                  <a:sym typeface="Wingdings"/>
                </a:rPr>
                <a:t>O</a:t>
              </a:r>
            </a:p>
            <a:p>
              <a:pPr algn="ctr"/>
              <a:r>
                <a:rPr lang="en-IE" sz="7200" b="1" dirty="0">
                  <a:sym typeface="Wingdings"/>
                </a:rPr>
                <a:t>G</a:t>
              </a:r>
              <a:endParaRPr lang="en-IE" sz="7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721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5084509"/>
            <a:ext cx="7905802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The Last Chance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2F0F00-7F26-4AAA-90DE-F98B17903BCA}"/>
              </a:ext>
            </a:extLst>
          </p:cNvPr>
          <p:cNvGrpSpPr/>
          <p:nvPr/>
        </p:nvGrpSpPr>
        <p:grpSpPr>
          <a:xfrm>
            <a:off x="1763688" y="1988840"/>
            <a:ext cx="6788710" cy="2847343"/>
            <a:chOff x="1763688" y="2327185"/>
            <a:chExt cx="6788710" cy="2195310"/>
          </a:xfrm>
        </p:grpSpPr>
        <p:sp>
          <p:nvSpPr>
            <p:cNvPr id="2" name="TextBox 1"/>
            <p:cNvSpPr txBox="1"/>
            <p:nvPr/>
          </p:nvSpPr>
          <p:spPr>
            <a:xfrm>
              <a:off x="1763688" y="2458014"/>
              <a:ext cx="576064" cy="206448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/>
                <a:t>CHANC</a:t>
              </a:r>
            </a:p>
            <a:p>
              <a:pPr algn="ctr"/>
              <a:r>
                <a:rPr lang="en-IE" sz="2800" b="1" dirty="0"/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34A381-8E78-E28A-C051-FC3B82724F82}"/>
                </a:ext>
              </a:extLst>
            </p:cNvPr>
            <p:cNvSpPr txBox="1"/>
            <p:nvPr/>
          </p:nvSpPr>
          <p:spPr>
            <a:xfrm>
              <a:off x="2581244" y="2458014"/>
              <a:ext cx="576064" cy="206448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/>
                <a:t>CHANC</a:t>
              </a:r>
            </a:p>
            <a:p>
              <a:pPr algn="ctr"/>
              <a:r>
                <a:rPr lang="en-IE" sz="2800" b="1" dirty="0"/>
                <a:t>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CE5158-9AE8-0BB6-C9CE-0F005A0991E9}"/>
                </a:ext>
              </a:extLst>
            </p:cNvPr>
            <p:cNvSpPr txBox="1"/>
            <p:nvPr/>
          </p:nvSpPr>
          <p:spPr>
            <a:xfrm>
              <a:off x="3398800" y="2458014"/>
              <a:ext cx="576064" cy="206448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/>
                <a:t>CHANC</a:t>
              </a:r>
            </a:p>
            <a:p>
              <a:pPr algn="ctr"/>
              <a:r>
                <a:rPr lang="en-IE" sz="2800" b="1" dirty="0"/>
                <a:t>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ECE10C-E433-D9CF-7C8B-E14077CD91EA}"/>
                </a:ext>
              </a:extLst>
            </p:cNvPr>
            <p:cNvSpPr txBox="1"/>
            <p:nvPr/>
          </p:nvSpPr>
          <p:spPr>
            <a:xfrm>
              <a:off x="4216356" y="2458014"/>
              <a:ext cx="576064" cy="206448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/>
                <a:t>CHANC</a:t>
              </a:r>
            </a:p>
            <a:p>
              <a:pPr algn="ctr"/>
              <a:r>
                <a:rPr lang="en-IE" sz="2800" b="1" dirty="0"/>
                <a:t>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36E7D-B605-E40A-06AF-B3694743CE63}"/>
                </a:ext>
              </a:extLst>
            </p:cNvPr>
            <p:cNvSpPr txBox="1"/>
            <p:nvPr/>
          </p:nvSpPr>
          <p:spPr>
            <a:xfrm>
              <a:off x="5033912" y="2458014"/>
              <a:ext cx="576064" cy="206448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/>
                <a:t>CHANC</a:t>
              </a:r>
            </a:p>
            <a:p>
              <a:pPr algn="ctr"/>
              <a:r>
                <a:rPr lang="en-IE" sz="2800" b="1" dirty="0"/>
                <a:t>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FB1F11-76B7-9398-C46E-CDCD42308786}"/>
                </a:ext>
              </a:extLst>
            </p:cNvPr>
            <p:cNvSpPr txBox="1"/>
            <p:nvPr/>
          </p:nvSpPr>
          <p:spPr>
            <a:xfrm>
              <a:off x="5851468" y="2458014"/>
              <a:ext cx="576064" cy="206448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/>
                <a:t>CHANC</a:t>
              </a:r>
            </a:p>
            <a:p>
              <a:pPr algn="ctr"/>
              <a:r>
                <a:rPr lang="en-IE" sz="2800" b="1" dirty="0"/>
                <a:t>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ABBC28-308E-DE39-855B-B567C4F86E8D}"/>
                </a:ext>
              </a:extLst>
            </p:cNvPr>
            <p:cNvSpPr txBox="1"/>
            <p:nvPr/>
          </p:nvSpPr>
          <p:spPr>
            <a:xfrm>
              <a:off x="6669024" y="2458014"/>
              <a:ext cx="576064" cy="206448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/>
                <a:t>CHANC</a:t>
              </a:r>
            </a:p>
            <a:p>
              <a:pPr algn="ctr"/>
              <a:r>
                <a:rPr lang="en-IE" sz="2800" b="1" dirty="0"/>
                <a:t>E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E75C5017-432E-5877-C138-2A46DA0D89D4}"/>
                </a:ext>
              </a:extLst>
            </p:cNvPr>
            <p:cNvSpPr/>
            <p:nvPr/>
          </p:nvSpPr>
          <p:spPr>
            <a:xfrm rot="9183426">
              <a:off x="7260942" y="2327185"/>
              <a:ext cx="1291456" cy="37934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6464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0453" y="5084509"/>
            <a:ext cx="653391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For Once in My Life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5556" y="2196353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0" b="1" dirty="0"/>
              <a:t>MYLI1111FE</a:t>
            </a:r>
          </a:p>
        </p:txBody>
      </p:sp>
    </p:spTree>
    <p:extLst>
      <p:ext uri="{BB962C8B-B14F-4D97-AF65-F5344CB8AC3E}">
        <p14:creationId xmlns:p14="http://schemas.microsoft.com/office/powerpoint/2010/main" val="30540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507478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Exit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AC9A88-8749-5829-B326-483ADAA8A552}"/>
              </a:ext>
            </a:extLst>
          </p:cNvPr>
          <p:cNvGrpSpPr/>
          <p:nvPr/>
        </p:nvGrpSpPr>
        <p:grpSpPr>
          <a:xfrm>
            <a:off x="3028400" y="1965879"/>
            <a:ext cx="3634140" cy="2932322"/>
            <a:chOff x="3028400" y="1965879"/>
            <a:chExt cx="3634140" cy="2932322"/>
          </a:xfrm>
        </p:grpSpPr>
        <p:sp>
          <p:nvSpPr>
            <p:cNvPr id="2" name="TextBox 1"/>
            <p:cNvSpPr txBox="1"/>
            <p:nvPr/>
          </p:nvSpPr>
          <p:spPr>
            <a:xfrm>
              <a:off x="3671900" y="1965879"/>
              <a:ext cx="2990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b="1" dirty="0"/>
                <a:t>XXXXXX</a:t>
              </a:r>
              <a:endParaRPr lang="en-IE" sz="4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E80E2-7890-347B-F0A7-4557E6C89A87}"/>
                </a:ext>
              </a:extLst>
            </p:cNvPr>
            <p:cNvSpPr txBox="1"/>
            <p:nvPr/>
          </p:nvSpPr>
          <p:spPr>
            <a:xfrm>
              <a:off x="4788024" y="2343656"/>
              <a:ext cx="75839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b="1" dirty="0"/>
                <a:t>X</a:t>
              </a:r>
            </a:p>
            <a:p>
              <a:pPr algn="ctr"/>
              <a:r>
                <a:rPr lang="en-IE" sz="4000" b="1" dirty="0"/>
                <a:t>X</a:t>
              </a:r>
            </a:p>
            <a:p>
              <a:pPr algn="ctr"/>
              <a:r>
                <a:rPr lang="en-IE" sz="4000" b="1" dirty="0"/>
                <a:t>X</a:t>
              </a:r>
            </a:p>
            <a:p>
              <a:pPr algn="ctr"/>
              <a:r>
                <a:rPr lang="en-IE" sz="4000" b="1" dirty="0"/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DE3049-085D-5ECC-997A-6DDEF1E8A702}"/>
                </a:ext>
              </a:extLst>
            </p:cNvPr>
            <p:cNvSpPr txBox="1"/>
            <p:nvPr/>
          </p:nvSpPr>
          <p:spPr>
            <a:xfrm>
              <a:off x="3028400" y="2151727"/>
              <a:ext cx="75839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b="1" dirty="0"/>
                <a:t>X</a:t>
              </a:r>
            </a:p>
            <a:p>
              <a:pPr algn="ctr"/>
              <a:r>
                <a:rPr lang="en-IE" sz="4000" b="1" dirty="0"/>
                <a:t>X</a:t>
              </a:r>
            </a:p>
            <a:p>
              <a:pPr algn="ctr"/>
              <a:r>
                <a:rPr lang="en-IE" sz="4000" b="1" dirty="0"/>
                <a:t>X</a:t>
              </a:r>
            </a:p>
            <a:p>
              <a:pPr algn="ctr"/>
              <a:r>
                <a:rPr lang="en-IE" sz="4000" b="1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5084509"/>
            <a:ext cx="6768752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Ready to Start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A2B2CF-6CEC-49D1-3DD2-5B142B2FF365}"/>
              </a:ext>
            </a:extLst>
          </p:cNvPr>
          <p:cNvGrpSpPr/>
          <p:nvPr/>
        </p:nvGrpSpPr>
        <p:grpSpPr>
          <a:xfrm>
            <a:off x="2267744" y="2028081"/>
            <a:ext cx="4648512" cy="2554545"/>
            <a:chOff x="2267744" y="2028081"/>
            <a:chExt cx="4648512" cy="2554545"/>
          </a:xfrm>
        </p:grpSpPr>
        <p:sp>
          <p:nvSpPr>
            <p:cNvPr id="2" name="TextBox 1"/>
            <p:cNvSpPr txBox="1"/>
            <p:nvPr/>
          </p:nvSpPr>
          <p:spPr>
            <a:xfrm>
              <a:off x="2267744" y="2084466"/>
              <a:ext cx="1368151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9913" y="2028081"/>
              <a:ext cx="3096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0" b="1" dirty="0"/>
                <a:t>START</a:t>
              </a:r>
            </a:p>
            <a:p>
              <a:pPr algn="ctr"/>
              <a:r>
                <a:rPr lang="en-IE" sz="8000" b="1" dirty="0"/>
                <a:t>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61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Forgive and Forget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E83C2F-3482-7C77-1D22-D215E2D66571}"/>
              </a:ext>
            </a:extLst>
          </p:cNvPr>
          <p:cNvGrpSpPr/>
          <p:nvPr/>
        </p:nvGrpSpPr>
        <p:grpSpPr>
          <a:xfrm>
            <a:off x="2267744" y="1905506"/>
            <a:ext cx="4680520" cy="3046988"/>
            <a:chOff x="2267744" y="1905506"/>
            <a:chExt cx="4680520" cy="3046988"/>
          </a:xfrm>
        </p:grpSpPr>
        <p:sp>
          <p:nvSpPr>
            <p:cNvPr id="2" name="TextBox 1"/>
            <p:cNvSpPr txBox="1"/>
            <p:nvPr/>
          </p:nvSpPr>
          <p:spPr>
            <a:xfrm>
              <a:off x="2267744" y="1905506"/>
              <a:ext cx="169218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800" b="1" dirty="0"/>
                <a:t>GIVE</a:t>
              </a:r>
              <a:br>
                <a:rPr lang="en-IE" sz="4800" b="1" dirty="0"/>
              </a:br>
              <a:r>
                <a:rPr lang="en-IE" sz="4800" b="1" dirty="0" err="1"/>
                <a:t>GIVE</a:t>
              </a:r>
              <a:br>
                <a:rPr lang="en-IE" sz="4800" b="1" dirty="0"/>
              </a:br>
              <a:r>
                <a:rPr lang="en-IE" sz="4800" b="1" dirty="0" err="1"/>
                <a:t>GIVE</a:t>
              </a:r>
              <a:br>
                <a:rPr lang="en-IE" sz="4800" b="1" dirty="0"/>
              </a:br>
              <a:r>
                <a:rPr lang="en-IE" sz="4800" b="1" dirty="0" err="1"/>
                <a:t>GIVE</a:t>
              </a:r>
              <a:endParaRPr lang="en-IE" sz="48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DD519E-16F9-7AB2-1E96-ECAE497FA558}"/>
                </a:ext>
              </a:extLst>
            </p:cNvPr>
            <p:cNvSpPr txBox="1"/>
            <p:nvPr/>
          </p:nvSpPr>
          <p:spPr>
            <a:xfrm>
              <a:off x="5256077" y="1905506"/>
              <a:ext cx="169218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800" b="1" dirty="0"/>
                <a:t>GET</a:t>
              </a:r>
            </a:p>
            <a:p>
              <a:pPr algn="ctr"/>
              <a:r>
                <a:rPr lang="en-IE" sz="4800" b="1" dirty="0"/>
                <a:t>GET</a:t>
              </a:r>
            </a:p>
            <a:p>
              <a:pPr algn="ctr"/>
              <a:r>
                <a:rPr lang="en-IE" sz="4800" b="1" dirty="0"/>
                <a:t>GET</a:t>
              </a:r>
            </a:p>
            <a:p>
              <a:pPr algn="ctr"/>
              <a:r>
                <a:rPr lang="en-IE" sz="4800" b="1" dirty="0"/>
                <a:t>GET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91F118-F7DE-A212-40D8-B6A14D672434}"/>
                </a:ext>
              </a:extLst>
            </p:cNvPr>
            <p:cNvSpPr txBox="1"/>
            <p:nvPr/>
          </p:nvSpPr>
          <p:spPr>
            <a:xfrm>
              <a:off x="3869922" y="2594808"/>
              <a:ext cx="16921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4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Double Vision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BFE4B1-CF4B-3308-B6BC-EED55E1CD082}"/>
              </a:ext>
            </a:extLst>
          </p:cNvPr>
          <p:cNvGrpSpPr/>
          <p:nvPr/>
        </p:nvGrpSpPr>
        <p:grpSpPr>
          <a:xfrm>
            <a:off x="1884445" y="2149028"/>
            <a:ext cx="5500334" cy="2326412"/>
            <a:chOff x="1884445" y="2149028"/>
            <a:chExt cx="5500334" cy="232641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285B106-3052-3D5F-48DC-1623A48BB4AC}"/>
                </a:ext>
              </a:extLst>
            </p:cNvPr>
            <p:cNvSpPr txBox="1"/>
            <p:nvPr/>
          </p:nvSpPr>
          <p:spPr>
            <a:xfrm>
              <a:off x="1884445" y="2149028"/>
              <a:ext cx="5256584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3000" b="1" dirty="0"/>
                <a:t>VISION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10FCF1-E0DA-94E5-FB32-41B7DF562E44}"/>
                </a:ext>
              </a:extLst>
            </p:cNvPr>
            <p:cNvSpPr txBox="1"/>
            <p:nvPr/>
          </p:nvSpPr>
          <p:spPr>
            <a:xfrm>
              <a:off x="2128195" y="2382559"/>
              <a:ext cx="5256584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3000" b="1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85000"/>
                    </a:schemeClr>
                  </a:solidFill>
                </a:rPr>
                <a:t>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3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77068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Fair and Square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E91756-D65D-9C04-1529-DF86DE5AEAB5}"/>
              </a:ext>
            </a:extLst>
          </p:cNvPr>
          <p:cNvGrpSpPr/>
          <p:nvPr/>
        </p:nvGrpSpPr>
        <p:grpSpPr>
          <a:xfrm>
            <a:off x="683568" y="2459504"/>
            <a:ext cx="7812256" cy="1938992"/>
            <a:chOff x="683568" y="2459504"/>
            <a:chExt cx="7812256" cy="19389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F53221-C8BE-F57D-6622-7FFC3BEE7443}"/>
                </a:ext>
              </a:extLst>
            </p:cNvPr>
            <p:cNvSpPr txBox="1"/>
            <p:nvPr/>
          </p:nvSpPr>
          <p:spPr>
            <a:xfrm>
              <a:off x="683568" y="2459504"/>
              <a:ext cx="581383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0" b="1" dirty="0"/>
                <a:t>BLONDE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EFD8F1A-6897-145A-EF43-A26540365F75}"/>
                </a:ext>
              </a:extLst>
            </p:cNvPr>
            <p:cNvSpPr/>
            <p:nvPr/>
          </p:nvSpPr>
          <p:spPr>
            <a:xfrm>
              <a:off x="6623616" y="2492896"/>
              <a:ext cx="1872208" cy="18722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1847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Keep Your Chin Up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C0E8C1-FCBA-572F-18B5-9E8F1B0DE6F1}"/>
              </a:ext>
            </a:extLst>
          </p:cNvPr>
          <p:cNvGrpSpPr/>
          <p:nvPr/>
        </p:nvGrpSpPr>
        <p:grpSpPr>
          <a:xfrm>
            <a:off x="1947976" y="1905506"/>
            <a:ext cx="5129522" cy="3046988"/>
            <a:chOff x="1547664" y="1905506"/>
            <a:chExt cx="5129522" cy="3046988"/>
          </a:xfrm>
        </p:grpSpPr>
        <p:sp>
          <p:nvSpPr>
            <p:cNvPr id="2" name="TextBox 1"/>
            <p:cNvSpPr txBox="1"/>
            <p:nvPr/>
          </p:nvSpPr>
          <p:spPr>
            <a:xfrm>
              <a:off x="1547664" y="2736518"/>
              <a:ext cx="43046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600" b="1" dirty="0"/>
                <a:t>KEEP YOUR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A86108-F4C5-3D6D-D0F7-3CE4D42B1CC9}"/>
                </a:ext>
              </a:extLst>
            </p:cNvPr>
            <p:cNvSpPr txBox="1"/>
            <p:nvPr/>
          </p:nvSpPr>
          <p:spPr>
            <a:xfrm>
              <a:off x="5508104" y="1905506"/>
              <a:ext cx="116908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800" b="1" dirty="0"/>
                <a:t>N</a:t>
              </a:r>
            </a:p>
            <a:p>
              <a:pPr algn="ctr"/>
              <a:r>
                <a:rPr lang="en-IE" sz="4800" b="1" dirty="0"/>
                <a:t>I</a:t>
              </a:r>
            </a:p>
            <a:p>
              <a:pPr algn="ctr"/>
              <a:r>
                <a:rPr lang="en-IE" sz="4800" b="1" dirty="0"/>
                <a:t>H</a:t>
              </a:r>
            </a:p>
            <a:p>
              <a:pPr algn="ctr"/>
              <a:r>
                <a:rPr lang="en-IE" sz="4800" b="1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0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2644170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LANG4UAGE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Foreign Language</a:t>
            </a:r>
          </a:p>
        </p:txBody>
      </p:sp>
    </p:spTree>
    <p:extLst>
      <p:ext uri="{BB962C8B-B14F-4D97-AF65-F5344CB8AC3E}">
        <p14:creationId xmlns:p14="http://schemas.microsoft.com/office/powerpoint/2010/main" val="19663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7764" y="2564904"/>
            <a:ext cx="4536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DEA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52143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No Idea</a:t>
            </a:r>
          </a:p>
        </p:txBody>
      </p:sp>
    </p:spTree>
    <p:extLst>
      <p:ext uri="{BB962C8B-B14F-4D97-AF65-F5344CB8AC3E}">
        <p14:creationId xmlns:p14="http://schemas.microsoft.com/office/powerpoint/2010/main" val="1191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5084509"/>
            <a:ext cx="669674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It’s a Small World After All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A05E3E-168C-4238-24A9-7B55B09FCEC2}"/>
              </a:ext>
            </a:extLst>
          </p:cNvPr>
          <p:cNvGrpSpPr/>
          <p:nvPr/>
        </p:nvGrpSpPr>
        <p:grpSpPr>
          <a:xfrm>
            <a:off x="2161355" y="1984376"/>
            <a:ext cx="4503995" cy="2400657"/>
            <a:chOff x="1385845" y="2044575"/>
            <a:chExt cx="4503995" cy="2400657"/>
          </a:xfrm>
        </p:grpSpPr>
        <p:sp>
          <p:nvSpPr>
            <p:cNvPr id="14" name="TextBox 13"/>
            <p:cNvSpPr txBox="1"/>
            <p:nvPr/>
          </p:nvSpPr>
          <p:spPr>
            <a:xfrm>
              <a:off x="1385845" y="2044575"/>
              <a:ext cx="3433125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0" b="1" dirty="0"/>
                <a:t>ALL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C18B8F-5556-2A67-CCD8-2CEB38FA31EE}"/>
                </a:ext>
              </a:extLst>
            </p:cNvPr>
            <p:cNvSpPr txBox="1"/>
            <p:nvPr/>
          </p:nvSpPr>
          <p:spPr>
            <a:xfrm>
              <a:off x="4593696" y="3096823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b="1" dirty="0"/>
                <a:t>WORLD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2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Don’t Think About It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D135D9-AEDB-0037-CD37-F165851CCC0A}"/>
              </a:ext>
            </a:extLst>
          </p:cNvPr>
          <p:cNvGrpSpPr/>
          <p:nvPr/>
        </p:nvGrpSpPr>
        <p:grpSpPr>
          <a:xfrm>
            <a:off x="2517113" y="1699855"/>
            <a:ext cx="3632215" cy="3252639"/>
            <a:chOff x="2517113" y="1699855"/>
            <a:chExt cx="3632215" cy="3252639"/>
          </a:xfrm>
        </p:grpSpPr>
        <p:pic>
          <p:nvPicPr>
            <p:cNvPr id="21" name="Graphic 20" descr="No sign with solid fill">
              <a:extLst>
                <a:ext uri="{FF2B5EF4-FFF2-40B4-BE49-F238E27FC236}">
                  <a16:creationId xmlns:a16="http://schemas.microsoft.com/office/drawing/2014/main" id="{2E3699C1-153E-CD47-1EC7-F6AD37A87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20349" y="1733787"/>
              <a:ext cx="3184775" cy="31847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83EAFB-16F9-A87A-432C-6E762683DB04}"/>
                </a:ext>
              </a:extLst>
            </p:cNvPr>
            <p:cNvSpPr txBox="1"/>
            <p:nvPr/>
          </p:nvSpPr>
          <p:spPr>
            <a:xfrm>
              <a:off x="3569703" y="2459504"/>
              <a:ext cx="20045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0" b="1" dirty="0"/>
                <a:t>IT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83CB30-A84E-D917-02DC-7F921984791A}"/>
                </a:ext>
              </a:extLst>
            </p:cNvPr>
            <p:cNvSpPr txBox="1"/>
            <p:nvPr/>
          </p:nvSpPr>
          <p:spPr>
            <a:xfrm>
              <a:off x="2517113" y="2625545"/>
              <a:ext cx="81978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600" b="1" dirty="0"/>
                <a:t>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2B79AD-C21D-91E4-26A8-81AFF15D5259}"/>
                </a:ext>
              </a:extLst>
            </p:cNvPr>
            <p:cNvSpPr txBox="1"/>
            <p:nvPr/>
          </p:nvSpPr>
          <p:spPr>
            <a:xfrm>
              <a:off x="3522486" y="1699855"/>
              <a:ext cx="81978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600" b="1" dirty="0"/>
                <a:t>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207366-0BE0-1C5E-D2F5-168F6BDEFB72}"/>
                </a:ext>
              </a:extLst>
            </p:cNvPr>
            <p:cNvSpPr txBox="1"/>
            <p:nvPr/>
          </p:nvSpPr>
          <p:spPr>
            <a:xfrm>
              <a:off x="5211622" y="1823972"/>
              <a:ext cx="81978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600" b="1" dirty="0"/>
                <a:t>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A86603-AFB1-C687-DD41-C9BEAFA97981}"/>
                </a:ext>
              </a:extLst>
            </p:cNvPr>
            <p:cNvSpPr txBox="1"/>
            <p:nvPr/>
          </p:nvSpPr>
          <p:spPr>
            <a:xfrm>
              <a:off x="5329542" y="3733541"/>
              <a:ext cx="81978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600" b="1" dirty="0"/>
                <a:t>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394D27-4326-8BA9-CAEA-457B17F95AFF}"/>
                </a:ext>
              </a:extLst>
            </p:cNvPr>
            <p:cNvSpPr txBox="1"/>
            <p:nvPr/>
          </p:nvSpPr>
          <p:spPr>
            <a:xfrm>
              <a:off x="3043408" y="3844498"/>
              <a:ext cx="81978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600" b="1" dirty="0"/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Neon Lights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19E8A4-CA9E-4711-BA70-FEA51919D91C}"/>
              </a:ext>
            </a:extLst>
          </p:cNvPr>
          <p:cNvGrpSpPr/>
          <p:nvPr/>
        </p:nvGrpSpPr>
        <p:grpSpPr>
          <a:xfrm>
            <a:off x="2769389" y="2076976"/>
            <a:ext cx="3605222" cy="2213592"/>
            <a:chOff x="2869752" y="1905060"/>
            <a:chExt cx="3605222" cy="2213592"/>
          </a:xfrm>
        </p:grpSpPr>
        <p:sp>
          <p:nvSpPr>
            <p:cNvPr id="13" name="TextBox 12"/>
            <p:cNvSpPr txBox="1"/>
            <p:nvPr/>
          </p:nvSpPr>
          <p:spPr>
            <a:xfrm>
              <a:off x="3050112" y="1905060"/>
              <a:ext cx="30437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KNEE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675483-1C5C-D652-A27E-3B0DD5D4F907}"/>
                </a:ext>
              </a:extLst>
            </p:cNvPr>
            <p:cNvSpPr txBox="1"/>
            <p:nvPr/>
          </p:nvSpPr>
          <p:spPr>
            <a:xfrm>
              <a:off x="2869752" y="3102989"/>
              <a:ext cx="18203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Light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35328E-A873-1588-D2BA-F59979703021}"/>
                </a:ext>
              </a:extLst>
            </p:cNvPr>
            <p:cNvSpPr txBox="1"/>
            <p:nvPr/>
          </p:nvSpPr>
          <p:spPr>
            <a:xfrm>
              <a:off x="4654655" y="3102989"/>
              <a:ext cx="18203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Light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17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4944981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All Over the World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38A4D9-EA2A-2AA3-9D01-759D564661E2}"/>
              </a:ext>
            </a:extLst>
          </p:cNvPr>
          <p:cNvGrpSpPr/>
          <p:nvPr/>
        </p:nvGrpSpPr>
        <p:grpSpPr>
          <a:xfrm>
            <a:off x="3353351" y="1971396"/>
            <a:ext cx="2566798" cy="2822161"/>
            <a:chOff x="3353351" y="1971396"/>
            <a:chExt cx="2566798" cy="2822161"/>
          </a:xfrm>
        </p:grpSpPr>
        <p:sp>
          <p:nvSpPr>
            <p:cNvPr id="2" name="TextBox 1"/>
            <p:cNvSpPr txBox="1"/>
            <p:nvPr/>
          </p:nvSpPr>
          <p:spPr>
            <a:xfrm>
              <a:off x="3353351" y="1971396"/>
              <a:ext cx="25667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ALL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9" name="Graphic 8" descr="Earth globe: Americas with solid fill">
              <a:extLst>
                <a:ext uri="{FF2B5EF4-FFF2-40B4-BE49-F238E27FC236}">
                  <a16:creationId xmlns:a16="http://schemas.microsoft.com/office/drawing/2014/main" id="{78D0AD56-0166-0A11-51AC-24686ABEF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51920" y="3223897"/>
              <a:ext cx="1569660" cy="1569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96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High Chair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AC7413-D747-15FA-DE4A-D8EDA84E8389}"/>
              </a:ext>
            </a:extLst>
          </p:cNvPr>
          <p:cNvSpPr txBox="1"/>
          <p:nvPr/>
        </p:nvSpPr>
        <p:spPr>
          <a:xfrm>
            <a:off x="2774543" y="-298762"/>
            <a:ext cx="3594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/>
              <a:t>CHAIR</a:t>
            </a:r>
          </a:p>
        </p:txBody>
      </p:sp>
    </p:spTree>
    <p:extLst>
      <p:ext uri="{BB962C8B-B14F-4D97-AF65-F5344CB8AC3E}">
        <p14:creationId xmlns:p14="http://schemas.microsoft.com/office/powerpoint/2010/main" val="2770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1145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Pinocchio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FFB25E-92AD-9603-9106-4875371992ED}"/>
              </a:ext>
            </a:extLst>
          </p:cNvPr>
          <p:cNvGrpSpPr/>
          <p:nvPr/>
        </p:nvGrpSpPr>
        <p:grpSpPr>
          <a:xfrm>
            <a:off x="1890678" y="2571400"/>
            <a:ext cx="5244117" cy="1321296"/>
            <a:chOff x="1500707" y="2716083"/>
            <a:chExt cx="5244117" cy="1321296"/>
          </a:xfrm>
        </p:grpSpPr>
        <p:sp>
          <p:nvSpPr>
            <p:cNvPr id="2" name="TextBox 1"/>
            <p:cNvSpPr txBox="1"/>
            <p:nvPr/>
          </p:nvSpPr>
          <p:spPr>
            <a:xfrm>
              <a:off x="3001031" y="2776567"/>
              <a:ext cx="10927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7200" b="1" dirty="0"/>
                <a:t>O</a:t>
              </a:r>
            </a:p>
          </p:txBody>
        </p:sp>
        <p:pic>
          <p:nvPicPr>
            <p:cNvPr id="9" name="Graphic 8" descr="Safety Pin outline">
              <a:extLst>
                <a:ext uri="{FF2B5EF4-FFF2-40B4-BE49-F238E27FC236}">
                  <a16:creationId xmlns:a16="http://schemas.microsoft.com/office/drawing/2014/main" id="{22144CDD-4949-4EB8-3C6E-AD954846A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00707" y="2716083"/>
              <a:ext cx="1321296" cy="1321296"/>
            </a:xfrm>
            <a:prstGeom prst="rect">
              <a:avLst/>
            </a:prstGeom>
          </p:spPr>
        </p:pic>
        <p:pic>
          <p:nvPicPr>
            <p:cNvPr id="11" name="Graphic 10" descr="Key outline">
              <a:extLst>
                <a:ext uri="{FF2B5EF4-FFF2-40B4-BE49-F238E27FC236}">
                  <a16:creationId xmlns:a16="http://schemas.microsoft.com/office/drawing/2014/main" id="{5A602A50-EBD8-9A62-78C2-A2B80E1F0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72763" y="2776567"/>
              <a:ext cx="1200328" cy="120032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3B2E5F-6AB3-125A-F50F-BA8A5281F2EE}"/>
                </a:ext>
              </a:extLst>
            </p:cNvPr>
            <p:cNvSpPr txBox="1"/>
            <p:nvPr/>
          </p:nvSpPr>
          <p:spPr>
            <a:xfrm>
              <a:off x="5652120" y="2776567"/>
              <a:ext cx="10927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7200" b="1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6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0694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Last in the Queue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15B58A-DEDD-7549-947A-F34D4D1C9645}"/>
              </a:ext>
            </a:extLst>
          </p:cNvPr>
          <p:cNvGrpSpPr/>
          <p:nvPr/>
        </p:nvGrpSpPr>
        <p:grpSpPr>
          <a:xfrm>
            <a:off x="2915816" y="1628800"/>
            <a:ext cx="2784105" cy="3170099"/>
            <a:chOff x="2915816" y="1628800"/>
            <a:chExt cx="2784105" cy="3170099"/>
          </a:xfrm>
        </p:grpSpPr>
        <p:sp>
          <p:nvSpPr>
            <p:cNvPr id="2" name="TextBox 1"/>
            <p:cNvSpPr txBox="1"/>
            <p:nvPr/>
          </p:nvSpPr>
          <p:spPr>
            <a:xfrm>
              <a:off x="2915816" y="1628800"/>
              <a:ext cx="2784105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0" b="1" dirty="0"/>
                <a:t>Q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70616A-6903-F882-83EA-B037F501F074}"/>
                </a:ext>
              </a:extLst>
            </p:cNvPr>
            <p:cNvSpPr txBox="1"/>
            <p:nvPr/>
          </p:nvSpPr>
          <p:spPr>
            <a:xfrm>
              <a:off x="3839816" y="2990378"/>
              <a:ext cx="936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200" b="1" dirty="0"/>
                <a:t>Last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4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9672" y="494018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Bacon and Eggs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731D29-063A-C06D-77DF-663DAA721E01}"/>
              </a:ext>
            </a:extLst>
          </p:cNvPr>
          <p:cNvGrpSpPr/>
          <p:nvPr/>
        </p:nvGrpSpPr>
        <p:grpSpPr>
          <a:xfrm>
            <a:off x="2927141" y="1738750"/>
            <a:ext cx="3289718" cy="2726348"/>
            <a:chOff x="2927141" y="1738750"/>
            <a:chExt cx="3289718" cy="2726348"/>
          </a:xfrm>
        </p:grpSpPr>
        <p:sp>
          <p:nvSpPr>
            <p:cNvPr id="2" name="TextBox 1"/>
            <p:cNvSpPr txBox="1"/>
            <p:nvPr/>
          </p:nvSpPr>
          <p:spPr>
            <a:xfrm>
              <a:off x="2927141" y="1738750"/>
              <a:ext cx="32897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BAKE</a:t>
              </a:r>
            </a:p>
          </p:txBody>
        </p:sp>
        <p:pic>
          <p:nvPicPr>
            <p:cNvPr id="11" name="Graphic 10" descr="Egg with solid fill">
              <a:extLst>
                <a:ext uri="{FF2B5EF4-FFF2-40B4-BE49-F238E27FC236}">
                  <a16:creationId xmlns:a16="http://schemas.microsoft.com/office/drawing/2014/main" id="{7BA3CAFC-04BC-7F8D-6EDC-5E933832E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34883" y="3258049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Egg with solid fill">
              <a:extLst>
                <a:ext uri="{FF2B5EF4-FFF2-40B4-BE49-F238E27FC236}">
                  <a16:creationId xmlns:a16="http://schemas.microsoft.com/office/drawing/2014/main" id="{0A7171C1-758C-CD1C-D672-1F522CFB9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09527" y="3258049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Egg with solid fill">
              <a:extLst>
                <a:ext uri="{FF2B5EF4-FFF2-40B4-BE49-F238E27FC236}">
                  <a16:creationId xmlns:a16="http://schemas.microsoft.com/office/drawing/2014/main" id="{2582E40A-FCC4-5FB5-5AA1-92321FE8E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84171" y="3258049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1AEAC2-E143-BD9E-7884-401E03B4029A}"/>
                </a:ext>
              </a:extLst>
            </p:cNvPr>
            <p:cNvSpPr txBox="1"/>
            <p:nvPr/>
          </p:nvSpPr>
          <p:spPr>
            <a:xfrm>
              <a:off x="2995619" y="2895438"/>
              <a:ext cx="12532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&amp;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4385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Right Between the Eyes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8E0B64-4E2C-8B74-61D3-517BCE591DBD}"/>
              </a:ext>
            </a:extLst>
          </p:cNvPr>
          <p:cNvGrpSpPr/>
          <p:nvPr/>
        </p:nvGrpSpPr>
        <p:grpSpPr>
          <a:xfrm>
            <a:off x="2134335" y="2332644"/>
            <a:ext cx="4756804" cy="2092881"/>
            <a:chOff x="2339752" y="2448170"/>
            <a:chExt cx="4756804" cy="2092881"/>
          </a:xfrm>
        </p:grpSpPr>
        <p:pic>
          <p:nvPicPr>
            <p:cNvPr id="11" name="Graphic 10" descr="Eye with solid fill">
              <a:extLst>
                <a:ext uri="{FF2B5EF4-FFF2-40B4-BE49-F238E27FC236}">
                  <a16:creationId xmlns:a16="http://schemas.microsoft.com/office/drawing/2014/main" id="{298C2229-11F7-4E3C-D60A-A2F8B0284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9752" y="2494324"/>
              <a:ext cx="1588452" cy="1588452"/>
            </a:xfrm>
            <a:prstGeom prst="rect">
              <a:avLst/>
            </a:prstGeom>
          </p:spPr>
        </p:pic>
        <p:pic>
          <p:nvPicPr>
            <p:cNvPr id="12" name="Graphic 11" descr="Eye with solid fill">
              <a:extLst>
                <a:ext uri="{FF2B5EF4-FFF2-40B4-BE49-F238E27FC236}">
                  <a16:creationId xmlns:a16="http://schemas.microsoft.com/office/drawing/2014/main" id="{1410D147-8F03-7BEE-4D37-301FEA68F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08104" y="2490884"/>
              <a:ext cx="1588452" cy="158845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ACEACE-96BF-5FE2-EE8D-767F12EAEE06}"/>
                </a:ext>
              </a:extLst>
            </p:cNvPr>
            <p:cNvSpPr txBox="1"/>
            <p:nvPr/>
          </p:nvSpPr>
          <p:spPr>
            <a:xfrm>
              <a:off x="4091549" y="2448170"/>
              <a:ext cx="125321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3000" b="1" dirty="0">
                  <a:sym typeface="Wingdings" panose="05000000000000000000" pitchFamily="2" charset="2"/>
                </a:rPr>
                <a:t></a:t>
              </a:r>
              <a:endParaRPr lang="en-IE" sz="13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681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4385" y="5014923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Made in Ireland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2348547"/>
            <a:ext cx="6336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0" b="1" dirty="0"/>
              <a:t>IRMADEL</a:t>
            </a:r>
            <a:endParaRPr lang="en-IE" sz="120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4941168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The Last Straw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8C4421-643D-315B-00FB-AB255C2FAAA1}"/>
              </a:ext>
            </a:extLst>
          </p:cNvPr>
          <p:cNvGrpSpPr/>
          <p:nvPr/>
        </p:nvGrpSpPr>
        <p:grpSpPr>
          <a:xfrm>
            <a:off x="2699792" y="1971218"/>
            <a:ext cx="4248472" cy="2800767"/>
            <a:chOff x="2699792" y="1971218"/>
            <a:chExt cx="4248472" cy="2800767"/>
          </a:xfrm>
        </p:grpSpPr>
        <p:sp>
          <p:nvSpPr>
            <p:cNvPr id="2" name="TextBox 1"/>
            <p:cNvSpPr txBox="1"/>
            <p:nvPr/>
          </p:nvSpPr>
          <p:spPr>
            <a:xfrm>
              <a:off x="2699792" y="1971218"/>
              <a:ext cx="374441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400" b="1" dirty="0"/>
                <a:t>STRAW</a:t>
              </a:r>
            </a:p>
            <a:p>
              <a:pPr algn="ctr"/>
              <a:r>
                <a:rPr lang="en-IE" sz="4400" b="1" dirty="0"/>
                <a:t>STRAW</a:t>
              </a:r>
              <a:br>
                <a:rPr lang="en-IE" sz="4400" b="1" dirty="0"/>
              </a:br>
              <a:r>
                <a:rPr lang="en-IE" sz="4400" b="1" dirty="0" err="1"/>
                <a:t>STRAW</a:t>
              </a:r>
              <a:br>
                <a:rPr lang="en-IE" sz="4400" b="1" dirty="0"/>
              </a:br>
              <a:r>
                <a:rPr lang="en-IE" sz="4400" b="1" dirty="0" err="1"/>
                <a:t>STRAW</a:t>
              </a:r>
              <a:endParaRPr lang="en-IE" sz="4400" b="1" dirty="0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B98CEEA6-39FD-E7D3-57DA-9F802399C1C4}"/>
                </a:ext>
              </a:extLst>
            </p:cNvPr>
            <p:cNvSpPr/>
            <p:nvPr/>
          </p:nvSpPr>
          <p:spPr>
            <a:xfrm rot="10800000">
              <a:off x="5656808" y="4211001"/>
              <a:ext cx="1291456" cy="37934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7381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Capital Punishment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94B5B6-0CC9-E981-3D2A-216B4A6C4DF4}"/>
              </a:ext>
            </a:extLst>
          </p:cNvPr>
          <p:cNvGrpSpPr/>
          <p:nvPr/>
        </p:nvGrpSpPr>
        <p:grpSpPr>
          <a:xfrm>
            <a:off x="881844" y="1905506"/>
            <a:ext cx="7626320" cy="3046988"/>
            <a:chOff x="881844" y="1905506"/>
            <a:chExt cx="7626320" cy="3046988"/>
          </a:xfrm>
        </p:grpSpPr>
        <p:sp>
          <p:nvSpPr>
            <p:cNvPr id="2" name="TextBox 1"/>
            <p:cNvSpPr txBox="1"/>
            <p:nvPr/>
          </p:nvSpPr>
          <p:spPr>
            <a:xfrm>
              <a:off x="881844" y="1905506"/>
              <a:ext cx="738031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PUNISHMENT</a:t>
              </a:r>
            </a:p>
            <a:p>
              <a:pPr algn="ctr"/>
              <a:r>
                <a:rPr lang="en-IE" sz="9600" b="1" dirty="0"/>
                <a:t>punishment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9107145D-6154-14E1-58E7-1592CDB1FA99}"/>
                </a:ext>
              </a:extLst>
            </p:cNvPr>
            <p:cNvSpPr/>
            <p:nvPr/>
          </p:nvSpPr>
          <p:spPr>
            <a:xfrm rot="13585942">
              <a:off x="7616428" y="3391966"/>
              <a:ext cx="1291456" cy="492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39122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798651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CCCCCCC</a:t>
            </a:r>
          </a:p>
          <a:p>
            <a:pPr algn="ctr"/>
            <a:r>
              <a:rPr lang="en-IE" sz="9600" b="1" dirty="0"/>
              <a:t>Hey! Hello! Hi!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Season’s Greetings</a:t>
            </a:r>
          </a:p>
        </p:txBody>
      </p:sp>
    </p:spTree>
    <p:extLst>
      <p:ext uri="{BB962C8B-B14F-4D97-AF65-F5344CB8AC3E}">
        <p14:creationId xmlns:p14="http://schemas.microsoft.com/office/powerpoint/2010/main" val="16806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60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581" y="5084509"/>
            <a:ext cx="7781867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Karaoke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93700A-3554-EA9B-518C-AE7B881295BF}"/>
              </a:ext>
            </a:extLst>
          </p:cNvPr>
          <p:cNvGrpSpPr/>
          <p:nvPr/>
        </p:nvGrpSpPr>
        <p:grpSpPr>
          <a:xfrm>
            <a:off x="1691680" y="2332710"/>
            <a:ext cx="5376792" cy="1569660"/>
            <a:chOff x="1691680" y="2332710"/>
            <a:chExt cx="5376792" cy="1569660"/>
          </a:xfrm>
        </p:grpSpPr>
        <p:pic>
          <p:nvPicPr>
            <p:cNvPr id="9" name="Graphic 8" descr="Car with solid fill">
              <a:extLst>
                <a:ext uri="{FF2B5EF4-FFF2-40B4-BE49-F238E27FC236}">
                  <a16:creationId xmlns:a16="http://schemas.microsoft.com/office/drawing/2014/main" id="{A961115D-5984-F3CF-C617-F56DE3EEA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1680" y="2492896"/>
              <a:ext cx="1249288" cy="124928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B09D29-F9A1-77EE-8DCE-02C4CDEB7F21}"/>
                </a:ext>
              </a:extLst>
            </p:cNvPr>
            <p:cNvSpPr txBox="1"/>
            <p:nvPr/>
          </p:nvSpPr>
          <p:spPr>
            <a:xfrm>
              <a:off x="3204163" y="2332710"/>
              <a:ext cx="10687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D376C2-1567-F32F-ECBC-30D7D82DDEB4}"/>
                </a:ext>
              </a:extLst>
            </p:cNvPr>
            <p:cNvSpPr txBox="1"/>
            <p:nvPr/>
          </p:nvSpPr>
          <p:spPr>
            <a:xfrm>
              <a:off x="4536153" y="2332710"/>
              <a:ext cx="10687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O</a:t>
              </a:r>
            </a:p>
          </p:txBody>
        </p:sp>
        <p:pic>
          <p:nvPicPr>
            <p:cNvPr id="16" name="Graphic 15" descr="Key outline">
              <a:extLst>
                <a:ext uri="{FF2B5EF4-FFF2-40B4-BE49-F238E27FC236}">
                  <a16:creationId xmlns:a16="http://schemas.microsoft.com/office/drawing/2014/main" id="{42BB97AC-9D4F-EBEE-1114-D28EEEBA2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68144" y="2517376"/>
              <a:ext cx="1200328" cy="1200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64BFA3-F225-9230-E511-000E685ECA2E}"/>
              </a:ext>
            </a:extLst>
          </p:cNvPr>
          <p:cNvSpPr txBox="1"/>
          <p:nvPr/>
        </p:nvSpPr>
        <p:spPr>
          <a:xfrm>
            <a:off x="446071" y="1028343"/>
            <a:ext cx="81915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500" dirty="0">
                <a:ea typeface="HelloAli" panose="02000603000000000000" pitchFamily="2" charset="0"/>
              </a:rPr>
              <a:t>Thank you for downloading this </a:t>
            </a:r>
            <a:r>
              <a:rPr lang="en-IE" sz="1500" dirty="0" err="1">
                <a:ea typeface="HelloAli" panose="02000603000000000000" pitchFamily="2" charset="0"/>
              </a:rPr>
              <a:t>Seomra</a:t>
            </a:r>
            <a:r>
              <a:rPr lang="en-IE" sz="1500" dirty="0">
                <a:ea typeface="HelloAli" panose="02000603000000000000" pitchFamily="2" charset="0"/>
              </a:rPr>
              <a:t> </a:t>
            </a:r>
            <a:r>
              <a:rPr lang="en-IE" sz="1500" dirty="0" err="1">
                <a:ea typeface="HelloAli" panose="02000603000000000000" pitchFamily="2" charset="0"/>
              </a:rPr>
              <a:t>Ranga</a:t>
            </a:r>
            <a:r>
              <a:rPr lang="en-IE" sz="1500" dirty="0">
                <a:ea typeface="HelloAli" panose="02000603000000000000" pitchFamily="2" charset="0"/>
              </a:rPr>
              <a:t> resource. We hope that you find it practical and useful in your classroom.</a:t>
            </a:r>
          </a:p>
          <a:p>
            <a:br>
              <a:rPr lang="en-IE" sz="1500" dirty="0">
                <a:ea typeface="HelloAli" panose="02000603000000000000" pitchFamily="2" charset="0"/>
              </a:rPr>
            </a:br>
            <a:r>
              <a:rPr lang="en-IE" sz="1500" dirty="0">
                <a:ea typeface="HelloAli" panose="02000603000000000000" pitchFamily="2" charset="0"/>
              </a:rPr>
              <a:t>Please be aware of the following conditions before using this resource.</a:t>
            </a:r>
          </a:p>
          <a:p>
            <a:endParaRPr lang="en-IE" sz="1500" dirty="0">
              <a:ea typeface="HelloAli" panose="02000603000000000000" pitchFamily="2" charset="0"/>
            </a:endParaRPr>
          </a:p>
          <a:p>
            <a:r>
              <a:rPr lang="en-IE" sz="1500" b="1" u="sng" dirty="0">
                <a:ea typeface="HelloAli" panose="02000603000000000000" pitchFamily="2" charset="0"/>
              </a:rPr>
              <a:t>Please DO:</a:t>
            </a:r>
            <a:endParaRPr lang="en-IE" sz="1500" dirty="0">
              <a:ea typeface="HelloAli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Print and copy this resource so that you can use it with your pupils.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Make this resource available to your pupils in a private enclosed online space </a:t>
            </a:r>
            <a:r>
              <a:rPr lang="en-IE" sz="1500" dirty="0" err="1">
                <a:ea typeface="HelloAli" panose="02000603000000000000" pitchFamily="2" charset="0"/>
              </a:rPr>
              <a:t>eg</a:t>
            </a:r>
            <a:r>
              <a:rPr lang="en-IE" sz="1500" dirty="0">
                <a:ea typeface="HelloAli" panose="02000603000000000000" pitchFamily="2" charset="0"/>
              </a:rPr>
              <a:t>. Google Classroom, Seesaw, </a:t>
            </a:r>
            <a:r>
              <a:rPr lang="en-IE" sz="1500" dirty="0" err="1">
                <a:ea typeface="HelloAli" panose="02000603000000000000" pitchFamily="2" charset="0"/>
              </a:rPr>
              <a:t>Edublogs</a:t>
            </a:r>
            <a:r>
              <a:rPr lang="en-IE" sz="1500" dirty="0">
                <a:ea typeface="HelloAli" panose="02000603000000000000" pitchFamily="2" charset="0"/>
              </a:rPr>
              <a:t>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Tell others if you have found it useful.</a:t>
            </a:r>
            <a:br>
              <a:rPr lang="en-IE" sz="1500" dirty="0">
                <a:ea typeface="HelloAli" panose="02000603000000000000" pitchFamily="2" charset="0"/>
              </a:rPr>
            </a:br>
            <a:endParaRPr lang="en-IE" sz="1500" dirty="0">
              <a:ea typeface="HelloAli" panose="02000603000000000000" pitchFamily="2" charset="0"/>
            </a:endParaRPr>
          </a:p>
          <a:p>
            <a:r>
              <a:rPr lang="en-IE" sz="1500" b="1" u="sng" dirty="0">
                <a:ea typeface="HelloAli" panose="02000603000000000000" pitchFamily="2" charset="0"/>
              </a:rPr>
              <a:t>Please DO NOT: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Copy or share this resource (in part or whole) with others who have not joined our website. By becoming a member for themselves, they will help the site develop into the future.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Make this resource available on your school website for anyone to download.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Share  this resource with participants on any sort of course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Share this resource with other teachers in online groups </a:t>
            </a:r>
            <a:r>
              <a:rPr lang="en-IE" sz="1500" dirty="0" err="1">
                <a:ea typeface="HelloAli" panose="02000603000000000000" pitchFamily="2" charset="0"/>
              </a:rPr>
              <a:t>eg</a:t>
            </a:r>
            <a:r>
              <a:rPr lang="en-IE" sz="1500" dirty="0">
                <a:ea typeface="HelloAli" panose="02000603000000000000" pitchFamily="2" charset="0"/>
              </a:rPr>
              <a:t>. Facebook Groups, WhatsApp Groups etc.</a:t>
            </a:r>
          </a:p>
          <a:p>
            <a:endParaRPr lang="en-IE" sz="1500" dirty="0"/>
          </a:p>
          <a:p>
            <a:r>
              <a:rPr lang="en-IE" sz="1500" dirty="0">
                <a:ea typeface="HelloAli" panose="02000603000000000000" pitchFamily="2" charset="0"/>
              </a:rPr>
              <a:t>Kind regards, </a:t>
            </a:r>
            <a:r>
              <a:rPr lang="en-IE" sz="1500" dirty="0" err="1">
                <a:ea typeface="HelloAli" panose="02000603000000000000" pitchFamily="2" charset="0"/>
              </a:rPr>
              <a:t>Seomra</a:t>
            </a:r>
            <a:r>
              <a:rPr lang="en-IE" sz="1500" dirty="0">
                <a:ea typeface="HelloAli" panose="02000603000000000000" pitchFamily="2" charset="0"/>
              </a:rPr>
              <a:t> </a:t>
            </a:r>
            <a:r>
              <a:rPr lang="en-IE" sz="1500" dirty="0" err="1">
                <a:ea typeface="HelloAli" panose="02000603000000000000" pitchFamily="2" charset="0"/>
              </a:rPr>
              <a:t>Ranga</a:t>
            </a:r>
            <a:endParaRPr lang="en-IE" sz="1500" dirty="0">
              <a:ea typeface="HelloAli" panose="020006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77D65-9440-AC86-D78A-A30FC6989DCE}"/>
              </a:ext>
            </a:extLst>
          </p:cNvPr>
          <p:cNvSpPr txBox="1"/>
          <p:nvPr/>
        </p:nvSpPr>
        <p:spPr>
          <a:xfrm>
            <a:off x="1894575" y="404664"/>
            <a:ext cx="535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u="sng" dirty="0">
                <a:ea typeface="HelloLori" panose="02000603000000000000" pitchFamily="2" charset="0"/>
              </a:rPr>
              <a:t>For Your Information</a:t>
            </a:r>
          </a:p>
        </p:txBody>
      </p:sp>
    </p:spTree>
    <p:extLst>
      <p:ext uri="{BB962C8B-B14F-4D97-AF65-F5344CB8AC3E}">
        <p14:creationId xmlns:p14="http://schemas.microsoft.com/office/powerpoint/2010/main" val="13423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169" y="849411"/>
            <a:ext cx="4855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ln w="28575">
                  <a:noFill/>
                </a:ln>
                <a:ea typeface="HelloChunky" panose="02000603000000000000" pitchFamily="2" charset="0"/>
              </a:rPr>
              <a:t>Resources used in this file from: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2772"/>
            <a:ext cx="1046689" cy="238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2172" y="1908005"/>
            <a:ext cx="210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hlinkClick r:id="rId4"/>
              </a:rPr>
              <a:t>https://www.textgiraffe.com/</a:t>
            </a:r>
            <a:r>
              <a:rPr lang="en-IE" sz="12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9785" y="1244961"/>
            <a:ext cx="31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hlinkClick r:id="rId5"/>
              </a:rPr>
              <a:t>https://www.teacherspayteachers.com/Store/Jax-And-Jake</a:t>
            </a:r>
            <a:r>
              <a:rPr lang="en-IE" sz="1200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70033"/>
            <a:ext cx="500652" cy="5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6083" y="4797152"/>
            <a:ext cx="505330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Odds and Ends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AAED69-6C59-7F1F-F87B-E091E2E32999}"/>
              </a:ext>
            </a:extLst>
          </p:cNvPr>
          <p:cNvSpPr txBox="1"/>
          <p:nvPr/>
        </p:nvSpPr>
        <p:spPr>
          <a:xfrm>
            <a:off x="1259632" y="2431829"/>
            <a:ext cx="3471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13579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A6222-501C-317D-7B03-7896C8E90723}"/>
              </a:ext>
            </a:extLst>
          </p:cNvPr>
          <p:cNvSpPr txBox="1"/>
          <p:nvPr/>
        </p:nvSpPr>
        <p:spPr>
          <a:xfrm>
            <a:off x="5551205" y="2431813"/>
            <a:ext cx="1512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AZ</a:t>
            </a:r>
          </a:p>
        </p:txBody>
      </p:sp>
    </p:spTree>
    <p:extLst>
      <p:ext uri="{BB962C8B-B14F-4D97-AF65-F5344CB8AC3E}">
        <p14:creationId xmlns:p14="http://schemas.microsoft.com/office/powerpoint/2010/main" val="168594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7382" y="2331728"/>
            <a:ext cx="3749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LSUDY</a:t>
            </a:r>
            <a:endParaRPr lang="en-IE" sz="9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Suddenly</a:t>
            </a:r>
          </a:p>
        </p:txBody>
      </p:sp>
    </p:spTree>
    <p:extLst>
      <p:ext uri="{BB962C8B-B14F-4D97-AF65-F5344CB8AC3E}">
        <p14:creationId xmlns:p14="http://schemas.microsoft.com/office/powerpoint/2010/main" val="12057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2026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90371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Head Over Heels in Love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564C20-E216-4F63-046B-E29E89EA3243}"/>
              </a:ext>
            </a:extLst>
          </p:cNvPr>
          <p:cNvGrpSpPr/>
          <p:nvPr/>
        </p:nvGrpSpPr>
        <p:grpSpPr>
          <a:xfrm>
            <a:off x="1974709" y="2446008"/>
            <a:ext cx="5138541" cy="1754326"/>
            <a:chOff x="1974709" y="2446008"/>
            <a:chExt cx="5138541" cy="1754326"/>
          </a:xfrm>
        </p:grpSpPr>
        <p:sp>
          <p:nvSpPr>
            <p:cNvPr id="2" name="TextBox 1"/>
            <p:cNvSpPr txBox="1"/>
            <p:nvPr/>
          </p:nvSpPr>
          <p:spPr>
            <a:xfrm>
              <a:off x="1974709" y="2471160"/>
              <a:ext cx="18052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LO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483345-2374-49F2-AF16-B69B5E908B2B}"/>
                </a:ext>
              </a:extLst>
            </p:cNvPr>
            <p:cNvSpPr txBox="1"/>
            <p:nvPr/>
          </p:nvSpPr>
          <p:spPr>
            <a:xfrm>
              <a:off x="3525382" y="2446008"/>
              <a:ext cx="209323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5400" b="1" dirty="0"/>
                <a:t>Head</a:t>
              </a:r>
            </a:p>
            <a:p>
              <a:pPr algn="ctr"/>
              <a:r>
                <a:rPr lang="en-IE" sz="5400" b="1" dirty="0"/>
                <a:t>Heels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805F61-3F2A-671D-B37F-8BE1062D467A}"/>
                </a:ext>
              </a:extLst>
            </p:cNvPr>
            <p:cNvSpPr txBox="1"/>
            <p:nvPr/>
          </p:nvSpPr>
          <p:spPr>
            <a:xfrm>
              <a:off x="5308047" y="2471160"/>
              <a:ext cx="18052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VE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5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1325</Words>
  <Application>Microsoft Office PowerPoint</Application>
  <PresentationFormat>On-screen Show (4:3)</PresentationFormat>
  <Paragraphs>349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HelloLori</vt:lpstr>
      <vt:lpstr>HelloChunky</vt:lpstr>
      <vt:lpstr>Arial</vt:lpstr>
      <vt:lpstr>Calibri</vt:lpstr>
      <vt:lpstr>HelloAli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 Quinn</cp:lastModifiedBy>
  <cp:revision>80</cp:revision>
  <dcterms:created xsi:type="dcterms:W3CDTF">2021-08-05T11:04:29Z</dcterms:created>
  <dcterms:modified xsi:type="dcterms:W3CDTF">2026-03-25T17:39:30Z</dcterms:modified>
</cp:coreProperties>
</file>