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sldIdLst>
    <p:sldId id="256"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4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D97C066-6338-4C18-80B7-3536DC552832}" type="datetimeFigureOut">
              <a:rPr lang="en-IE"/>
              <a:pPr>
                <a:defRPr/>
              </a:pPr>
              <a:t>11/12/2025</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E"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E"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F74F5D0-3505-4D4F-A341-C19600C30873}" type="slidenum">
              <a:rPr lang="en-IE"/>
              <a:pPr>
                <a:defRPr/>
              </a:pPr>
              <a:t>‹#›</a:t>
            </a:fld>
            <a:endParaRPr lang="en-IE"/>
          </a:p>
        </p:txBody>
      </p:sp>
    </p:spTree>
    <p:extLst>
      <p:ext uri="{BB962C8B-B14F-4D97-AF65-F5344CB8AC3E}">
        <p14:creationId xmlns:p14="http://schemas.microsoft.com/office/powerpoint/2010/main" val="26522732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I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6" name="Rectangle 6"/>
          <p:cNvSpPr>
            <a:spLocks noGrp="1" noChangeArrowheads="1"/>
          </p:cNvSpPr>
          <p:nvPr>
            <p:ph type="sldNum" sz="quarter" idx="12"/>
          </p:nvPr>
        </p:nvSpPr>
        <p:spPr>
          <a:ln/>
        </p:spPr>
        <p:txBody>
          <a:bodyPr/>
          <a:lstStyle>
            <a:lvl1pPr>
              <a:defRPr/>
            </a:lvl1pPr>
          </a:lstStyle>
          <a:p>
            <a:pPr>
              <a:defRPr/>
            </a:pPr>
            <a:fld id="{FBFDA1A6-F999-47E8-B3B0-B1448ED63D35}" type="slidenum">
              <a:rPr lang="es-ES"/>
              <a:pPr>
                <a:defRPr/>
              </a:pPr>
              <a:t>‹#›</a:t>
            </a:fld>
            <a:endParaRPr lang="es-ES"/>
          </a:p>
        </p:txBody>
      </p:sp>
    </p:spTree>
    <p:extLst>
      <p:ext uri="{BB962C8B-B14F-4D97-AF65-F5344CB8AC3E}">
        <p14:creationId xmlns:p14="http://schemas.microsoft.com/office/powerpoint/2010/main" val="3388463565"/>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6" name="Rectangle 6"/>
          <p:cNvSpPr>
            <a:spLocks noGrp="1" noChangeArrowheads="1"/>
          </p:cNvSpPr>
          <p:nvPr>
            <p:ph type="sldNum" sz="quarter" idx="12"/>
          </p:nvPr>
        </p:nvSpPr>
        <p:spPr>
          <a:ln/>
        </p:spPr>
        <p:txBody>
          <a:bodyPr/>
          <a:lstStyle>
            <a:lvl1pPr>
              <a:defRPr/>
            </a:lvl1pPr>
          </a:lstStyle>
          <a:p>
            <a:pPr>
              <a:defRPr/>
            </a:pPr>
            <a:fld id="{983159A1-C1AF-4CF3-A39B-631387EE3B56}" type="slidenum">
              <a:rPr lang="es-ES"/>
              <a:pPr>
                <a:defRPr/>
              </a:pPr>
              <a:t>‹#›</a:t>
            </a:fld>
            <a:endParaRPr lang="es-ES"/>
          </a:p>
        </p:txBody>
      </p:sp>
    </p:spTree>
    <p:extLst>
      <p:ext uri="{BB962C8B-B14F-4D97-AF65-F5344CB8AC3E}">
        <p14:creationId xmlns:p14="http://schemas.microsoft.com/office/powerpoint/2010/main" val="268997270"/>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6" name="Rectangle 6"/>
          <p:cNvSpPr>
            <a:spLocks noGrp="1" noChangeArrowheads="1"/>
          </p:cNvSpPr>
          <p:nvPr>
            <p:ph type="sldNum" sz="quarter" idx="12"/>
          </p:nvPr>
        </p:nvSpPr>
        <p:spPr>
          <a:ln/>
        </p:spPr>
        <p:txBody>
          <a:bodyPr/>
          <a:lstStyle>
            <a:lvl1pPr>
              <a:defRPr/>
            </a:lvl1pPr>
          </a:lstStyle>
          <a:p>
            <a:pPr>
              <a:defRPr/>
            </a:pPr>
            <a:fld id="{5C0A9178-8AB6-4E30-AFFB-D4447B85E438}" type="slidenum">
              <a:rPr lang="es-ES"/>
              <a:pPr>
                <a:defRPr/>
              </a:pPr>
              <a:t>‹#›</a:t>
            </a:fld>
            <a:endParaRPr lang="es-ES"/>
          </a:p>
        </p:txBody>
      </p:sp>
    </p:spTree>
    <p:extLst>
      <p:ext uri="{BB962C8B-B14F-4D97-AF65-F5344CB8AC3E}">
        <p14:creationId xmlns:p14="http://schemas.microsoft.com/office/powerpoint/2010/main" val="2864323391"/>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6" name="Rectangle 6"/>
          <p:cNvSpPr>
            <a:spLocks noGrp="1" noChangeArrowheads="1"/>
          </p:cNvSpPr>
          <p:nvPr>
            <p:ph type="sldNum" sz="quarter" idx="12"/>
          </p:nvPr>
        </p:nvSpPr>
        <p:spPr>
          <a:ln/>
        </p:spPr>
        <p:txBody>
          <a:bodyPr/>
          <a:lstStyle>
            <a:lvl1pPr>
              <a:defRPr/>
            </a:lvl1pPr>
          </a:lstStyle>
          <a:p>
            <a:pPr>
              <a:defRPr/>
            </a:pPr>
            <a:fld id="{4CFB6D79-0933-4317-848E-D1415ED96E50}" type="slidenum">
              <a:rPr lang="es-ES"/>
              <a:pPr>
                <a:defRPr/>
              </a:pPr>
              <a:t>‹#›</a:t>
            </a:fld>
            <a:endParaRPr lang="es-ES"/>
          </a:p>
        </p:txBody>
      </p:sp>
    </p:spTree>
    <p:extLst>
      <p:ext uri="{BB962C8B-B14F-4D97-AF65-F5344CB8AC3E}">
        <p14:creationId xmlns:p14="http://schemas.microsoft.com/office/powerpoint/2010/main" val="3494500757"/>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6" name="Rectangle 6"/>
          <p:cNvSpPr>
            <a:spLocks noGrp="1" noChangeArrowheads="1"/>
          </p:cNvSpPr>
          <p:nvPr>
            <p:ph type="sldNum" sz="quarter" idx="12"/>
          </p:nvPr>
        </p:nvSpPr>
        <p:spPr>
          <a:ln/>
        </p:spPr>
        <p:txBody>
          <a:bodyPr/>
          <a:lstStyle>
            <a:lvl1pPr>
              <a:defRPr/>
            </a:lvl1pPr>
          </a:lstStyle>
          <a:p>
            <a:pPr>
              <a:defRPr/>
            </a:pPr>
            <a:fld id="{59C9303B-9C0A-451C-B0D4-FD530883EC48}" type="slidenum">
              <a:rPr lang="es-ES"/>
              <a:pPr>
                <a:defRPr/>
              </a:pPr>
              <a:t>‹#›</a:t>
            </a:fld>
            <a:endParaRPr lang="es-ES"/>
          </a:p>
        </p:txBody>
      </p:sp>
    </p:spTree>
    <p:extLst>
      <p:ext uri="{BB962C8B-B14F-4D97-AF65-F5344CB8AC3E}">
        <p14:creationId xmlns:p14="http://schemas.microsoft.com/office/powerpoint/2010/main" val="1146056868"/>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7" name="Rectangle 6"/>
          <p:cNvSpPr>
            <a:spLocks noGrp="1" noChangeArrowheads="1"/>
          </p:cNvSpPr>
          <p:nvPr>
            <p:ph type="sldNum" sz="quarter" idx="12"/>
          </p:nvPr>
        </p:nvSpPr>
        <p:spPr>
          <a:ln/>
        </p:spPr>
        <p:txBody>
          <a:bodyPr/>
          <a:lstStyle>
            <a:lvl1pPr>
              <a:defRPr/>
            </a:lvl1pPr>
          </a:lstStyle>
          <a:p>
            <a:pPr>
              <a:defRPr/>
            </a:pPr>
            <a:fld id="{A9872305-8933-427E-AFCB-04B2A9806C7D}" type="slidenum">
              <a:rPr lang="es-ES"/>
              <a:pPr>
                <a:defRPr/>
              </a:pPr>
              <a:t>‹#›</a:t>
            </a:fld>
            <a:endParaRPr lang="es-ES"/>
          </a:p>
        </p:txBody>
      </p:sp>
    </p:spTree>
    <p:extLst>
      <p:ext uri="{BB962C8B-B14F-4D97-AF65-F5344CB8AC3E}">
        <p14:creationId xmlns:p14="http://schemas.microsoft.com/office/powerpoint/2010/main" val="25478268"/>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9" name="Rectangle 6"/>
          <p:cNvSpPr>
            <a:spLocks noGrp="1" noChangeArrowheads="1"/>
          </p:cNvSpPr>
          <p:nvPr>
            <p:ph type="sldNum" sz="quarter" idx="12"/>
          </p:nvPr>
        </p:nvSpPr>
        <p:spPr>
          <a:ln/>
        </p:spPr>
        <p:txBody>
          <a:bodyPr/>
          <a:lstStyle>
            <a:lvl1pPr>
              <a:defRPr/>
            </a:lvl1pPr>
          </a:lstStyle>
          <a:p>
            <a:pPr>
              <a:defRPr/>
            </a:pPr>
            <a:fld id="{5D6B2824-8111-4192-B1D7-56DD3F1284D0}" type="slidenum">
              <a:rPr lang="es-ES"/>
              <a:pPr>
                <a:defRPr/>
              </a:pPr>
              <a:t>‹#›</a:t>
            </a:fld>
            <a:endParaRPr lang="es-ES"/>
          </a:p>
        </p:txBody>
      </p:sp>
    </p:spTree>
    <p:extLst>
      <p:ext uri="{BB962C8B-B14F-4D97-AF65-F5344CB8AC3E}">
        <p14:creationId xmlns:p14="http://schemas.microsoft.com/office/powerpoint/2010/main" val="433932105"/>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5" name="Rectangle 6"/>
          <p:cNvSpPr>
            <a:spLocks noGrp="1" noChangeArrowheads="1"/>
          </p:cNvSpPr>
          <p:nvPr>
            <p:ph type="sldNum" sz="quarter" idx="12"/>
          </p:nvPr>
        </p:nvSpPr>
        <p:spPr>
          <a:ln/>
        </p:spPr>
        <p:txBody>
          <a:bodyPr/>
          <a:lstStyle>
            <a:lvl1pPr>
              <a:defRPr/>
            </a:lvl1pPr>
          </a:lstStyle>
          <a:p>
            <a:pPr>
              <a:defRPr/>
            </a:pPr>
            <a:fld id="{31217D4F-FCC9-4D8B-9F25-30A05E838411}" type="slidenum">
              <a:rPr lang="es-ES"/>
              <a:pPr>
                <a:defRPr/>
              </a:pPr>
              <a:t>‹#›</a:t>
            </a:fld>
            <a:endParaRPr lang="es-ES"/>
          </a:p>
        </p:txBody>
      </p:sp>
    </p:spTree>
    <p:extLst>
      <p:ext uri="{BB962C8B-B14F-4D97-AF65-F5344CB8AC3E}">
        <p14:creationId xmlns:p14="http://schemas.microsoft.com/office/powerpoint/2010/main" val="3307167409"/>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4" name="Rectangle 6"/>
          <p:cNvSpPr>
            <a:spLocks noGrp="1" noChangeArrowheads="1"/>
          </p:cNvSpPr>
          <p:nvPr>
            <p:ph type="sldNum" sz="quarter" idx="12"/>
          </p:nvPr>
        </p:nvSpPr>
        <p:spPr>
          <a:ln/>
        </p:spPr>
        <p:txBody>
          <a:bodyPr/>
          <a:lstStyle>
            <a:lvl1pPr>
              <a:defRPr/>
            </a:lvl1pPr>
          </a:lstStyle>
          <a:p>
            <a:pPr>
              <a:defRPr/>
            </a:pPr>
            <a:fld id="{60DFD9FA-4D4F-444C-8F31-6048F5A06670}" type="slidenum">
              <a:rPr lang="es-ES"/>
              <a:pPr>
                <a:defRPr/>
              </a:pPr>
              <a:t>‹#›</a:t>
            </a:fld>
            <a:endParaRPr lang="es-ES"/>
          </a:p>
        </p:txBody>
      </p:sp>
    </p:spTree>
    <p:extLst>
      <p:ext uri="{BB962C8B-B14F-4D97-AF65-F5344CB8AC3E}">
        <p14:creationId xmlns:p14="http://schemas.microsoft.com/office/powerpoint/2010/main" val="1132847011"/>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7" name="Rectangle 6"/>
          <p:cNvSpPr>
            <a:spLocks noGrp="1" noChangeArrowheads="1"/>
          </p:cNvSpPr>
          <p:nvPr>
            <p:ph type="sldNum" sz="quarter" idx="12"/>
          </p:nvPr>
        </p:nvSpPr>
        <p:spPr>
          <a:ln/>
        </p:spPr>
        <p:txBody>
          <a:bodyPr/>
          <a:lstStyle>
            <a:lvl1pPr>
              <a:defRPr/>
            </a:lvl1pPr>
          </a:lstStyle>
          <a:p>
            <a:pPr>
              <a:defRPr/>
            </a:pPr>
            <a:fld id="{6A61DD01-853C-428C-83E9-7155E3ECA976}" type="slidenum">
              <a:rPr lang="es-ES"/>
              <a:pPr>
                <a:defRPr/>
              </a:pPr>
              <a:t>‹#›</a:t>
            </a:fld>
            <a:endParaRPr lang="es-ES"/>
          </a:p>
        </p:txBody>
      </p:sp>
    </p:spTree>
    <p:extLst>
      <p:ext uri="{BB962C8B-B14F-4D97-AF65-F5344CB8AC3E}">
        <p14:creationId xmlns:p14="http://schemas.microsoft.com/office/powerpoint/2010/main" val="3654772610"/>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www.seomraranga.com</a:t>
            </a:r>
          </a:p>
        </p:txBody>
      </p:sp>
      <p:sp>
        <p:nvSpPr>
          <p:cNvPr id="7" name="Rectangle 6"/>
          <p:cNvSpPr>
            <a:spLocks noGrp="1" noChangeArrowheads="1"/>
          </p:cNvSpPr>
          <p:nvPr>
            <p:ph type="sldNum" sz="quarter" idx="12"/>
          </p:nvPr>
        </p:nvSpPr>
        <p:spPr>
          <a:ln/>
        </p:spPr>
        <p:txBody>
          <a:bodyPr/>
          <a:lstStyle>
            <a:lvl1pPr>
              <a:defRPr/>
            </a:lvl1pPr>
          </a:lstStyle>
          <a:p>
            <a:pPr>
              <a:defRPr/>
            </a:pPr>
            <a:fld id="{B755B506-A406-451B-8B54-0927EC55446F}" type="slidenum">
              <a:rPr lang="es-ES"/>
              <a:pPr>
                <a:defRPr/>
              </a:pPr>
              <a:t>‹#›</a:t>
            </a:fld>
            <a:endParaRPr lang="es-ES"/>
          </a:p>
        </p:txBody>
      </p:sp>
    </p:spTree>
    <p:extLst>
      <p:ext uri="{BB962C8B-B14F-4D97-AF65-F5344CB8AC3E}">
        <p14:creationId xmlns:p14="http://schemas.microsoft.com/office/powerpoint/2010/main" val="1398448706"/>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r>
              <a:rPr lang="es-ES"/>
              <a:t>www.seomraranga.com</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AC84BD11-F354-4F4A-80F9-F0691CD2072A}" type="slidenum">
              <a:rPr lang="es-ES"/>
              <a:pPr>
                <a:defRPr/>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p:transition>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free-power-point-templates.com/"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71" name="Rectangle 23"/>
          <p:cNvSpPr>
            <a:spLocks noGrp="1" noChangeArrowheads="1"/>
          </p:cNvSpPr>
          <p:nvPr>
            <p:ph type="ctrTitle"/>
          </p:nvPr>
        </p:nvSpPr>
        <p:spPr>
          <a:xfrm>
            <a:off x="684213" y="2205038"/>
            <a:ext cx="7343775" cy="3527425"/>
          </a:xfrm>
        </p:spPr>
        <p:txBody>
          <a:bodyPr/>
          <a:lstStyle/>
          <a:p>
            <a:pPr eaLnBrk="1" hangingPunct="1"/>
            <a:r>
              <a:rPr lang="es-UY" altLang="en-US" sz="8000" b="1" dirty="0">
                <a:solidFill>
                  <a:schemeClr val="bg1"/>
                </a:solidFill>
              </a:rPr>
              <a:t>Santa Claus Around the World</a:t>
            </a:r>
            <a:endParaRPr lang="es-ES" altLang="en-US" sz="8000" b="1" dirty="0">
              <a:solidFill>
                <a:schemeClr val="bg1"/>
              </a:solidFill>
            </a:endParaRPr>
          </a:p>
        </p:txBody>
      </p:sp>
      <p:sp>
        <p:nvSpPr>
          <p:cNvPr id="2" name="TextBox 1">
            <a:extLst>
              <a:ext uri="{FF2B5EF4-FFF2-40B4-BE49-F238E27FC236}">
                <a16:creationId xmlns:a16="http://schemas.microsoft.com/office/drawing/2014/main" id="{5FC928B3-48E5-F88C-2FD4-24076723FE2F}"/>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0B3BB0F1-1CFA-975B-924B-49502D48DB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71"/>
                                        </p:tgtEl>
                                        <p:attrNameLst>
                                          <p:attrName>style.visibility</p:attrName>
                                        </p:attrNameLst>
                                      </p:cBhvr>
                                      <p:to>
                                        <p:strVal val="visible"/>
                                      </p:to>
                                    </p:set>
                                    <p:animEffect transition="in" filter="circle(in)">
                                      <p:cBhvr>
                                        <p:cTn id="7" dur="2000"/>
                                        <p:tgtEl>
                                          <p:spTgt spid="2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Saint Nikolaus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Germany</a:t>
            </a:r>
            <a:endParaRPr lang="es-ES" altLang="en-US" sz="8000">
              <a:solidFill>
                <a:srgbClr val="FF0000"/>
              </a:solidFill>
            </a:endParaRPr>
          </a:p>
        </p:txBody>
      </p:sp>
      <p:sp>
        <p:nvSpPr>
          <p:cNvPr id="2" name="TextBox 1">
            <a:extLst>
              <a:ext uri="{FF2B5EF4-FFF2-40B4-BE49-F238E27FC236}">
                <a16:creationId xmlns:a16="http://schemas.microsoft.com/office/drawing/2014/main" id="{8D5A4ACB-CA7D-7118-6465-81FEC13F152A}"/>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3A1C7945-D4B7-89DE-4509-8C4CA6D8C0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San Nioclás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Ireland</a:t>
            </a:r>
            <a:endParaRPr lang="es-ES" altLang="en-US" sz="8000">
              <a:solidFill>
                <a:srgbClr val="FF0000"/>
              </a:solidFill>
            </a:endParaRPr>
          </a:p>
        </p:txBody>
      </p:sp>
      <p:sp>
        <p:nvSpPr>
          <p:cNvPr id="2" name="TextBox 1">
            <a:extLst>
              <a:ext uri="{FF2B5EF4-FFF2-40B4-BE49-F238E27FC236}">
                <a16:creationId xmlns:a16="http://schemas.microsoft.com/office/drawing/2014/main" id="{B5246A4C-269D-B7AC-A90A-2EACCB9ADA70}"/>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BA1AB179-733B-AE87-FA87-DAC3D0EF30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De Kerstman </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Netherlands</a:t>
            </a:r>
            <a:endParaRPr lang="es-ES" altLang="en-US" sz="8000">
              <a:solidFill>
                <a:srgbClr val="FF0000"/>
              </a:solidFill>
            </a:endParaRPr>
          </a:p>
        </p:txBody>
      </p:sp>
      <p:sp>
        <p:nvSpPr>
          <p:cNvPr id="2" name="TextBox 1">
            <a:extLst>
              <a:ext uri="{FF2B5EF4-FFF2-40B4-BE49-F238E27FC236}">
                <a16:creationId xmlns:a16="http://schemas.microsoft.com/office/drawing/2014/main" id="{C3DAF4A2-CD19-9EA2-FDD4-D431A03DC6E9}"/>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30188A73-4410-D5A2-DD20-F271E258C0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Hoteiosho</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Japan</a:t>
            </a:r>
            <a:endParaRPr lang="es-ES" altLang="en-US" sz="8000">
              <a:solidFill>
                <a:srgbClr val="FF0000"/>
              </a:solidFill>
            </a:endParaRPr>
          </a:p>
        </p:txBody>
      </p:sp>
      <p:sp>
        <p:nvSpPr>
          <p:cNvPr id="2" name="TextBox 1">
            <a:extLst>
              <a:ext uri="{FF2B5EF4-FFF2-40B4-BE49-F238E27FC236}">
                <a16:creationId xmlns:a16="http://schemas.microsoft.com/office/drawing/2014/main" id="{40EC56A6-A863-6985-7BDF-15586D358928}"/>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B12E628F-2C03-14DA-36B0-E8CB9BBBA27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Black Peter</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Morocco</a:t>
            </a:r>
            <a:endParaRPr lang="es-ES" altLang="en-US" sz="8000">
              <a:solidFill>
                <a:srgbClr val="FF0000"/>
              </a:solidFill>
            </a:endParaRPr>
          </a:p>
        </p:txBody>
      </p:sp>
      <p:sp>
        <p:nvSpPr>
          <p:cNvPr id="2" name="TextBox 1">
            <a:extLst>
              <a:ext uri="{FF2B5EF4-FFF2-40B4-BE49-F238E27FC236}">
                <a16:creationId xmlns:a16="http://schemas.microsoft.com/office/drawing/2014/main" id="{1182C053-ADA2-0799-4AAD-4190C0399C1D}"/>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7B69B678-4D4B-2D89-D110-41CBE7776B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Julenissen </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Norway</a:t>
            </a:r>
            <a:endParaRPr lang="es-ES" altLang="en-US" sz="8000">
              <a:solidFill>
                <a:srgbClr val="FF0000"/>
              </a:solidFill>
            </a:endParaRPr>
          </a:p>
        </p:txBody>
      </p:sp>
      <p:sp>
        <p:nvSpPr>
          <p:cNvPr id="2" name="TextBox 1">
            <a:extLst>
              <a:ext uri="{FF2B5EF4-FFF2-40B4-BE49-F238E27FC236}">
                <a16:creationId xmlns:a16="http://schemas.microsoft.com/office/drawing/2014/main" id="{C79EBBAC-1B8B-3BC4-5776-1B29458CB09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DE65F858-2147-A781-8D81-D587E1DE17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250825" y="1773238"/>
            <a:ext cx="8578850" cy="1584325"/>
          </a:xfrm>
        </p:spPr>
        <p:txBody>
          <a:bodyPr/>
          <a:lstStyle/>
          <a:p>
            <a:pPr marL="0" indent="0" algn="ctr" eaLnBrk="1" hangingPunct="1">
              <a:buFontTx/>
              <a:buNone/>
            </a:pPr>
            <a:r>
              <a:rPr lang="en-IE" altLang="en-US" sz="8000" b="1">
                <a:solidFill>
                  <a:schemeClr val="bg1"/>
                </a:solidFill>
              </a:rPr>
              <a:t>Father Christmas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England</a:t>
            </a:r>
            <a:endParaRPr lang="es-ES" altLang="en-US" sz="8000">
              <a:solidFill>
                <a:srgbClr val="FF0000"/>
              </a:solidFill>
            </a:endParaRPr>
          </a:p>
        </p:txBody>
      </p:sp>
      <p:sp>
        <p:nvSpPr>
          <p:cNvPr id="2" name="TextBox 1">
            <a:extLst>
              <a:ext uri="{FF2B5EF4-FFF2-40B4-BE49-F238E27FC236}">
                <a16:creationId xmlns:a16="http://schemas.microsoft.com/office/drawing/2014/main" id="{C6324851-2C7A-BA3B-33FC-6C635A1EADFE}"/>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E365B488-48F4-7865-0E4C-AF4149A2C6F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Pere Noel</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France</a:t>
            </a:r>
            <a:endParaRPr lang="es-ES" altLang="en-US" sz="8000">
              <a:solidFill>
                <a:srgbClr val="FF0000"/>
              </a:solidFill>
            </a:endParaRPr>
          </a:p>
        </p:txBody>
      </p:sp>
      <p:sp>
        <p:nvSpPr>
          <p:cNvPr id="2" name="TextBox 1">
            <a:extLst>
              <a:ext uri="{FF2B5EF4-FFF2-40B4-BE49-F238E27FC236}">
                <a16:creationId xmlns:a16="http://schemas.microsoft.com/office/drawing/2014/main" id="{C4F279D7-4619-9F14-3868-FA1CC7E9065F}"/>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4301B878-63DD-0BD7-84D6-BD48B1F2EC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Kaledu Senelis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Lithuania</a:t>
            </a:r>
            <a:endParaRPr lang="es-ES" altLang="en-US" sz="8000">
              <a:solidFill>
                <a:srgbClr val="FF0000"/>
              </a:solidFill>
            </a:endParaRPr>
          </a:p>
        </p:txBody>
      </p:sp>
      <p:sp>
        <p:nvSpPr>
          <p:cNvPr id="2" name="TextBox 1">
            <a:extLst>
              <a:ext uri="{FF2B5EF4-FFF2-40B4-BE49-F238E27FC236}">
                <a16:creationId xmlns:a16="http://schemas.microsoft.com/office/drawing/2014/main" id="{60CDC31B-D589-F541-DAE0-EC9E488F88E1}"/>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83F2F567-EDAC-D438-2BAF-3730E7E755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Ded Moroz</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Russia</a:t>
            </a:r>
            <a:endParaRPr lang="es-ES" altLang="en-US" sz="8000">
              <a:solidFill>
                <a:srgbClr val="FF0000"/>
              </a:solidFill>
            </a:endParaRPr>
          </a:p>
        </p:txBody>
      </p:sp>
      <p:sp>
        <p:nvSpPr>
          <p:cNvPr id="2" name="TextBox 1">
            <a:extLst>
              <a:ext uri="{FF2B5EF4-FFF2-40B4-BE49-F238E27FC236}">
                <a16:creationId xmlns:a16="http://schemas.microsoft.com/office/drawing/2014/main" id="{AA980EF0-8553-B993-CC7C-105C11315325}"/>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1F98A39E-0439-8B51-8C68-A989AD0E3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268413"/>
            <a:ext cx="8229600" cy="4608512"/>
          </a:xfrm>
        </p:spPr>
        <p:txBody>
          <a:bodyPr/>
          <a:lstStyle/>
          <a:p>
            <a:pPr marL="0" indent="0" algn="just" eaLnBrk="1" hangingPunct="1">
              <a:buFontTx/>
              <a:buNone/>
            </a:pPr>
            <a:r>
              <a:rPr lang="en-IE" altLang="en-US" sz="3600" dirty="0">
                <a:solidFill>
                  <a:schemeClr val="bg1"/>
                </a:solidFill>
              </a:rPr>
              <a:t>Did you know that Santa Claus is called by countless names in many different countries? The names of Santa varies because of differences in cultures and Christmas traditions across the world. The following slides show the name given to Santa Claus throughout the world:</a:t>
            </a:r>
            <a:endParaRPr lang="es-ES" altLang="en-US" sz="3600" dirty="0">
              <a:solidFill>
                <a:schemeClr val="bg1"/>
              </a:solidFill>
            </a:endParaRPr>
          </a:p>
        </p:txBody>
      </p:sp>
      <p:sp>
        <p:nvSpPr>
          <p:cNvPr id="3" name="TextBox 2">
            <a:extLst>
              <a:ext uri="{FF2B5EF4-FFF2-40B4-BE49-F238E27FC236}">
                <a16:creationId xmlns:a16="http://schemas.microsoft.com/office/drawing/2014/main" id="{E375CBF3-D9DF-5B96-FDF6-8C24D2ACA3CC}"/>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4" name="Picture 3" descr="A close up of a black background&#10;&#10;AI-generated content may be incorrect.">
            <a:extLst>
              <a:ext uri="{FF2B5EF4-FFF2-40B4-BE49-F238E27FC236}">
                <a16:creationId xmlns:a16="http://schemas.microsoft.com/office/drawing/2014/main" id="{BBF02C18-3BC2-A104-5D82-5D7CC2DEF9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Mikulas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Hungary</a:t>
            </a:r>
            <a:endParaRPr lang="es-ES" altLang="en-US" sz="8000">
              <a:solidFill>
                <a:srgbClr val="FF0000"/>
              </a:solidFill>
            </a:endParaRPr>
          </a:p>
        </p:txBody>
      </p:sp>
      <p:sp>
        <p:nvSpPr>
          <p:cNvPr id="2" name="TextBox 1">
            <a:extLst>
              <a:ext uri="{FF2B5EF4-FFF2-40B4-BE49-F238E27FC236}">
                <a16:creationId xmlns:a16="http://schemas.microsoft.com/office/drawing/2014/main" id="{88A66FC7-53A3-E303-AFA7-E039B36E42B9}"/>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E86FFF51-0C86-DC7A-363F-200D6D8686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Kanakaloka</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Hawaii</a:t>
            </a:r>
            <a:endParaRPr lang="es-ES" altLang="en-US" sz="8000">
              <a:solidFill>
                <a:srgbClr val="FF0000"/>
              </a:solidFill>
            </a:endParaRPr>
          </a:p>
        </p:txBody>
      </p:sp>
      <p:sp>
        <p:nvSpPr>
          <p:cNvPr id="2" name="TextBox 1">
            <a:extLst>
              <a:ext uri="{FF2B5EF4-FFF2-40B4-BE49-F238E27FC236}">
                <a16:creationId xmlns:a16="http://schemas.microsoft.com/office/drawing/2014/main" id="{5B67A74F-5909-00D7-F544-5382555F3627}"/>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8F8D1A1E-1F60-5744-24D9-DFD569E1A2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Papa Noel</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Peru</a:t>
            </a:r>
            <a:endParaRPr lang="es-ES" altLang="en-US" sz="8000">
              <a:solidFill>
                <a:srgbClr val="FF0000"/>
              </a:solidFill>
            </a:endParaRPr>
          </a:p>
        </p:txBody>
      </p:sp>
      <p:sp>
        <p:nvSpPr>
          <p:cNvPr id="2" name="TextBox 1">
            <a:extLst>
              <a:ext uri="{FF2B5EF4-FFF2-40B4-BE49-F238E27FC236}">
                <a16:creationId xmlns:a16="http://schemas.microsoft.com/office/drawing/2014/main" id="{4E6EAC3B-9800-5348-ED61-7E2C00F17768}"/>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A2863C85-C49C-BDFB-BAF9-88BFEDA1CA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Swiety Mikolaj</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Poland</a:t>
            </a:r>
            <a:endParaRPr lang="es-ES" altLang="en-US" sz="8000">
              <a:solidFill>
                <a:srgbClr val="FF0000"/>
              </a:solidFill>
            </a:endParaRPr>
          </a:p>
        </p:txBody>
      </p:sp>
      <p:sp>
        <p:nvSpPr>
          <p:cNvPr id="2" name="TextBox 1">
            <a:extLst>
              <a:ext uri="{FF2B5EF4-FFF2-40B4-BE49-F238E27FC236}">
                <a16:creationId xmlns:a16="http://schemas.microsoft.com/office/drawing/2014/main" id="{1CDB3A71-0919-A0A4-9B48-AE2A4A0E9F08}"/>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1805001C-DCC4-3C2F-A9DC-C39DCEEB6E0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dirty="0" err="1">
                <a:solidFill>
                  <a:schemeClr val="bg1"/>
                </a:solidFill>
              </a:rPr>
              <a:t>Jultomten</a:t>
            </a:r>
            <a:endParaRPr lang="es-ES" altLang="en-US" sz="8000" b="1" dirty="0">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Sweden</a:t>
            </a:r>
            <a:endParaRPr lang="es-ES" altLang="en-US" sz="8000">
              <a:solidFill>
                <a:srgbClr val="FF0000"/>
              </a:solidFill>
            </a:endParaRPr>
          </a:p>
        </p:txBody>
      </p:sp>
      <p:sp>
        <p:nvSpPr>
          <p:cNvPr id="2" name="TextBox 1">
            <a:extLst>
              <a:ext uri="{FF2B5EF4-FFF2-40B4-BE49-F238E27FC236}">
                <a16:creationId xmlns:a16="http://schemas.microsoft.com/office/drawing/2014/main" id="{1437F325-3209-223B-0870-C3CB31E839CA}"/>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B3CDAA18-A1E3-0F11-541B-0CBB6697016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Santa Claus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India</a:t>
            </a:r>
            <a:endParaRPr lang="es-ES" altLang="en-US" sz="8000">
              <a:solidFill>
                <a:srgbClr val="FF0000"/>
              </a:solidFill>
            </a:endParaRPr>
          </a:p>
        </p:txBody>
      </p:sp>
      <p:sp>
        <p:nvSpPr>
          <p:cNvPr id="2" name="TextBox 1">
            <a:extLst>
              <a:ext uri="{FF2B5EF4-FFF2-40B4-BE49-F238E27FC236}">
                <a16:creationId xmlns:a16="http://schemas.microsoft.com/office/drawing/2014/main" id="{50AE3386-919C-A6FC-2CEA-9300100B7AF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4A836529-1FBE-645D-55E8-EA5C43C3176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4002E-6A46-15EC-08D2-8788EEF04F2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2FD0F7-6AEC-1E5A-A8B9-7F07D274637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2B38BCA5-B696-3C5E-76F5-C7F20F0CDD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
        <p:nvSpPr>
          <p:cNvPr id="7" name="TextBox 6">
            <a:extLst>
              <a:ext uri="{FF2B5EF4-FFF2-40B4-BE49-F238E27FC236}">
                <a16:creationId xmlns:a16="http://schemas.microsoft.com/office/drawing/2014/main" id="{07C9A007-41CA-6FEB-95D8-40A39D3F5476}"/>
              </a:ext>
            </a:extLst>
          </p:cNvPr>
          <p:cNvSpPr txBox="1"/>
          <p:nvPr/>
        </p:nvSpPr>
        <p:spPr>
          <a:xfrm>
            <a:off x="3154839" y="513629"/>
            <a:ext cx="2489113" cy="369332"/>
          </a:xfrm>
          <a:prstGeom prst="rect">
            <a:avLst/>
          </a:prstGeom>
          <a:noFill/>
        </p:spPr>
        <p:txBody>
          <a:bodyPr wrap="square" rtlCol="0">
            <a:spAutoFit/>
          </a:bodyPr>
          <a:lstStyle/>
          <a:p>
            <a:pPr algn="ctr"/>
            <a:r>
              <a:rPr lang="en-IE" b="1" u="sng" dirty="0">
                <a:solidFill>
                  <a:schemeClr val="bg1"/>
                </a:solidFill>
                <a:latin typeface="Arial" panose="020B0604020202020204" pitchFamily="34" charset="0"/>
                <a:ea typeface="HelloPlainJane" panose="02000603000000000000" pitchFamily="2" charset="0"/>
                <a:cs typeface="Arial" panose="020B0604020202020204" pitchFamily="34" charset="0"/>
              </a:rPr>
              <a:t>For Your Information</a:t>
            </a:r>
          </a:p>
        </p:txBody>
      </p:sp>
      <p:sp>
        <p:nvSpPr>
          <p:cNvPr id="8" name="TextBox 7">
            <a:extLst>
              <a:ext uri="{FF2B5EF4-FFF2-40B4-BE49-F238E27FC236}">
                <a16:creationId xmlns:a16="http://schemas.microsoft.com/office/drawing/2014/main" id="{257A0FC2-9C49-861A-8138-DE72BFDE5020}"/>
              </a:ext>
            </a:extLst>
          </p:cNvPr>
          <p:cNvSpPr txBox="1"/>
          <p:nvPr/>
        </p:nvSpPr>
        <p:spPr>
          <a:xfrm>
            <a:off x="422562" y="1124744"/>
            <a:ext cx="8298876" cy="4401205"/>
          </a:xfrm>
          <a:prstGeom prst="rect">
            <a:avLst/>
          </a:prstGeom>
          <a:noFill/>
        </p:spPr>
        <p:txBody>
          <a:bodyPr wrap="square" rtlCol="0">
            <a:spAutoFit/>
          </a:bodyPr>
          <a:lstStyle/>
          <a:p>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Thank you for downloading this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Seomra</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Ranga</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resource. We hope that you find it practical and useful in your classroom.</a:t>
            </a:r>
          </a:p>
          <a:p>
            <a:b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b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Please be aware of the following conditions before using this resource.</a:t>
            </a:r>
          </a:p>
          <a:p>
            <a:endPar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endParaRPr>
          </a:p>
          <a:p>
            <a:r>
              <a:rPr lang="en-IE" sz="1400" b="1" u="sng" dirty="0">
                <a:solidFill>
                  <a:schemeClr val="bg1"/>
                </a:solidFill>
                <a:latin typeface="Arial" panose="020B0604020202020204" pitchFamily="34" charset="0"/>
                <a:ea typeface="HelloPlainJane" panose="02000603000000000000" pitchFamily="2" charset="0"/>
                <a:cs typeface="Arial" panose="020B0604020202020204" pitchFamily="34" charset="0"/>
              </a:rPr>
              <a:t>Please DO:</a:t>
            </a:r>
            <a:endPar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endParaRPr>
          </a:p>
          <a:p>
            <a:pPr marL="285750" indent="-285750">
              <a:buFont typeface="Arial" panose="020B0604020202020204" pitchFamily="34"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Print and copy this resource so that you can use it with your pupils.</a:t>
            </a:r>
          </a:p>
          <a:p>
            <a:pPr marL="285750" indent="-285750">
              <a:buFont typeface="Arial" panose="020B0604020202020204" pitchFamily="34"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Make this resource available to your pupils in a private enclosed online space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eg</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Google Classroom, Seesaw,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Edublogs</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etc.</a:t>
            </a:r>
          </a:p>
          <a:p>
            <a:pPr marL="285750" indent="-285750">
              <a:buFont typeface="Arial" panose="020B0604020202020204" pitchFamily="34"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Tell others if you have found it useful.</a:t>
            </a:r>
            <a:b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br>
            <a:endPar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endParaRPr>
          </a:p>
          <a:p>
            <a:r>
              <a:rPr lang="en-IE" sz="1400" b="1" u="sng" dirty="0">
                <a:solidFill>
                  <a:schemeClr val="bg1"/>
                </a:solidFill>
                <a:latin typeface="Arial" panose="020B0604020202020204" pitchFamily="34" charset="0"/>
                <a:ea typeface="HelloPlainJane" panose="02000603000000000000" pitchFamily="2" charset="0"/>
                <a:cs typeface="Arial" panose="020B0604020202020204" pitchFamily="34" charset="0"/>
              </a:rPr>
              <a:t>Please DO NOT:</a:t>
            </a:r>
          </a:p>
          <a:p>
            <a:pPr marL="285750" indent="-285750">
              <a:buFont typeface="Arial" panose="020B0604020202020204" pitchFamily="34"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Copy or share this resource (in part or whole) with others who have not joined our website. By becoming a member for themselves, they will help the site develop into the future.</a:t>
            </a:r>
          </a:p>
          <a:p>
            <a:pPr marL="285750" indent="-285750">
              <a:buFont typeface="Arial"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Make this resource available on your school website for anyone to download.</a:t>
            </a:r>
          </a:p>
          <a:p>
            <a:pPr marL="285750" indent="-285750">
              <a:buFont typeface="Arial"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Share  this resource with participants on any sort of course</a:t>
            </a:r>
          </a:p>
          <a:p>
            <a:pPr marL="285750" indent="-285750">
              <a:buFont typeface="Arial" charset="0"/>
              <a:buChar char="•"/>
            </a:pP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Share this resource with other teachers in online groups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eg</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Facebook Groups, WhatsApp Groups etc.</a:t>
            </a:r>
          </a:p>
          <a:p>
            <a:endPar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endParaRPr>
          </a:p>
          <a:p>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Kind regards,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Seomra</a:t>
            </a:r>
            <a:r>
              <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rPr>
              <a:t> </a:t>
            </a:r>
            <a:r>
              <a:rPr lang="en-IE" sz="1400" dirty="0" err="1">
                <a:solidFill>
                  <a:schemeClr val="bg1"/>
                </a:solidFill>
                <a:latin typeface="Arial" panose="020B0604020202020204" pitchFamily="34" charset="0"/>
                <a:ea typeface="HelloPlainJane" panose="02000603000000000000" pitchFamily="2" charset="0"/>
                <a:cs typeface="Arial" panose="020B0604020202020204" pitchFamily="34" charset="0"/>
              </a:rPr>
              <a:t>Ranga</a:t>
            </a:r>
            <a:endParaRPr lang="en-IE" sz="1400" dirty="0">
              <a:solidFill>
                <a:schemeClr val="bg1"/>
              </a:solidFill>
              <a:latin typeface="Arial" panose="020B0604020202020204" pitchFamily="34" charset="0"/>
              <a:ea typeface="HelloPlainJane" panose="02000603000000000000" pitchFamily="2" charset="0"/>
              <a:cs typeface="Arial" panose="020B0604020202020204" pitchFamily="34" charset="0"/>
            </a:endParaRPr>
          </a:p>
        </p:txBody>
      </p:sp>
    </p:spTree>
    <p:extLst>
      <p:ext uri="{BB962C8B-B14F-4D97-AF65-F5344CB8AC3E}">
        <p14:creationId xmlns:p14="http://schemas.microsoft.com/office/powerpoint/2010/main" val="2021911374"/>
      </p:ext>
    </p:extLst>
  </p:cSld>
  <p:clrMapOvr>
    <a:masterClrMapping/>
  </p:clrMapOvr>
  <p:transition spd="slow">
    <p:cov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5455A-5676-987B-1EB7-63374F9F03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619A2B-4FE1-D9C9-B2D8-4B577808E04D}"/>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89BDA0E9-E410-E196-497F-21DC9531BC9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
        <p:nvSpPr>
          <p:cNvPr id="4" name="TextBox 3">
            <a:extLst>
              <a:ext uri="{FF2B5EF4-FFF2-40B4-BE49-F238E27FC236}">
                <a16:creationId xmlns:a16="http://schemas.microsoft.com/office/drawing/2014/main" id="{3697C24C-F4A3-24F0-59AC-F27B25EBF70A}"/>
              </a:ext>
            </a:extLst>
          </p:cNvPr>
          <p:cNvSpPr txBox="1"/>
          <p:nvPr/>
        </p:nvSpPr>
        <p:spPr>
          <a:xfrm>
            <a:off x="873195" y="1192154"/>
            <a:ext cx="4392488" cy="369332"/>
          </a:xfrm>
          <a:prstGeom prst="rect">
            <a:avLst/>
          </a:prstGeom>
          <a:noFill/>
        </p:spPr>
        <p:txBody>
          <a:bodyPr wrap="square" rtlCol="0">
            <a:spAutoFit/>
          </a:bodyPr>
          <a:lstStyle/>
          <a:p>
            <a:r>
              <a:rPr lang="en-IE" dirty="0">
                <a:solidFill>
                  <a:schemeClr val="bg1"/>
                </a:solidFill>
                <a:latin typeface="Arial" panose="020B0604020202020204" pitchFamily="34" charset="0"/>
                <a:ea typeface="HelloChalkTalk" panose="02000603000000000000" pitchFamily="2" charset="0"/>
                <a:cs typeface="Arial" panose="020B0604020202020204" pitchFamily="34" charset="0"/>
              </a:rPr>
              <a:t>Resources used in this file from:</a:t>
            </a:r>
          </a:p>
        </p:txBody>
      </p:sp>
      <p:sp>
        <p:nvSpPr>
          <p:cNvPr id="6" name="TextBox 5">
            <a:extLst>
              <a:ext uri="{FF2B5EF4-FFF2-40B4-BE49-F238E27FC236}">
                <a16:creationId xmlns:a16="http://schemas.microsoft.com/office/drawing/2014/main" id="{36D07C91-53A6-5D38-5512-4B08E526078D}"/>
              </a:ext>
            </a:extLst>
          </p:cNvPr>
          <p:cNvSpPr txBox="1"/>
          <p:nvPr/>
        </p:nvSpPr>
        <p:spPr>
          <a:xfrm>
            <a:off x="1803663" y="1844824"/>
            <a:ext cx="2702352" cy="461665"/>
          </a:xfrm>
          <a:prstGeom prst="rect">
            <a:avLst/>
          </a:prstGeom>
          <a:noFill/>
        </p:spPr>
        <p:txBody>
          <a:bodyPr wrap="square" rtlCol="0">
            <a:spAutoFit/>
          </a:bodyPr>
          <a:lstStyle/>
          <a:p>
            <a:pPr algn="ctr"/>
            <a:r>
              <a:rPr lang="en-IE" sz="1200" dirty="0">
                <a:hlinkClick r:id="rId3"/>
              </a:rPr>
              <a:t>https://www.free-power-point-templates.com/</a:t>
            </a:r>
            <a:r>
              <a:rPr lang="en-IE" sz="1200" dirty="0"/>
              <a:t> </a:t>
            </a:r>
          </a:p>
        </p:txBody>
      </p:sp>
      <p:pic>
        <p:nvPicPr>
          <p:cNvPr id="1026" name="Picture 2" descr="Free PowerPoint Templates">
            <a:extLst>
              <a:ext uri="{FF2B5EF4-FFF2-40B4-BE49-F238E27FC236}">
                <a16:creationId xmlns:a16="http://schemas.microsoft.com/office/drawing/2014/main" id="{7101B2BD-B59F-BD14-54B5-E2655D2645E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3195" y="1928600"/>
            <a:ext cx="782797" cy="254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569093"/>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dirty="0">
                <a:solidFill>
                  <a:schemeClr val="bg1"/>
                </a:solidFill>
              </a:rPr>
              <a:t>Joulupukki</a:t>
            </a:r>
            <a:r>
              <a:rPr lang="en-IE" altLang="en-US" sz="8000" dirty="0">
                <a:solidFill>
                  <a:schemeClr val="bg1"/>
                </a:solidFill>
              </a:rPr>
              <a:t> </a:t>
            </a:r>
            <a:endParaRPr lang="es-ES" altLang="en-US" sz="8000" dirty="0">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dirty="0">
                <a:solidFill>
                  <a:srgbClr val="FF0000"/>
                </a:solidFill>
              </a:rPr>
              <a:t>Finland</a:t>
            </a:r>
            <a:endParaRPr lang="es-ES" altLang="en-US" sz="8000" dirty="0">
              <a:solidFill>
                <a:srgbClr val="FF0000"/>
              </a:solidFill>
            </a:endParaRPr>
          </a:p>
        </p:txBody>
      </p:sp>
      <p:sp>
        <p:nvSpPr>
          <p:cNvPr id="3" name="TextBox 2">
            <a:extLst>
              <a:ext uri="{FF2B5EF4-FFF2-40B4-BE49-F238E27FC236}">
                <a16:creationId xmlns:a16="http://schemas.microsoft.com/office/drawing/2014/main" id="{374E4771-B7F9-5C25-48D7-4CB7583DF449}"/>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4" name="Picture 3" descr="A close up of a black background&#10;&#10;AI-generated content may be incorrect.">
            <a:extLst>
              <a:ext uri="{FF2B5EF4-FFF2-40B4-BE49-F238E27FC236}">
                <a16:creationId xmlns:a16="http://schemas.microsoft.com/office/drawing/2014/main" id="{1096EFE1-827E-56AB-3378-82B05E447B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dirty="0">
                <a:solidFill>
                  <a:schemeClr val="bg1"/>
                </a:solidFill>
              </a:rPr>
              <a:t>Santa Claus</a:t>
            </a:r>
            <a:endParaRPr lang="es-ES" altLang="en-US" sz="8000" dirty="0">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dirty="0">
                <a:solidFill>
                  <a:srgbClr val="FF0000"/>
                </a:solidFill>
              </a:rPr>
              <a:t>America</a:t>
            </a:r>
            <a:endParaRPr lang="es-ES" altLang="en-US" sz="8000" dirty="0">
              <a:solidFill>
                <a:srgbClr val="FF0000"/>
              </a:solidFill>
            </a:endParaRPr>
          </a:p>
        </p:txBody>
      </p:sp>
      <p:sp>
        <p:nvSpPr>
          <p:cNvPr id="2" name="TextBox 1">
            <a:extLst>
              <a:ext uri="{FF2B5EF4-FFF2-40B4-BE49-F238E27FC236}">
                <a16:creationId xmlns:a16="http://schemas.microsoft.com/office/drawing/2014/main" id="{64F288CE-2F88-487A-5A96-8DC7DFC3C91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794C3AC3-647C-0FC2-82DE-518693181B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dirty="0">
                <a:solidFill>
                  <a:schemeClr val="bg1"/>
                </a:solidFill>
              </a:rPr>
              <a:t>Papai Noel</a:t>
            </a:r>
            <a:endParaRPr lang="es-ES" altLang="en-US" sz="8000" b="1" dirty="0">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dirty="0">
                <a:solidFill>
                  <a:srgbClr val="FF0000"/>
                </a:solidFill>
              </a:rPr>
              <a:t>Brazil</a:t>
            </a:r>
            <a:endParaRPr lang="es-ES" altLang="en-US" sz="8000" dirty="0">
              <a:solidFill>
                <a:srgbClr val="FF0000"/>
              </a:solidFill>
            </a:endParaRPr>
          </a:p>
        </p:txBody>
      </p:sp>
      <p:sp>
        <p:nvSpPr>
          <p:cNvPr id="2" name="TextBox 1">
            <a:extLst>
              <a:ext uri="{FF2B5EF4-FFF2-40B4-BE49-F238E27FC236}">
                <a16:creationId xmlns:a16="http://schemas.microsoft.com/office/drawing/2014/main" id="{4B39C10D-8195-31E1-C276-AFA9BB9FAA3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6B7BC792-322D-22BF-F283-507FFD60E3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323850" y="1412875"/>
            <a:ext cx="8491538" cy="1584325"/>
          </a:xfrm>
        </p:spPr>
        <p:txBody>
          <a:bodyPr/>
          <a:lstStyle/>
          <a:p>
            <a:pPr marL="0" indent="0" algn="ctr" eaLnBrk="1" hangingPunct="1">
              <a:buFontTx/>
              <a:buNone/>
            </a:pPr>
            <a:r>
              <a:rPr lang="en-IE" altLang="en-US" sz="8000" b="1" dirty="0">
                <a:solidFill>
                  <a:schemeClr val="bg1"/>
                </a:solidFill>
              </a:rPr>
              <a:t>Shengdan Laoren </a:t>
            </a:r>
            <a:endParaRPr lang="es-ES" altLang="en-US" sz="8000" b="1" dirty="0">
              <a:solidFill>
                <a:schemeClr val="bg1"/>
              </a:solidFill>
            </a:endParaRPr>
          </a:p>
        </p:txBody>
      </p:sp>
      <p:sp>
        <p:nvSpPr>
          <p:cNvPr id="6" name="Rectangle 3"/>
          <p:cNvSpPr txBox="1">
            <a:spLocks noChangeArrowheads="1"/>
          </p:cNvSpPr>
          <p:nvPr/>
        </p:nvSpPr>
        <p:spPr bwMode="auto">
          <a:xfrm>
            <a:off x="585788" y="4221163"/>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dirty="0">
                <a:solidFill>
                  <a:srgbClr val="FF0000"/>
                </a:solidFill>
              </a:rPr>
              <a:t>China</a:t>
            </a:r>
            <a:endParaRPr lang="es-ES" altLang="en-US" sz="8000" dirty="0">
              <a:solidFill>
                <a:srgbClr val="FF0000"/>
              </a:solidFill>
            </a:endParaRPr>
          </a:p>
        </p:txBody>
      </p:sp>
      <p:sp>
        <p:nvSpPr>
          <p:cNvPr id="2" name="TextBox 1">
            <a:extLst>
              <a:ext uri="{FF2B5EF4-FFF2-40B4-BE49-F238E27FC236}">
                <a16:creationId xmlns:a16="http://schemas.microsoft.com/office/drawing/2014/main" id="{9543F123-D1B1-6FEC-F5F3-983DE790F462}"/>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8DB3D925-7F69-F437-AFF8-F7F88E6A1B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dirty="0">
                <a:solidFill>
                  <a:schemeClr val="bg1"/>
                </a:solidFill>
              </a:rPr>
              <a:t>Viejo </a:t>
            </a:r>
            <a:r>
              <a:rPr lang="en-IE" altLang="en-US" sz="8000" b="1" dirty="0" err="1">
                <a:solidFill>
                  <a:schemeClr val="bg1"/>
                </a:solidFill>
              </a:rPr>
              <a:t>Pascuero</a:t>
            </a:r>
            <a:endParaRPr lang="es-ES" altLang="en-US" sz="8000" b="1" dirty="0">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Chile</a:t>
            </a:r>
            <a:endParaRPr lang="es-ES" altLang="en-US" sz="8000">
              <a:solidFill>
                <a:srgbClr val="FF0000"/>
              </a:solidFill>
            </a:endParaRPr>
          </a:p>
        </p:txBody>
      </p:sp>
      <p:sp>
        <p:nvSpPr>
          <p:cNvPr id="2" name="TextBox 1">
            <a:extLst>
              <a:ext uri="{FF2B5EF4-FFF2-40B4-BE49-F238E27FC236}">
                <a16:creationId xmlns:a16="http://schemas.microsoft.com/office/drawing/2014/main" id="{300BEB18-A5C3-A3E7-3265-8A4F419233CF}"/>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F8389901-6ADA-42DF-8CFD-5BD1F81B22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El Nino Jesus</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Spain</a:t>
            </a:r>
            <a:endParaRPr lang="es-ES" altLang="en-US" sz="8000">
              <a:solidFill>
                <a:srgbClr val="FF0000"/>
              </a:solidFill>
            </a:endParaRPr>
          </a:p>
        </p:txBody>
      </p:sp>
      <p:sp>
        <p:nvSpPr>
          <p:cNvPr id="2" name="TextBox 1">
            <a:extLst>
              <a:ext uri="{FF2B5EF4-FFF2-40B4-BE49-F238E27FC236}">
                <a16:creationId xmlns:a16="http://schemas.microsoft.com/office/drawing/2014/main" id="{C6E34491-88FC-AE6B-9B3A-A97FF51804F7}"/>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294BC97C-CFCA-A406-8AF2-B8D986B16D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8229600" cy="1143000"/>
          </a:xfrm>
        </p:spPr>
        <p:txBody>
          <a:bodyPr/>
          <a:lstStyle/>
          <a:p>
            <a:pPr eaLnBrk="1" hangingPunct="1"/>
            <a:r>
              <a:rPr lang="es-UY" altLang="en-US" dirty="0">
                <a:solidFill>
                  <a:schemeClr val="bg1"/>
                </a:solidFill>
              </a:rPr>
              <a:t>Santa Claus Around the World</a:t>
            </a:r>
            <a:endParaRPr lang="es-ES" altLang="en-US" dirty="0">
              <a:solidFill>
                <a:schemeClr val="bg1"/>
              </a:solidFill>
            </a:endParaRPr>
          </a:p>
        </p:txBody>
      </p:sp>
      <p:sp>
        <p:nvSpPr>
          <p:cNvPr id="12291" name="Rectangle 3"/>
          <p:cNvSpPr>
            <a:spLocks noGrp="1" noChangeArrowheads="1"/>
          </p:cNvSpPr>
          <p:nvPr>
            <p:ph type="body" idx="1"/>
          </p:nvPr>
        </p:nvSpPr>
        <p:spPr>
          <a:xfrm>
            <a:off x="457200" y="1773238"/>
            <a:ext cx="8229600" cy="1584325"/>
          </a:xfrm>
        </p:spPr>
        <p:txBody>
          <a:bodyPr/>
          <a:lstStyle/>
          <a:p>
            <a:pPr marL="0" indent="0" algn="ctr" eaLnBrk="1" hangingPunct="1">
              <a:buFontTx/>
              <a:buNone/>
            </a:pPr>
            <a:r>
              <a:rPr lang="en-IE" altLang="en-US" sz="8000" b="1">
                <a:solidFill>
                  <a:schemeClr val="bg1"/>
                </a:solidFill>
              </a:rPr>
              <a:t>Babbo Natale</a:t>
            </a:r>
            <a:endParaRPr lang="es-ES" altLang="en-US" sz="8000" b="1">
              <a:solidFill>
                <a:schemeClr val="bg1"/>
              </a:solidFill>
            </a:endParaRPr>
          </a:p>
        </p:txBody>
      </p:sp>
      <p:sp>
        <p:nvSpPr>
          <p:cNvPr id="6" name="Rectangle 3"/>
          <p:cNvSpPr txBox="1">
            <a:spLocks noChangeArrowheads="1"/>
          </p:cNvSpPr>
          <p:nvPr/>
        </p:nvSpPr>
        <p:spPr bwMode="auto">
          <a:xfrm>
            <a:off x="585788" y="3644900"/>
            <a:ext cx="8229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IE" altLang="en-US" sz="8000" b="1">
                <a:solidFill>
                  <a:srgbClr val="FF0000"/>
                </a:solidFill>
              </a:rPr>
              <a:t>Italy</a:t>
            </a:r>
            <a:endParaRPr lang="es-ES" altLang="en-US" sz="8000">
              <a:solidFill>
                <a:srgbClr val="FF0000"/>
              </a:solidFill>
            </a:endParaRPr>
          </a:p>
        </p:txBody>
      </p:sp>
      <p:sp>
        <p:nvSpPr>
          <p:cNvPr id="2" name="TextBox 1">
            <a:extLst>
              <a:ext uri="{FF2B5EF4-FFF2-40B4-BE49-F238E27FC236}">
                <a16:creationId xmlns:a16="http://schemas.microsoft.com/office/drawing/2014/main" id="{2849D435-F77F-DD46-FF1B-407B52482F55}"/>
              </a:ext>
            </a:extLst>
          </p:cNvPr>
          <p:cNvSpPr txBox="1"/>
          <p:nvPr/>
        </p:nvSpPr>
        <p:spPr>
          <a:xfrm rot="5400000">
            <a:off x="7191979" y="3830251"/>
            <a:ext cx="3571290" cy="276999"/>
          </a:xfrm>
          <a:prstGeom prst="rect">
            <a:avLst/>
          </a:prstGeom>
          <a:noFill/>
        </p:spPr>
        <p:txBody>
          <a:bodyPr wrap="square" rtlCol="0">
            <a:spAutoFit/>
          </a:bodyPr>
          <a:lstStyle/>
          <a:p>
            <a:r>
              <a:rPr lang="en-IE" sz="1200" dirty="0">
                <a:solidFill>
                  <a:schemeClr val="bg1"/>
                </a:solidFill>
                <a:latin typeface="Arial" panose="020B0604020202020204" pitchFamily="34" charset="0"/>
                <a:ea typeface="HelloTiffany" panose="02000603000000000000" pitchFamily="2" charset="0"/>
                <a:cs typeface="Arial" panose="020B0604020202020204" pitchFamily="34" charset="0"/>
              </a:rPr>
              <a:t>© Seomra Ranga 2025 www.seomraranga.com</a:t>
            </a:r>
          </a:p>
        </p:txBody>
      </p:sp>
      <p:pic>
        <p:nvPicPr>
          <p:cNvPr id="3" name="Picture 2" descr="A close up of a black background&#10;&#10;AI-generated content may be incorrect.">
            <a:extLst>
              <a:ext uri="{FF2B5EF4-FFF2-40B4-BE49-F238E27FC236}">
                <a16:creationId xmlns:a16="http://schemas.microsoft.com/office/drawing/2014/main" id="{48CC3DD7-4F5C-72E4-54E9-C0A2F2444B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324" y="44624"/>
            <a:ext cx="1149778" cy="291277"/>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ircle(in)">
                                      <p:cBhvr>
                                        <p:cTn id="7" dur="20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670</Words>
  <Application>Microsoft Office PowerPoint</Application>
  <PresentationFormat>On-screen Show (4:3)</PresentationFormat>
  <Paragraphs>116</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Calibri</vt:lpstr>
      <vt:lpstr>Arial</vt:lpstr>
      <vt:lpstr>Diseño predeterminado</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Santa Claus Around the World</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Damien Quinn</cp:lastModifiedBy>
  <cp:revision>29</cp:revision>
  <dcterms:created xsi:type="dcterms:W3CDTF">2009-10-07T17:55:06Z</dcterms:created>
  <dcterms:modified xsi:type="dcterms:W3CDTF">2025-12-11T11:22:53Z</dcterms:modified>
</cp:coreProperties>
</file>