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9" r:id="rId52"/>
    <p:sldId id="306" r:id="rId53"/>
    <p:sldId id="307" r:id="rId54"/>
  </p:sldIdLst>
  <p:sldSz cx="9144000" cy="6858000" type="screen4x3"/>
  <p:notesSz cx="6858000" cy="9144000"/>
  <p:embeddedFontLst>
    <p:embeddedFont>
      <p:font typeface="HelloPlainJane" panose="02000603000000000000" pitchFamily="2" charset="0"/>
      <p:regular r:id="rId5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98C-F282-4364-9A8A-AF6290E92479}" type="datetimeFigureOut">
              <a:rPr lang="en-IE" smtClean="0"/>
              <a:t>18/12/2025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AE7F-85CD-4C88-BDB5-94809858E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388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98C-F282-4364-9A8A-AF6290E92479}" type="datetimeFigureOut">
              <a:rPr lang="en-IE" smtClean="0"/>
              <a:t>18/12/2025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AE7F-85CD-4C88-BDB5-94809858E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1509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98C-F282-4364-9A8A-AF6290E92479}" type="datetimeFigureOut">
              <a:rPr lang="en-IE" smtClean="0"/>
              <a:t>18/12/2025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AE7F-85CD-4C88-BDB5-94809858E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4272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98C-F282-4364-9A8A-AF6290E92479}" type="datetimeFigureOut">
              <a:rPr lang="en-IE" smtClean="0"/>
              <a:t>18/12/2025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AE7F-85CD-4C88-BDB5-94809858E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4365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98C-F282-4364-9A8A-AF6290E92479}" type="datetimeFigureOut">
              <a:rPr lang="en-IE" smtClean="0"/>
              <a:t>18/12/2025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AE7F-85CD-4C88-BDB5-94809858E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5526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98C-F282-4364-9A8A-AF6290E92479}" type="datetimeFigureOut">
              <a:rPr lang="en-IE" smtClean="0"/>
              <a:t>18/12/2025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AE7F-85CD-4C88-BDB5-94809858E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6018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98C-F282-4364-9A8A-AF6290E92479}" type="datetimeFigureOut">
              <a:rPr lang="en-IE" smtClean="0"/>
              <a:t>18/12/2025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AE7F-85CD-4C88-BDB5-94809858E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5917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98C-F282-4364-9A8A-AF6290E92479}" type="datetimeFigureOut">
              <a:rPr lang="en-IE" smtClean="0"/>
              <a:t>18/12/2025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AE7F-85CD-4C88-BDB5-94809858E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1066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98C-F282-4364-9A8A-AF6290E92479}" type="datetimeFigureOut">
              <a:rPr lang="en-IE" smtClean="0"/>
              <a:t>18/12/2025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AE7F-85CD-4C88-BDB5-94809858E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4032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98C-F282-4364-9A8A-AF6290E92479}" type="datetimeFigureOut">
              <a:rPr lang="en-IE" smtClean="0"/>
              <a:t>18/12/2025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AE7F-85CD-4C88-BDB5-94809858E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9019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98C-F282-4364-9A8A-AF6290E92479}" type="datetimeFigureOut">
              <a:rPr lang="en-IE" smtClean="0"/>
              <a:t>18/12/2025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AE7F-85CD-4C88-BDB5-94809858E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4243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06B98C-F282-4364-9A8A-AF6290E92479}" type="datetimeFigureOut">
              <a:rPr lang="en-IE" smtClean="0"/>
              <a:t>18/12/2025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02AE7F-85CD-4C88-BDB5-94809858EC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15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depositphotos.com/" TargetMode="External"/><Relationship Id="rId4" Type="http://schemas.openxmlformats.org/officeDocument/2006/relationships/hyperlink" Target="https://www.teacherspayteachers.com/Store/Hello-Literac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5AF572-A67C-300E-2939-E13DE2F7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FC093-1DAD-0D03-8F8A-BFEE9CC76D82}"/>
              </a:ext>
            </a:extLst>
          </p:cNvPr>
          <p:cNvSpPr txBox="1"/>
          <p:nvPr/>
        </p:nvSpPr>
        <p:spPr>
          <a:xfrm>
            <a:off x="1130808" y="1097280"/>
            <a:ext cx="6882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EDC143-192B-4FC6-FF5B-22E247F0B866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CFC1E3-75A5-6C94-74E0-1C0A533D5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1011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2C59C-572A-D925-9ECB-A9EDBB7FA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8842E6-138E-D2F9-110C-78B02A81391A}"/>
              </a:ext>
            </a:extLst>
          </p:cNvPr>
          <p:cNvSpPr txBox="1"/>
          <p:nvPr/>
        </p:nvSpPr>
        <p:spPr>
          <a:xfrm>
            <a:off x="1293876" y="1019411"/>
            <a:ext cx="6807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Away in a manger, no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           for a bed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DAC9F-FE75-7006-28EF-96FD22665D0A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bunks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07F93-AC0F-1B72-E1B9-6B4D74057D84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233E9-C290-58D6-9B82-40575C97DDF6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crib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090EB-0D48-CA16-C53F-8EAA9C10D55C}"/>
              </a:ext>
            </a:extLst>
          </p:cNvPr>
          <p:cNvSpPr txBox="1"/>
          <p:nvPr/>
        </p:nvSpPr>
        <p:spPr>
          <a:xfrm>
            <a:off x="4834128" y="3901578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A0A5D7-1C61-DFCD-943A-661FA2343370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AB0262-FC92-C647-4E3B-ED1BF3122790}"/>
              </a:ext>
            </a:extLst>
          </p:cNvPr>
          <p:cNvCxnSpPr/>
          <p:nvPr/>
        </p:nvCxnSpPr>
        <p:spPr>
          <a:xfrm>
            <a:off x="1472184" y="251390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3624EE0-993B-1C55-7F14-F43A2219582B}"/>
              </a:ext>
            </a:extLst>
          </p:cNvPr>
          <p:cNvSpPr/>
          <p:nvPr/>
        </p:nvSpPr>
        <p:spPr>
          <a:xfrm>
            <a:off x="1854708" y="3901578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571BC-C86F-C5E6-EE14-3B7F08566E2E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EA177-4549-42AB-FB9A-2C69ADE27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4C4D793-EE09-8DD0-CD59-AD5339AA6EBA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75896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40F15F-D542-D7FA-6C8F-43DBBDEA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ED5256-32A2-7CE7-FFE9-880A62911B9F}"/>
              </a:ext>
            </a:extLst>
          </p:cNvPr>
          <p:cNvSpPr txBox="1"/>
          <p:nvPr/>
        </p:nvSpPr>
        <p:spPr>
          <a:xfrm>
            <a:off x="1293876" y="1019411"/>
            <a:ext cx="6807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Silent night, holy night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All is            all is bright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67932-D927-FA67-5E8F-F53E12909E07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9CEE9-DDD7-AE6D-6904-378277B481FD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dark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42C03-09CB-2B94-8BF4-3509F7F241D6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noisy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3606E-6C10-F577-869F-FA4FB5FF2A6E}"/>
              </a:ext>
            </a:extLst>
          </p:cNvPr>
          <p:cNvSpPr txBox="1"/>
          <p:nvPr/>
        </p:nvSpPr>
        <p:spPr>
          <a:xfrm>
            <a:off x="4834128" y="3901578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calm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B4FAC-3A99-91BE-AC61-F3CED7DB57F1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2D4D17-585E-A4EE-F62E-2F2908BBD6F0}"/>
              </a:ext>
            </a:extLst>
          </p:cNvPr>
          <p:cNvCxnSpPr/>
          <p:nvPr/>
        </p:nvCxnSpPr>
        <p:spPr>
          <a:xfrm>
            <a:off x="2619756" y="2532190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3D5AD5D-A71F-48D4-B0A9-6185CFEA93C6}"/>
              </a:ext>
            </a:extLst>
          </p:cNvPr>
          <p:cNvSpPr/>
          <p:nvPr/>
        </p:nvSpPr>
        <p:spPr>
          <a:xfrm>
            <a:off x="4572000" y="3802450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B9B868-3354-6763-E405-E9DBD0CEA572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FD337-461E-E2A6-31A6-73CA379C7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00E81C-C9DF-1891-1F7A-FF1BB6104A0D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78371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822316-42EA-1A49-FB02-02FC0F26A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0D752D-73D4-ABBD-110C-87F6ED6F1F2E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Rudolph the red-nosed reindeer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Had a very           nose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6447A-0694-5F44-9C3D-DC94111C291B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shiny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A108F-912C-47D6-38D0-8AF9B9FBD8B6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itchy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795A1-1243-1584-E951-8828E0FF364A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flat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5B984-7A45-FDBE-B2F3-E20BA012FE93}"/>
              </a:ext>
            </a:extLst>
          </p:cNvPr>
          <p:cNvSpPr txBox="1"/>
          <p:nvPr/>
        </p:nvSpPr>
        <p:spPr>
          <a:xfrm>
            <a:off x="4834128" y="3901578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runny</a:t>
            </a:r>
            <a:endParaRPr lang="en-IE" sz="48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B722D-FDB6-25A2-B288-26BD44B7633D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8FF835-C7EA-7CBA-E479-3109275D165D}"/>
              </a:ext>
            </a:extLst>
          </p:cNvPr>
          <p:cNvCxnSpPr/>
          <p:nvPr/>
        </p:nvCxnSpPr>
        <p:spPr>
          <a:xfrm>
            <a:off x="4128516" y="2577910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5D9E255-8408-E57E-3F25-C678895053E6}"/>
              </a:ext>
            </a:extLst>
          </p:cNvPr>
          <p:cNvSpPr/>
          <p:nvPr/>
        </p:nvSpPr>
        <p:spPr>
          <a:xfrm>
            <a:off x="1841754" y="295642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BEEFA8-5A26-D6CD-3DC7-9DBC4665706E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ABDA7-8514-8448-C1D0-A293C73D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F8031A-6E67-EBDD-A193-881ED2D83E96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52594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FB8A7-68B9-7C17-B563-8FACEF84D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C3A4D8-22E1-F80B-80E4-D634F5F5DD84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You better watch out, you better not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CDE7B-2A4A-B768-74C5-06F575ECBAA3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F9351-0906-251C-CFA2-61AED863124B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695FD-984B-5D2A-2097-597A635504E8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laugh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A899C-563F-4353-86E0-635847187804}"/>
              </a:ext>
            </a:extLst>
          </p:cNvPr>
          <p:cNvSpPr txBox="1"/>
          <p:nvPr/>
        </p:nvSpPr>
        <p:spPr>
          <a:xfrm>
            <a:off x="4834128" y="3901578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faint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BED1A-2E09-E15E-59AF-154157D97E35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728EEE-AC16-991A-A036-FFB03351C027}"/>
              </a:ext>
            </a:extLst>
          </p:cNvPr>
          <p:cNvCxnSpPr/>
          <p:nvPr/>
        </p:nvCxnSpPr>
        <p:spPr>
          <a:xfrm>
            <a:off x="4128516" y="2577910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E2D3114-74F5-8F5D-FB6E-B3317564EF60}"/>
              </a:ext>
            </a:extLst>
          </p:cNvPr>
          <p:cNvSpPr/>
          <p:nvPr/>
        </p:nvSpPr>
        <p:spPr>
          <a:xfrm>
            <a:off x="4572000" y="297145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54C45-8740-864D-9D0A-377DBD2EEECF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AAF22-63B6-7146-E39A-30C2A04C8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B81361-4EEB-1EDC-D68A-ADC0810909E9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6319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7C0FF-DB8A-4248-6A60-2D1D1A7F8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A608DC-EA5D-3C19-B920-886EAA837681}"/>
              </a:ext>
            </a:extLst>
          </p:cNvPr>
          <p:cNvSpPr txBox="1"/>
          <p:nvPr/>
        </p:nvSpPr>
        <p:spPr>
          <a:xfrm>
            <a:off x="1293876" y="1019411"/>
            <a:ext cx="75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O come all ye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FF71F-EF0A-7375-D39A-78061760C29A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joyful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DE351-0275-F309-E434-3C88D58AE1B5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followers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E6B37-FBA8-349C-A823-E67F13E794EB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faithful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A73E9-5EC6-BE71-5BA2-88944ECECBF6}"/>
              </a:ext>
            </a:extLst>
          </p:cNvPr>
          <p:cNvSpPr txBox="1"/>
          <p:nvPr/>
        </p:nvSpPr>
        <p:spPr>
          <a:xfrm>
            <a:off x="4834128" y="3901578"/>
            <a:ext cx="2334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children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23EF3-DC74-B2AA-4279-0F077F444B23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3F2D3A-911D-5AF9-31FB-ABDA84EC3B3E}"/>
              </a:ext>
            </a:extLst>
          </p:cNvPr>
          <p:cNvCxnSpPr/>
          <p:nvPr/>
        </p:nvCxnSpPr>
        <p:spPr>
          <a:xfrm>
            <a:off x="4697730" y="1754950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261C4BE-9E30-5C2B-0750-B76C87FFF8C1}"/>
              </a:ext>
            </a:extLst>
          </p:cNvPr>
          <p:cNvSpPr/>
          <p:nvPr/>
        </p:nvSpPr>
        <p:spPr>
          <a:xfrm>
            <a:off x="2114550" y="3802451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8930B-CE48-C09F-33EC-22251CB68B18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64B53-61A5-A049-311B-E699BD0B0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A75408-9B73-2ECE-FBFB-C8470594B3B5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4858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A0B552-2BEA-B86E-195A-BD280162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5D71E-3F29-3DDF-E373-8A673F1E53D7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O the weather outside is</a:t>
            </a:r>
          </a:p>
          <a:p>
            <a:endParaRPr lang="en-IE" sz="5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9A04D-1C24-633F-8741-44E01B6850E8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lovely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4A35A-00B8-0B81-F1E4-F0B1D1664A8E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sunny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E0B10-83D5-3816-0565-3FE13227345E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awful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D5F60-FCA8-3092-94B4-054DD49DA46F}"/>
              </a:ext>
            </a:extLst>
          </p:cNvPr>
          <p:cNvSpPr txBox="1"/>
          <p:nvPr/>
        </p:nvSpPr>
        <p:spPr>
          <a:xfrm>
            <a:off x="4834128" y="3901578"/>
            <a:ext cx="2334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frightful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F4F1F-83EA-584C-61AD-80A2918C768D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250E2C-D06C-49E5-B5C7-4B0C9DC1D33E}"/>
              </a:ext>
            </a:extLst>
          </p:cNvPr>
          <p:cNvCxnSpPr/>
          <p:nvPr/>
        </p:nvCxnSpPr>
        <p:spPr>
          <a:xfrm>
            <a:off x="1469898" y="255962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78F5B9B-064A-EAE3-C4C1-8AB5CC13FB0B}"/>
              </a:ext>
            </a:extLst>
          </p:cNvPr>
          <p:cNvSpPr/>
          <p:nvPr/>
        </p:nvSpPr>
        <p:spPr>
          <a:xfrm>
            <a:off x="4970526" y="3802449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DE61F2-D5F5-7BC3-0AF3-539DD0872E27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3CE85-560A-26EB-8328-2FC45F187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96D86B-BA4B-8DEF-FAFC-8D7F28FAE26F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44040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A781DA-3DCF-EFD8-9322-5425BA1C8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C01FC-5E94-5874-7EAA-D93CE4359405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Jolly old Saint</a:t>
            </a:r>
          </a:p>
          <a:p>
            <a:endParaRPr lang="en-IE" sz="5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F969D-9813-233B-BC57-0EF118D7402A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Stephen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39FF2-427F-1ED4-A93F-9C70893C6C0F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Nicholas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88050-86F5-0C25-9F70-D81FF405FB7E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A2607-C77F-6741-EFC2-3DF021AEAB80}"/>
              </a:ext>
            </a:extLst>
          </p:cNvPr>
          <p:cNvSpPr txBox="1"/>
          <p:nvPr/>
        </p:nvSpPr>
        <p:spPr>
          <a:xfrm>
            <a:off x="4834128" y="3901578"/>
            <a:ext cx="2334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Joan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EDA9C-CA12-1EB1-53A8-3B04FBB906C1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B713E-FB10-0430-458B-C3D9D16F0841}"/>
              </a:ext>
            </a:extLst>
          </p:cNvPr>
          <p:cNvCxnSpPr/>
          <p:nvPr/>
        </p:nvCxnSpPr>
        <p:spPr>
          <a:xfrm>
            <a:off x="4639056" y="1718374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A2673BD-7DDB-EB50-7D70-0441DC5EB864}"/>
              </a:ext>
            </a:extLst>
          </p:cNvPr>
          <p:cNvSpPr/>
          <p:nvPr/>
        </p:nvSpPr>
        <p:spPr>
          <a:xfrm>
            <a:off x="4911852" y="2958073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5FF9-1830-76DF-681E-DA6B437D5960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C418D-2F1E-3FAE-4521-765247ED6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265611-F4A0-CDFA-143B-FB3FE795957E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81090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029D1E-FB5C-66E0-9951-20F5BE602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821507-3F85-A4FD-FFB7-63C42C73EC3D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        we have heard on high</a:t>
            </a:r>
          </a:p>
          <a:p>
            <a:endParaRPr lang="en-IE" sz="5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5CEB3-BCFF-3DB9-0B21-0F87151C9F2E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Angels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71D78-B227-EB72-C364-BCD56B0F7971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Elves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0C759-DD67-71F3-B7D3-7D991D55734D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Stars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D8BBD-CF37-D08F-2C43-71F768BAE5AD}"/>
              </a:ext>
            </a:extLst>
          </p:cNvPr>
          <p:cNvSpPr txBox="1"/>
          <p:nvPr/>
        </p:nvSpPr>
        <p:spPr>
          <a:xfrm>
            <a:off x="4834128" y="3901578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Snowmen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DF7B1-FF07-39C8-6019-8FA4A3E49E30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88A938-233E-065F-0C8B-2A9800A1DCEB}"/>
              </a:ext>
            </a:extLst>
          </p:cNvPr>
          <p:cNvCxnSpPr/>
          <p:nvPr/>
        </p:nvCxnSpPr>
        <p:spPr>
          <a:xfrm>
            <a:off x="1036320" y="1709230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094C42E-DCCB-5BEA-6769-426934109A20}"/>
              </a:ext>
            </a:extLst>
          </p:cNvPr>
          <p:cNvSpPr/>
          <p:nvPr/>
        </p:nvSpPr>
        <p:spPr>
          <a:xfrm>
            <a:off x="1947672" y="295642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F31AA-1502-431C-6C73-D92208480F37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B6391-718B-13E3-1461-D2160FF79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F256B8-DC4D-9103-EF5D-5D528D638244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35985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0C42F2-DF25-3EE1-795C-FEF1D3B27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1BE4BA-0BC1-5073-AF62-A2DFB6EDEC71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We’re walking in the</a:t>
            </a:r>
          </a:p>
          <a:p>
            <a:endParaRPr lang="en-IE" sz="5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A9490-DF91-5334-3C48-43F78FD5AFD5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park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8BDCD-5CB0-B2AA-E109-68926C7ABFDB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yard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6F4CE-B332-F097-7858-6A383A20B464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97FB6-9109-D494-E8BE-3DE5D1BE1736}"/>
              </a:ext>
            </a:extLst>
          </p:cNvPr>
          <p:cNvSpPr txBox="1"/>
          <p:nvPr/>
        </p:nvSpPr>
        <p:spPr>
          <a:xfrm>
            <a:off x="4834128" y="3901578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8CC5E-40D0-C878-9D9D-E29F878EBF93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A3F7BD-ECBE-A05D-BFDB-DF56652D6093}"/>
              </a:ext>
            </a:extLst>
          </p:cNvPr>
          <p:cNvCxnSpPr/>
          <p:nvPr/>
        </p:nvCxnSpPr>
        <p:spPr>
          <a:xfrm>
            <a:off x="6208776" y="1709230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E6F7296-2635-0791-1739-950830DD520B}"/>
              </a:ext>
            </a:extLst>
          </p:cNvPr>
          <p:cNvSpPr/>
          <p:nvPr/>
        </p:nvSpPr>
        <p:spPr>
          <a:xfrm>
            <a:off x="1808226" y="3918063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40FFB3-A611-8CE0-D443-8C2540D983A9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85E24-FD1B-DEF0-6BE3-97905CC91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585D96-4252-FDA9-09F9-6BBA8DAF2508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62250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E7DAC2-2F59-E514-A894-CA3F9FB7D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EC39F3-E8FC-1CEF-92E3-EDDEFA261B5F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It’s Christmas time,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and wine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9BD00-C502-5423-B498-C98C0806D86C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ivy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EA750-14C9-7B30-99A5-BAFC469FDF06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mistletoe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62F0B-1C00-FE9E-8FFF-9435E15003E6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berries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ADA3C-9495-ABCB-A975-1194126C59AD}"/>
              </a:ext>
            </a:extLst>
          </p:cNvPr>
          <p:cNvSpPr txBox="1"/>
          <p:nvPr/>
        </p:nvSpPr>
        <p:spPr>
          <a:xfrm>
            <a:off x="4834128" y="3901578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holly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4A51CE-CD79-E218-F3C0-5FBC7C5E081E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99C949-52B7-D486-1D6A-51743900DF97}"/>
              </a:ext>
            </a:extLst>
          </p:cNvPr>
          <p:cNvCxnSpPr/>
          <p:nvPr/>
        </p:nvCxnSpPr>
        <p:spPr>
          <a:xfrm>
            <a:off x="5952744" y="1672654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C64D24B-82EB-1214-D7FF-E5CACF05E5CE}"/>
              </a:ext>
            </a:extLst>
          </p:cNvPr>
          <p:cNvSpPr/>
          <p:nvPr/>
        </p:nvSpPr>
        <p:spPr>
          <a:xfrm>
            <a:off x="4970526" y="295642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D95F4-3E5F-3CEB-D287-0024B38DACED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C08E8-F5FC-5BE5-AB51-8CA6C60A9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B213FF-9AF9-2FB4-4998-04BEDD509503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820442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70EE74-94F6-032E-BB1A-6C9E61A7662F}"/>
              </a:ext>
            </a:extLst>
          </p:cNvPr>
          <p:cNvSpPr txBox="1"/>
          <p:nvPr/>
        </p:nvSpPr>
        <p:spPr>
          <a:xfrm>
            <a:off x="1293876" y="1019411"/>
            <a:ext cx="6556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Last Christmas, I gave you my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6DE2D-B0B2-253B-516F-2FD7F9866A66}"/>
              </a:ext>
            </a:extLst>
          </p:cNvPr>
          <p:cNvSpPr txBox="1"/>
          <p:nvPr/>
        </p:nvSpPr>
        <p:spPr>
          <a:xfrm>
            <a:off x="2130552" y="3070582"/>
            <a:ext cx="1831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heart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C513D-9DB7-6ED6-5D12-4AAAB834FFF5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present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82C66-9A29-ED9A-5772-36728EC1DF1A}"/>
              </a:ext>
            </a:extLst>
          </p:cNvPr>
          <p:cNvSpPr txBox="1"/>
          <p:nvPr/>
        </p:nvSpPr>
        <p:spPr>
          <a:xfrm>
            <a:off x="2130552" y="3901578"/>
            <a:ext cx="202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money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FD28F-E809-4658-F48E-6813DD5EC941}"/>
              </a:ext>
            </a:extLst>
          </p:cNvPr>
          <p:cNvSpPr txBox="1"/>
          <p:nvPr/>
        </p:nvSpPr>
        <p:spPr>
          <a:xfrm>
            <a:off x="4834128" y="3901578"/>
            <a:ext cx="1831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A7CE14-4D6B-4563-09A8-149367C7C030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9761-A75F-1E5C-A6D2-113B555BE12B}"/>
              </a:ext>
            </a:extLst>
          </p:cNvPr>
          <p:cNvCxnSpPr/>
          <p:nvPr/>
        </p:nvCxnSpPr>
        <p:spPr>
          <a:xfrm>
            <a:off x="2281428" y="255962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9FFBD34-DBC0-EC8B-4DB3-1C6EF57282D7}"/>
              </a:ext>
            </a:extLst>
          </p:cNvPr>
          <p:cNvSpPr/>
          <p:nvPr/>
        </p:nvSpPr>
        <p:spPr>
          <a:xfrm>
            <a:off x="1883664" y="3070581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005F01-E5B2-4EA9-DA8F-3C1CBB0815CF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13FCD-4ECB-4B9F-852E-C9DA4C174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50A886-8242-E75A-55B9-619167ED1D25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5713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772EE-7A96-6606-8505-BCDCFD5F6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ACA647-E4B4-6934-4A82-1A3826530E90}"/>
              </a:ext>
            </a:extLst>
          </p:cNvPr>
          <p:cNvSpPr txBox="1"/>
          <p:nvPr/>
        </p:nvSpPr>
        <p:spPr>
          <a:xfrm>
            <a:off x="1293876" y="1019411"/>
            <a:ext cx="75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Once in Royal David’s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57372-D110-95FE-8A5A-4591BA517862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village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D85F8-6251-80D7-7EAA-0B46B5A33436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7EE8D-8DD0-2B77-CE30-92681A988F8D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palace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D3931F-E568-B4E1-8BA8-006232BF7CF4}"/>
              </a:ext>
            </a:extLst>
          </p:cNvPr>
          <p:cNvSpPr txBox="1"/>
          <p:nvPr/>
        </p:nvSpPr>
        <p:spPr>
          <a:xfrm>
            <a:off x="4834128" y="3901578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69DCC-5C9B-CA0A-C1DD-76460E6A5409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514A8-BCB9-94A5-8780-6692AB9F1DD8}"/>
              </a:ext>
            </a:extLst>
          </p:cNvPr>
          <p:cNvCxnSpPr/>
          <p:nvPr/>
        </p:nvCxnSpPr>
        <p:spPr>
          <a:xfrm>
            <a:off x="6368796" y="1709230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4002CCB-B248-7353-6283-B13F48B4422A}"/>
              </a:ext>
            </a:extLst>
          </p:cNvPr>
          <p:cNvSpPr/>
          <p:nvPr/>
        </p:nvSpPr>
        <p:spPr>
          <a:xfrm>
            <a:off x="4697730" y="3886007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DEA86-D1DA-3751-C033-D61B8D28CBE7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ED987-8C57-2C02-5D4D-E04909A61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C02581-B80C-E6E0-5D36-7F14126F59A2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330192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1D9BEB-3671-872E-EF67-0FF45C762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705FE7-80CD-E494-EC15-BF6E481E93E5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Jingle bell, jingle bell,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Jingle bell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EB7B2-8C40-E106-7741-15E8C4F57841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stone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08F4E-A12C-A855-5524-0255137925E1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2ECA4-0CB9-F4E2-D38D-92083AAC3103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rock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C9C30-9FD8-F904-78D8-7F2F29F50B12}"/>
              </a:ext>
            </a:extLst>
          </p:cNvPr>
          <p:cNvSpPr txBox="1"/>
          <p:nvPr/>
        </p:nvSpPr>
        <p:spPr>
          <a:xfrm>
            <a:off x="4834128" y="3901578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128A9-1619-99AA-DFAD-889E6D0C48BC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2E760C-0068-88BE-C37A-D9F2D267522B}"/>
              </a:ext>
            </a:extLst>
          </p:cNvPr>
          <p:cNvCxnSpPr/>
          <p:nvPr/>
        </p:nvCxnSpPr>
        <p:spPr>
          <a:xfrm>
            <a:off x="3878580" y="2523046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9BF787C-A06F-A4EC-1D32-BAA68CD06CD5}"/>
              </a:ext>
            </a:extLst>
          </p:cNvPr>
          <p:cNvSpPr/>
          <p:nvPr/>
        </p:nvSpPr>
        <p:spPr>
          <a:xfrm>
            <a:off x="1885188" y="3901578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2CA0E-92E4-7301-C848-25D49BB9258B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5ACEE-7EFF-6CD3-D115-B7E38D487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D483B-403C-F8B9-7144-1F2741B463F2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680592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D323D-508C-CF90-C69E-9EF98B355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E61D8D-9B20-E1C3-9F1B-C669D51B5B3C}"/>
              </a:ext>
            </a:extLst>
          </p:cNvPr>
          <p:cNvSpPr txBox="1"/>
          <p:nvPr/>
        </p:nvSpPr>
        <p:spPr>
          <a:xfrm>
            <a:off x="514350" y="707886"/>
            <a:ext cx="8366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 </a:t>
            </a:r>
            <a:r>
              <a:rPr lang="en-IE" sz="5400" dirty="0" err="1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wanna</a:t>
            </a:r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 wish you a Merry Christmas from the bottom of my</a:t>
            </a:r>
          </a:p>
          <a:p>
            <a:endParaRPr lang="en-IE" sz="5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BBB89-BC43-CB76-6E11-DBBB5341B94A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foot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27967-7A08-CA25-3763-D24EF1B29C25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heart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F9A79-5E38-CBCF-19AB-6FC551B41077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stairs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02B06-821A-BA8F-8E51-474E9329D4AA}"/>
              </a:ext>
            </a:extLst>
          </p:cNvPr>
          <p:cNvSpPr txBox="1"/>
          <p:nvPr/>
        </p:nvSpPr>
        <p:spPr>
          <a:xfrm>
            <a:off x="4834128" y="3901578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DAD01A-7429-7B7B-1FE0-CF898BD5826A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EA9105-6D85-AE3A-B830-70DE39A2E40F}"/>
              </a:ext>
            </a:extLst>
          </p:cNvPr>
          <p:cNvCxnSpPr/>
          <p:nvPr/>
        </p:nvCxnSpPr>
        <p:spPr>
          <a:xfrm>
            <a:off x="653034" y="2915609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087F9F8-04A9-54AF-3EFE-CE73D0F3831D}"/>
              </a:ext>
            </a:extLst>
          </p:cNvPr>
          <p:cNvSpPr/>
          <p:nvPr/>
        </p:nvSpPr>
        <p:spPr>
          <a:xfrm>
            <a:off x="4664202" y="297184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7C823-1CA8-9D8D-ECCB-4E3D42A2979A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F2BA6-F73F-3277-FEB9-00D1FECC3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4CE5FA-86FF-D552-C929-03441A704BEF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625130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DEF78F-C120-0E35-4060-6C3321E35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310718-453F-54A9-326F-8592B446A0D6}"/>
              </a:ext>
            </a:extLst>
          </p:cNvPr>
          <p:cNvSpPr txBox="1"/>
          <p:nvPr/>
        </p:nvSpPr>
        <p:spPr>
          <a:xfrm>
            <a:off x="1293876" y="1019411"/>
            <a:ext cx="75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The            and the ivy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55E0A-E266-4793-9B19-285B68A05EF6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holly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570E9-2A7D-0F25-679A-D5C3FB1D6059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mistletoe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501D8-7DA2-A464-8570-EE0D8896F52A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berries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42185-FECF-6E9F-9372-E485D914E317}"/>
              </a:ext>
            </a:extLst>
          </p:cNvPr>
          <p:cNvSpPr txBox="1"/>
          <p:nvPr/>
        </p:nvSpPr>
        <p:spPr>
          <a:xfrm>
            <a:off x="4834128" y="3901578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plant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D6383-9141-CA0E-B70F-676EE733A4CB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D8967F-D662-4ACF-2AA9-68997C3BAEA2}"/>
              </a:ext>
            </a:extLst>
          </p:cNvPr>
          <p:cNvCxnSpPr/>
          <p:nvPr/>
        </p:nvCxnSpPr>
        <p:spPr>
          <a:xfrm>
            <a:off x="2464308" y="1718374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D591FB3-C540-2115-9226-28638D6B1CBE}"/>
              </a:ext>
            </a:extLst>
          </p:cNvPr>
          <p:cNvSpPr/>
          <p:nvPr/>
        </p:nvSpPr>
        <p:spPr>
          <a:xfrm>
            <a:off x="1808226" y="295642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FC7B9-1CDD-DF67-FCFB-CC94C595C190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DF51E-423A-8803-E8D2-59BDE6EFF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C5009F-8A69-73E1-8A63-7BBA20F6E43B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480425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160BA-F423-390C-5B33-95F2AF9A4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BCE947-3B19-7B27-11F8-15A7A2AF9D74}"/>
              </a:ext>
            </a:extLst>
          </p:cNvPr>
          <p:cNvSpPr txBox="1"/>
          <p:nvPr/>
        </p:nvSpPr>
        <p:spPr>
          <a:xfrm>
            <a:off x="1293876" y="1019411"/>
            <a:ext cx="75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Hark, the herald angels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1347A-8463-2D42-D096-F618088194BE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82FFB-4E53-6A07-BD03-6F96DA8BAFE6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5FB3C-8F16-F529-49DF-3DD69F676400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chant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181D9-4A6D-D343-48DB-B7F5A553B421}"/>
              </a:ext>
            </a:extLst>
          </p:cNvPr>
          <p:cNvSpPr txBox="1"/>
          <p:nvPr/>
        </p:nvSpPr>
        <p:spPr>
          <a:xfrm>
            <a:off x="4834128" y="3901578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shout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44DFC-4051-5152-7ED6-55B76226569E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97801A-9156-5493-A88F-E5A2968CA593}"/>
              </a:ext>
            </a:extLst>
          </p:cNvPr>
          <p:cNvCxnSpPr/>
          <p:nvPr/>
        </p:nvCxnSpPr>
        <p:spPr>
          <a:xfrm>
            <a:off x="6912864" y="1700086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5557120-00B9-46B6-E9C7-DEFE22C4670B}"/>
              </a:ext>
            </a:extLst>
          </p:cNvPr>
          <p:cNvSpPr/>
          <p:nvPr/>
        </p:nvSpPr>
        <p:spPr>
          <a:xfrm>
            <a:off x="4511802" y="2971453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B374F2-F48C-7C55-86E8-73A7B10D3D2C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B5449-8021-DA50-F123-51C7701AF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50184B-BA08-1A86-FC00-F37C2E950B4C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37766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9F9A8-6F3D-A2AD-5C7E-EF2203B61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DA91D9-EE48-0046-888B-18EE44C696B7}"/>
              </a:ext>
            </a:extLst>
          </p:cNvPr>
          <p:cNvSpPr txBox="1"/>
          <p:nvPr/>
        </p:nvSpPr>
        <p:spPr>
          <a:xfrm>
            <a:off x="1293876" y="1019411"/>
            <a:ext cx="75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O little town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80E2F-816D-D0AC-786E-C26899291F2A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Nazareth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95C73-A741-06D6-600F-9DBD92968428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Bethlehem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7144C-2C13-552D-02AB-9177590091B9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Tralee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EA3E0-EFCC-CF07-7D6F-C42D0F78A2D9}"/>
              </a:ext>
            </a:extLst>
          </p:cNvPr>
          <p:cNvSpPr txBox="1"/>
          <p:nvPr/>
        </p:nvSpPr>
        <p:spPr>
          <a:xfrm>
            <a:off x="4834128" y="3901578"/>
            <a:ext cx="2747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Jerusalem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E41948-DF50-900A-3D8E-B34306D05CC5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A2C252-64B2-9D58-B578-839A37F35244}"/>
              </a:ext>
            </a:extLst>
          </p:cNvPr>
          <p:cNvCxnSpPr/>
          <p:nvPr/>
        </p:nvCxnSpPr>
        <p:spPr>
          <a:xfrm>
            <a:off x="5090922" y="173666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C798ECA-DE02-F86D-97B5-DFFAE5480A8F}"/>
              </a:ext>
            </a:extLst>
          </p:cNvPr>
          <p:cNvSpPr/>
          <p:nvPr/>
        </p:nvSpPr>
        <p:spPr>
          <a:xfrm>
            <a:off x="5090922" y="2971453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E8DC0-3684-CD77-E3C6-FC289E57FAE8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7B4DF-22E3-3681-22EB-A2BD30E4C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CF53E3-AE71-ABD6-FDE5-9A109ADA13F6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21477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109982-AE93-446C-6C15-8D2244303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7E97E-C612-CD6B-A2FF-EC07765393AF}"/>
              </a:ext>
            </a:extLst>
          </p:cNvPr>
          <p:cNvSpPr txBox="1"/>
          <p:nvPr/>
        </p:nvSpPr>
        <p:spPr>
          <a:xfrm>
            <a:off x="1293876" y="1019411"/>
            <a:ext cx="75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God rest ye merry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BA127-BE99-E2A8-67DF-176AB3D03884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children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02C22-3C77-9E8E-5727-582D117773B8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singers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EC309-8E7A-0258-273A-23BD3074EE33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angels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E8B1FD-23E2-C5DC-9289-1EF21BEFC850}"/>
              </a:ext>
            </a:extLst>
          </p:cNvPr>
          <p:cNvSpPr txBox="1"/>
          <p:nvPr/>
        </p:nvSpPr>
        <p:spPr>
          <a:xfrm>
            <a:off x="4834128" y="3901578"/>
            <a:ext cx="2747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gentlemen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8BF12-19AD-E357-EAB7-3670E4595C9E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1E47B7-74C5-0AD5-7D48-16A67D477AB1}"/>
              </a:ext>
            </a:extLst>
          </p:cNvPr>
          <p:cNvCxnSpPr/>
          <p:nvPr/>
        </p:nvCxnSpPr>
        <p:spPr>
          <a:xfrm>
            <a:off x="5901690" y="1672654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C2CEFE4-184F-C6C8-538C-11B356F84F36}"/>
              </a:ext>
            </a:extLst>
          </p:cNvPr>
          <p:cNvSpPr/>
          <p:nvPr/>
        </p:nvSpPr>
        <p:spPr>
          <a:xfrm>
            <a:off x="5156454" y="3886007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E3629-20F4-FF8B-584D-EA9C41CF34C8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9534D-FAEE-DBB6-6D5A-C9ACD7204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072B80-C5D9-4A8A-CDFA-DABF79E4C71C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7426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1A4521-BC9E-D7A6-8151-8D016FD17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DA826E-6264-D4EB-A7B7-07D8322DE5C5}"/>
              </a:ext>
            </a:extLst>
          </p:cNvPr>
          <p:cNvSpPr txBox="1"/>
          <p:nvPr/>
        </p:nvSpPr>
        <p:spPr>
          <a:xfrm>
            <a:off x="1293876" y="1019411"/>
            <a:ext cx="75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In the bleak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229A7-ADAD-57D4-F4C6-CCFBE479BE74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</a:t>
            </a:r>
            <a:r>
              <a:rPr lang="en-IE" sz="4800" dirty="0" err="1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midautumn</a:t>
            </a:r>
            <a:endParaRPr lang="en-IE" sz="48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1EEEB-99A1-F352-4F98-9A96ABCED18A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midspring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FC045-BD2F-9AAE-B5EA-42796B72CB3E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midwinter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9DB16-D4E8-F00C-CC68-301DA9C5F76D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midsummer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9556A-8A4D-131D-067A-35E0A71519AB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3080B3-74A2-0282-8553-AF5F3FF8184A}"/>
              </a:ext>
            </a:extLst>
          </p:cNvPr>
          <p:cNvCxnSpPr/>
          <p:nvPr/>
        </p:nvCxnSpPr>
        <p:spPr>
          <a:xfrm>
            <a:off x="4591050" y="173666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FB2EC05-1CFB-5FF2-8F47-06A15AFF48A1}"/>
              </a:ext>
            </a:extLst>
          </p:cNvPr>
          <p:cNvSpPr/>
          <p:nvPr/>
        </p:nvSpPr>
        <p:spPr>
          <a:xfrm>
            <a:off x="2275713" y="3854558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A407CB-A862-C51C-5524-9799A50DC29A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072EC-867E-DA3E-50C1-CA296D6F8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26ACB1-6FA5-B8C9-DF40-2DD04E35A980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730355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D5CE85-B7E4-BC6F-CD1A-19845B490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FF6424-DD58-AF14-08A1-EE4EDAF91A52}"/>
              </a:ext>
            </a:extLst>
          </p:cNvPr>
          <p:cNvSpPr txBox="1"/>
          <p:nvPr/>
        </p:nvSpPr>
        <p:spPr>
          <a:xfrm>
            <a:off x="1293876" y="1019411"/>
            <a:ext cx="75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Ding dong merrily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0B06B-9B7D-B579-3599-5837E76F273D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high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4E02C-DFD6-CD01-AF7B-54320FE0918B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42C9C-9931-E2B7-840A-88290E9ED4F1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wide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8BDCF-7AB9-A4E5-F04C-79A253733B13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sky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20F86-3F79-084D-FE88-02CF42FB01F1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AB9CB4-36D0-EADA-1B6D-5DBA8912356E}"/>
              </a:ext>
            </a:extLst>
          </p:cNvPr>
          <p:cNvCxnSpPr/>
          <p:nvPr/>
        </p:nvCxnSpPr>
        <p:spPr>
          <a:xfrm>
            <a:off x="6099810" y="169094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327297E-A14D-3CDA-8797-AC467F8DF97A}"/>
              </a:ext>
            </a:extLst>
          </p:cNvPr>
          <p:cNvSpPr/>
          <p:nvPr/>
        </p:nvSpPr>
        <p:spPr>
          <a:xfrm>
            <a:off x="1819657" y="295642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0A9796-0789-D55B-51E7-1DD75C75FF96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6CD66-21EB-0CC0-DF4F-B123C6C57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FBE7D1-5EC4-FCF8-7233-D47119A2DB2B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587304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DEE3F-49CB-8E2F-068B-E5A636841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794881-5281-185C-7ACA-E8CDC6ADAB83}"/>
              </a:ext>
            </a:extLst>
          </p:cNvPr>
          <p:cNvSpPr txBox="1"/>
          <p:nvPr/>
        </p:nvSpPr>
        <p:spPr>
          <a:xfrm>
            <a:off x="1293876" y="1019411"/>
            <a:ext cx="753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         is </a:t>
            </a:r>
            <a:r>
              <a:rPr lang="en-IE" sz="5400" dirty="0" err="1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fallin</a:t>
            </a:r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’, all around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8534F-472C-F4B7-A3EE-F99CD0057E95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leaves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29430-EC80-A22A-3F79-469E3C37A656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rain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0D6C5-1BB4-26E9-7582-941AAEB27C92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CCBC4-3F94-F983-9235-3752DAFF2DA0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lights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00272B-783A-6D64-1D34-82C4C48B1816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E1030-0712-F31C-E1D3-0AFD2C07A352}"/>
              </a:ext>
            </a:extLst>
          </p:cNvPr>
          <p:cNvCxnSpPr/>
          <p:nvPr/>
        </p:nvCxnSpPr>
        <p:spPr>
          <a:xfrm>
            <a:off x="1175004" y="173666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6C88B65-DBFA-E461-8B4F-53D0B7390416}"/>
              </a:ext>
            </a:extLst>
          </p:cNvPr>
          <p:cNvSpPr/>
          <p:nvPr/>
        </p:nvSpPr>
        <p:spPr>
          <a:xfrm>
            <a:off x="1819657" y="3886007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C2FB4C-D8AE-3F4F-75B2-7D16986C3F4E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FD68A-E406-DD91-7754-2BACB7E7E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7607D5-95E9-1DB5-BE57-10941A41B39A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173999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1D2A-9CBB-1CC2-0A96-2553B88AA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07A8DD-6CB4-DEC6-D077-6F7C19427361}"/>
              </a:ext>
            </a:extLst>
          </p:cNvPr>
          <p:cNvSpPr txBox="1"/>
          <p:nvPr/>
        </p:nvSpPr>
        <p:spPr>
          <a:xfrm>
            <a:off x="1293876" y="1019411"/>
            <a:ext cx="6556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Frosty the Snowman was a jolly, happy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E9BA0-A4FF-96BF-97A4-12469646A5AE}"/>
              </a:ext>
            </a:extLst>
          </p:cNvPr>
          <p:cNvSpPr txBox="1"/>
          <p:nvPr/>
        </p:nvSpPr>
        <p:spPr>
          <a:xfrm>
            <a:off x="2130552" y="3070582"/>
            <a:ext cx="1831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guy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1CBB25-A41B-643B-7B28-C50E63753253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friend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5CD29-3709-6965-74ED-EC8D0E46CFBC}"/>
              </a:ext>
            </a:extLst>
          </p:cNvPr>
          <p:cNvSpPr txBox="1"/>
          <p:nvPr/>
        </p:nvSpPr>
        <p:spPr>
          <a:xfrm>
            <a:off x="2130552" y="3901578"/>
            <a:ext cx="202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3AF73-71CF-2D02-380C-45C37EAA4A16}"/>
              </a:ext>
            </a:extLst>
          </p:cNvPr>
          <p:cNvSpPr txBox="1"/>
          <p:nvPr/>
        </p:nvSpPr>
        <p:spPr>
          <a:xfrm>
            <a:off x="4834128" y="3901578"/>
            <a:ext cx="1831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soul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A9AEC-A6E4-CFE9-F700-E90912D4AE27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76A35D-A65F-FE75-1B76-2861DD7F4248}"/>
              </a:ext>
            </a:extLst>
          </p:cNvPr>
          <p:cNvCxnSpPr/>
          <p:nvPr/>
        </p:nvCxnSpPr>
        <p:spPr>
          <a:xfrm>
            <a:off x="4256532" y="2550478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9A437DD-184A-880D-51AA-9BDDFC6A2456}"/>
              </a:ext>
            </a:extLst>
          </p:cNvPr>
          <p:cNvSpPr/>
          <p:nvPr/>
        </p:nvSpPr>
        <p:spPr>
          <a:xfrm>
            <a:off x="4504944" y="3790177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E2E37-9575-D89D-DFA9-96404B803839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14767-48A5-8FC4-F49E-EE6731B86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1E1E7B-D0E1-4E06-ADFB-E06124337D2E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120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39F226-0D3B-3E64-B28E-DE405E32F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6F6F1-A912-E0CE-5628-6EDF224B5808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 err="1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Rockin</a:t>
            </a:r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’ around the Christmas</a:t>
            </a:r>
          </a:p>
          <a:p>
            <a:endParaRPr lang="en-IE" sz="5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138D6-BB49-3D67-4E71-0C32960CAC7E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28269-192E-C323-4E89-A6F5A57AB54B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tree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F5B10-B937-0049-D765-3CF3835E6483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angel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0AAD6B-C0F5-1E02-1274-6C6FC92EB4E1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pudding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D9E95-A54E-1352-6FBA-E015D4BD242A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98522A-945D-7B3C-DAF5-4A27237EE8BF}"/>
              </a:ext>
            </a:extLst>
          </p:cNvPr>
          <p:cNvCxnSpPr/>
          <p:nvPr/>
        </p:nvCxnSpPr>
        <p:spPr>
          <a:xfrm>
            <a:off x="1463041" y="246818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4CC235D-4A38-88B7-F18C-BB2B3BAA9041}"/>
              </a:ext>
            </a:extLst>
          </p:cNvPr>
          <p:cNvSpPr/>
          <p:nvPr/>
        </p:nvSpPr>
        <p:spPr>
          <a:xfrm>
            <a:off x="4572000" y="295642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F92738-86AC-6F1D-A57C-07415A53D6B7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51807-2B63-5545-4FA5-CDA2083E5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AA8A84-8573-E974-ED2C-68EB7EE270D0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826221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8A91F5-BCCC-0066-92DF-C295D77E7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52B5B2-C99E-B5C4-92FD-868135A41332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           roasting on an open fire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51C85-F83A-CF01-E49C-57562A0FD8DF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almonds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35B52-B75A-3287-29FA-98AA73A9C831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peanuts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72DB6-CE76-B5B9-AC8F-3843767FB07F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walnuts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C23EE-FB6F-A335-00CD-7A22FFDBEAA8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chestnuts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14B64-6CA2-E060-D9AE-FC5F46C70E90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7EC67-4EA7-03F9-E4D5-B5BA4686EA8F}"/>
              </a:ext>
            </a:extLst>
          </p:cNvPr>
          <p:cNvCxnSpPr/>
          <p:nvPr/>
        </p:nvCxnSpPr>
        <p:spPr>
          <a:xfrm>
            <a:off x="1581913" y="1727518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E11F41C-424E-9D54-C5F6-5D63DEA9A9B7}"/>
              </a:ext>
            </a:extLst>
          </p:cNvPr>
          <p:cNvSpPr/>
          <p:nvPr/>
        </p:nvSpPr>
        <p:spPr>
          <a:xfrm>
            <a:off x="5058918" y="3802450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B6952-1AA6-79A3-567A-DF7169D3067D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FB1DE-EA0B-35CD-3F78-A366C6734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833453-2625-64B0-8690-AF9303217E5E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489877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9AE4E5-ACD1-3F5E-6F68-98E421170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56AA71-2D9A-9F12-B1EE-1932C7C4EFDF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All I want for Christmas is</a:t>
            </a:r>
          </a:p>
          <a:p>
            <a:endParaRPr lang="en-IE" sz="5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62EAC-B2E9-AA15-7A48-9CCA52A8E80C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641C94-B60C-2873-505A-753404A91E7D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E0318-90E8-CC6B-EBB0-33ACCFC66389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C2600-E0C6-0AA9-D7BE-4AC7CC7E1E53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EE917-EC62-DBB9-B184-07D096936637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48FBF5-0BB1-175E-0FCE-465D8EC2FBE8}"/>
              </a:ext>
            </a:extLst>
          </p:cNvPr>
          <p:cNvCxnSpPr/>
          <p:nvPr/>
        </p:nvCxnSpPr>
        <p:spPr>
          <a:xfrm>
            <a:off x="1417321" y="2523046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4D7B308-BB91-15CD-1135-BC23F6BE5376}"/>
              </a:ext>
            </a:extLst>
          </p:cNvPr>
          <p:cNvSpPr/>
          <p:nvPr/>
        </p:nvSpPr>
        <p:spPr>
          <a:xfrm>
            <a:off x="4523232" y="2914373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74644-3164-D1CA-88F5-18E6A0882D55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58F72-4BB6-547E-60FA-668E921E7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6823FC-56B8-D977-C99E-57E705593B36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215407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44242-9D4B-EA2F-2956-76B2C8434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E6340E-3EA3-44FE-4103-04F314365ED6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It’s beginning to look a lot like</a:t>
            </a:r>
          </a:p>
          <a:p>
            <a:endParaRPr lang="en-IE" sz="5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B4FF2-D7FF-532B-C7C3-851E53C837D9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snow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E49FC-288A-65B0-07CB-2567DA561DB4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Easter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DD810-4604-1B75-2DCF-2D4C98AC66BD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presents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D0B81-7757-FF2A-0F06-FA9D7D0F3D71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Christmas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74DB4-55D6-03E0-249A-37C8567EBC00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62442B-0507-0479-8F4A-6A6FA32BE6EA}"/>
              </a:ext>
            </a:extLst>
          </p:cNvPr>
          <p:cNvCxnSpPr/>
          <p:nvPr/>
        </p:nvCxnSpPr>
        <p:spPr>
          <a:xfrm>
            <a:off x="1417321" y="2523046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CF7068E-6B88-D32A-2EEC-CED0F6F2E2B8}"/>
              </a:ext>
            </a:extLst>
          </p:cNvPr>
          <p:cNvSpPr/>
          <p:nvPr/>
        </p:nvSpPr>
        <p:spPr>
          <a:xfrm>
            <a:off x="5135880" y="3901578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73E09-490D-DE2F-24C9-2766E74794DF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594D9-3F07-9621-5BFF-7D5D2EF8D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548563-83F3-ABCD-B7F9-120A2FA110E9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876916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127631-AEA7-1BDF-08C1-77A54ABA8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4BC6F-312C-6AB2-8EE8-D0457A1DA89E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I’m dreaming of a 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Christmas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B7C92-55A8-33FE-7A29-D061B55464D8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quiet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C0C88-3E87-9E1F-4360-54095C01F55D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happy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3D71B-15D5-1577-6EAD-759785FA41C8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white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C9D12-5628-0CF5-068C-53238A9A2270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funny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F774E-D832-0672-32CA-8B39DB048791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74F6F1-D0B0-1BBD-958A-EB7886357F24}"/>
              </a:ext>
            </a:extLst>
          </p:cNvPr>
          <p:cNvCxnSpPr/>
          <p:nvPr/>
        </p:nvCxnSpPr>
        <p:spPr>
          <a:xfrm>
            <a:off x="5815584" y="169094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5C21ECE-7F54-0984-F00B-6AE7BF8B57C9}"/>
              </a:ext>
            </a:extLst>
          </p:cNvPr>
          <p:cNvSpPr/>
          <p:nvPr/>
        </p:nvSpPr>
        <p:spPr>
          <a:xfrm>
            <a:off x="1819657" y="3901578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F23D33-8EAE-7665-132F-96DB28C5CB44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0DA1D-7ED9-A18F-BED0-C5FE7B08A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D969C6-8B5F-1425-BBAD-D64E7A4C55DA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009786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70DD9A-2A1A-8377-2FBA-2764783D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D1A11C-D946-2344-7810-7E83D983AEB8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So this is Christmas,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And what have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EB325-45ED-9678-1961-7ABE31B66688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done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E5A9B-0199-5B79-006E-BB525C1E284F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bought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91499-48C1-5393-3FCE-606143428ABF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5E64B-07ED-977D-15FF-730030BA9B24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heard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82D55-E3D3-C843-2988-15589D57F245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D86346-419C-DACD-657D-3B1D353EB330}"/>
              </a:ext>
            </a:extLst>
          </p:cNvPr>
          <p:cNvCxnSpPr/>
          <p:nvPr/>
        </p:nvCxnSpPr>
        <p:spPr>
          <a:xfrm>
            <a:off x="6099048" y="2532190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1D82190-97D4-07C1-F821-19260284F03C}"/>
              </a:ext>
            </a:extLst>
          </p:cNvPr>
          <p:cNvSpPr/>
          <p:nvPr/>
        </p:nvSpPr>
        <p:spPr>
          <a:xfrm>
            <a:off x="1994154" y="2958637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1B4CA-C788-8265-1987-42D6F9BF98C0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EB7B5-B6AF-87E5-DFE8-03A13F9B0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18E72D-31FA-8100-1E7F-04BF11AC322D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761171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508421-64CC-E22D-E839-2611BD8B9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8A654-1B94-1E73-9EAF-5686372AA456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Little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On the dusty road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CAB54-ED77-AE40-4CC7-ED05D4FF2CD5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sheep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B0F85-5A25-6D4B-5580-5A91C5427E37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donkey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0A2A0-2BF0-AC98-D881-7EA1D3176BC0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camel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D6DD5-CF72-D1C1-837E-A3F225B28C74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ED779-81B2-4DD1-1706-ACCBF5B571BE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4D1B9C-A7F9-9728-A657-1C815FAF5316}"/>
              </a:ext>
            </a:extLst>
          </p:cNvPr>
          <p:cNvCxnSpPr/>
          <p:nvPr/>
        </p:nvCxnSpPr>
        <p:spPr>
          <a:xfrm>
            <a:off x="2786634" y="1727518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78EBAB1-2FFB-FB8B-3904-AB63F292076E}"/>
              </a:ext>
            </a:extLst>
          </p:cNvPr>
          <p:cNvSpPr/>
          <p:nvPr/>
        </p:nvSpPr>
        <p:spPr>
          <a:xfrm>
            <a:off x="4834128" y="295642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A230D-29D4-F196-9574-10C94A978D8B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C25F4-2349-A36A-3607-35717331E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5DA5A0-44D7-462D-9876-8D54FD8476B5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56144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B541A7-A0F7-B454-D24B-580C6D807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4C65DE-1764-BA55-416E-F0EE6E6674EF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Long time ago in Bethlehem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So the holy            said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CBB21-E65F-9B20-B66A-A6045D63145E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bible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3D37A-D38D-9A25-847A-ADE6BABEFA97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saint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206D4-046D-1908-CA9C-BEEC956ED4F7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9CB1B1-FF24-43E6-EF71-F9359D4D4819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baby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2139F-F1FF-451F-A02B-7FDD7784FA6B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07C997-CF7A-0134-C205-28767794DED9}"/>
              </a:ext>
            </a:extLst>
          </p:cNvPr>
          <p:cNvCxnSpPr/>
          <p:nvPr/>
        </p:nvCxnSpPr>
        <p:spPr>
          <a:xfrm>
            <a:off x="4240530" y="2532190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91C79C0-03F2-8412-4BFC-0D9C5937CDD4}"/>
              </a:ext>
            </a:extLst>
          </p:cNvPr>
          <p:cNvSpPr/>
          <p:nvPr/>
        </p:nvSpPr>
        <p:spPr>
          <a:xfrm>
            <a:off x="1819657" y="3015717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38B8E-7479-BDC8-7A09-14A9318BF0A2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019E0-9A78-D673-47DC-20BE5BA97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BC4A45-53F3-016B-B864-803F2131F317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995612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0FE1A2-5A7A-E4A6-770F-24B30FBE9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F5CC10-CAB0-92C4-21AA-8317A5BBA8B1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Good King Wenceslas looked out on the feast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78838-C08B-78A9-1856-4C97D5D03165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New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4C146-C43C-B5B7-D367-B13DF6FB88B7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Joseph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CF7EE-97D5-F024-BB33-7AE45F805F62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Stephen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DCFBC-D5DB-09E4-CF26-AA75B5CEA261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Christmas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859C6-42A1-8EC4-FCCD-63499A0D147F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979749-706E-28C4-6EB2-1B4EA31D2407}"/>
              </a:ext>
            </a:extLst>
          </p:cNvPr>
          <p:cNvCxnSpPr/>
          <p:nvPr/>
        </p:nvCxnSpPr>
        <p:spPr>
          <a:xfrm>
            <a:off x="5484114" y="2550478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BF44D10-4742-22C1-B0F6-3BE10DB1CD44}"/>
              </a:ext>
            </a:extLst>
          </p:cNvPr>
          <p:cNvSpPr/>
          <p:nvPr/>
        </p:nvSpPr>
        <p:spPr>
          <a:xfrm>
            <a:off x="2029968" y="3901578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EE5643-F296-DDF6-E136-1C1C591707F7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8E1E7-056D-2D62-C96F-60D931667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EF7DF0-4010-9DBB-4BAA-2450CAD975F7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4167037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C904F-73FB-D197-8FC0-F2EAD29F4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2A61BC-D8FD-3DC1-41DA-181372A28000}"/>
              </a:ext>
            </a:extLst>
          </p:cNvPr>
          <p:cNvSpPr txBox="1"/>
          <p:nvPr/>
        </p:nvSpPr>
        <p:spPr>
          <a:xfrm>
            <a:off x="320040" y="707886"/>
            <a:ext cx="8503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On the first day of Christmas, my true love sent to me, a         in a pear tree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AB3AC-A9AD-1BD3-1584-ED5B6F738AF4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partridge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779A0-8F37-DF8F-8544-03506AD4AC04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dove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D756FB-9966-6FD5-96A3-DC1175BF07A0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wren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F1FA9-2EDB-74F8-94D7-F4F99E88DABB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owl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87F48-A849-8665-5FFD-38B30B07F5BE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3B9CD5-DD48-BBB3-28CE-67D3A0F9037E}"/>
              </a:ext>
            </a:extLst>
          </p:cNvPr>
          <p:cNvCxnSpPr/>
          <p:nvPr/>
        </p:nvCxnSpPr>
        <p:spPr>
          <a:xfrm>
            <a:off x="5484114" y="2550478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F719D66-5933-1075-727C-779253DE4E76}"/>
              </a:ext>
            </a:extLst>
          </p:cNvPr>
          <p:cNvSpPr/>
          <p:nvPr/>
        </p:nvSpPr>
        <p:spPr>
          <a:xfrm>
            <a:off x="2243328" y="3070581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0EC076-3F31-EE6A-FB8C-90423437D7A0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31FD7-FCC8-61C4-DB43-209572F84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6CD616-E5C6-0AF8-83D0-1A2C1E3F5308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31222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4D978-2452-6E49-D9D5-093C668E4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10A3A-C3FC-3E6B-DA9D-18583B42CD99}"/>
              </a:ext>
            </a:extLst>
          </p:cNvPr>
          <p:cNvSpPr txBox="1"/>
          <p:nvPr/>
        </p:nvSpPr>
        <p:spPr>
          <a:xfrm>
            <a:off x="1293876" y="1019411"/>
            <a:ext cx="6556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When Santa got stuck up 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000BB-C475-CE9F-66BF-FBEEBD31ED99}"/>
              </a:ext>
            </a:extLst>
          </p:cNvPr>
          <p:cNvSpPr txBox="1"/>
          <p:nvPr/>
        </p:nvSpPr>
        <p:spPr>
          <a:xfrm>
            <a:off x="2130552" y="3070582"/>
            <a:ext cx="1831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743EF-E5CE-226A-9203-91F1517DD675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roof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414C2-FE9E-C1F2-B83D-0B7B739D6FC6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chimney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D6EFD-7FAF-782D-6C26-58005230E06D}"/>
              </a:ext>
            </a:extLst>
          </p:cNvPr>
          <p:cNvSpPr txBox="1"/>
          <p:nvPr/>
        </p:nvSpPr>
        <p:spPr>
          <a:xfrm>
            <a:off x="4834128" y="3901578"/>
            <a:ext cx="1831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4C64A9-6444-832E-7C2A-D7121F3C56C4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E6F70D-843E-5A7D-D03A-DA104E68C465}"/>
              </a:ext>
            </a:extLst>
          </p:cNvPr>
          <p:cNvCxnSpPr/>
          <p:nvPr/>
        </p:nvCxnSpPr>
        <p:spPr>
          <a:xfrm>
            <a:off x="2464308" y="2568766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74C42F1-06BF-68E0-DDFD-AF2497329981}"/>
              </a:ext>
            </a:extLst>
          </p:cNvPr>
          <p:cNvSpPr/>
          <p:nvPr/>
        </p:nvSpPr>
        <p:spPr>
          <a:xfrm>
            <a:off x="2081784" y="3802451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12E08-0E4A-F10A-7F88-79D789DFBD1C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2F601-F26A-4F17-30E8-AAC7E33ED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9F6D23-7890-1BAD-93F8-8276031AA2D4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8117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77278-A648-74E7-7BB2-3EFAA8CD9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AB952E-2B4D-BB23-1479-67307870BD97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Deck the           with boughs of holly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8BB9F-5960-FA49-5FDC-1ED17412E672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roof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1A509-3AAA-1DA0-B6D9-3C1417E6F2A6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E59DE-05EE-F068-6C36-DD552406B97E}"/>
              </a:ext>
            </a:extLst>
          </p:cNvPr>
          <p:cNvSpPr txBox="1"/>
          <p:nvPr/>
        </p:nvSpPr>
        <p:spPr>
          <a:xfrm>
            <a:off x="2130552" y="3901578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house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00AFD-52A3-8E8F-8163-E0B8F4873CF5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kitchen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B76A2-E331-790C-D14E-396165B432AC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1E80EA-7376-BEA5-5984-69AC37049EA9}"/>
              </a:ext>
            </a:extLst>
          </p:cNvPr>
          <p:cNvCxnSpPr/>
          <p:nvPr/>
        </p:nvCxnSpPr>
        <p:spPr>
          <a:xfrm>
            <a:off x="3616452" y="1773238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53446C4-8349-9153-D492-7272B8896DD7}"/>
              </a:ext>
            </a:extLst>
          </p:cNvPr>
          <p:cNvSpPr/>
          <p:nvPr/>
        </p:nvSpPr>
        <p:spPr>
          <a:xfrm>
            <a:off x="4697730" y="295642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7EFDF-8E00-6559-B2E4-8230094E4BE3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977C5-1533-62EB-0992-245115685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9576EA-673F-DE9F-C251-851970F30D4F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158882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DAABF-EA79-6095-4551-BDAF4F101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E82A8B-3BF1-359B-B1BC-B4CA2B0B8F43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While            watched their flocks by night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F54B3-E0E3-F551-888C-A746E4507008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kings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C40D8-2F55-D4EC-7817-58235F852063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children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C4A68-EA10-1C14-019B-D0F0313BB888}"/>
              </a:ext>
            </a:extLst>
          </p:cNvPr>
          <p:cNvSpPr txBox="1"/>
          <p:nvPr/>
        </p:nvSpPr>
        <p:spPr>
          <a:xfrm>
            <a:off x="2130552" y="3901578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shepherds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38B83-96F4-DBD1-7BFC-052D2972CA1D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angels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9163E-9862-1414-E01B-B84EC1EFEF35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C09A2C-355D-C3CE-1E36-2929B0269A12}"/>
              </a:ext>
            </a:extLst>
          </p:cNvPr>
          <p:cNvCxnSpPr/>
          <p:nvPr/>
        </p:nvCxnSpPr>
        <p:spPr>
          <a:xfrm>
            <a:off x="2786634" y="173666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2C62167-BADA-889F-54FE-5FF211E5F3DD}"/>
              </a:ext>
            </a:extLst>
          </p:cNvPr>
          <p:cNvSpPr/>
          <p:nvPr/>
        </p:nvSpPr>
        <p:spPr>
          <a:xfrm>
            <a:off x="2394204" y="3901578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E17E6C-CCA6-89D1-6E6A-DB915A69B19C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87AAD-7A71-9766-2AD6-9988A3D99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DF8FB1-4B6B-D164-F82B-813AA61E3C0B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031213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6BAE4-1410-8B54-1FC3-C82D8CF2E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894F31-EBF3-3199-3A2B-B444D0BC069A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I’ll have a            Christmas without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E0200-A69D-94EC-2A6A-4136AF515BB5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D9746-B7CD-6700-8A5E-C0FAD5A9646E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white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B0F4F-2C2B-7016-B66D-91EFA2C00D7B}"/>
              </a:ext>
            </a:extLst>
          </p:cNvPr>
          <p:cNvSpPr txBox="1"/>
          <p:nvPr/>
        </p:nvSpPr>
        <p:spPr>
          <a:xfrm>
            <a:off x="2130552" y="3901578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green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8F276-2C5A-2E9D-30C6-D7109945C0FB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blue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5D3F1-1841-8F1E-25EF-920618256668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4E4E4-7822-D7A6-0254-DF1AAC2D1C8F}"/>
              </a:ext>
            </a:extLst>
          </p:cNvPr>
          <p:cNvCxnSpPr/>
          <p:nvPr/>
        </p:nvCxnSpPr>
        <p:spPr>
          <a:xfrm>
            <a:off x="3783330" y="1764094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4B79E12-6AF1-6CF4-9076-1FF3F9487D45}"/>
              </a:ext>
            </a:extLst>
          </p:cNvPr>
          <p:cNvSpPr/>
          <p:nvPr/>
        </p:nvSpPr>
        <p:spPr>
          <a:xfrm>
            <a:off x="4731258" y="3802450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6D6F3-746E-8E7E-D220-DA63D5861EB7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CFBC0-35D5-4D55-A978-219DD5B2B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CEE4CE-DB95-F53D-9F2A-6D233D9C0156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4254445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EDCC9F-2700-C313-C347-38E12365E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D0AD06-C824-1C84-3B94-22A78C1CC57C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Here comes Santa Claus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Right down Santa Claus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93146-2BB5-41CF-EDD3-25C6FC918CE6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Street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EC226-ABE2-B067-2109-26C171BB581C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5E058-6E2B-6EFD-A538-F2B0C5BDA3FC}"/>
              </a:ext>
            </a:extLst>
          </p:cNvPr>
          <p:cNvSpPr txBox="1"/>
          <p:nvPr/>
        </p:nvSpPr>
        <p:spPr>
          <a:xfrm>
            <a:off x="2130552" y="3901578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Lane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B9DC1-3E8D-8007-C6ED-ADEB290C7D44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Road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871CD-CBFA-7DFE-B4D8-1AEDDB813B9A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B76A0B-7193-414D-A174-090AED9BDBB9}"/>
              </a:ext>
            </a:extLst>
          </p:cNvPr>
          <p:cNvCxnSpPr/>
          <p:nvPr/>
        </p:nvCxnSpPr>
        <p:spPr>
          <a:xfrm>
            <a:off x="6771132" y="2523046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68C49D-BD99-4A85-4A76-5DD319847CE8}"/>
              </a:ext>
            </a:extLst>
          </p:cNvPr>
          <p:cNvSpPr/>
          <p:nvPr/>
        </p:nvSpPr>
        <p:spPr>
          <a:xfrm>
            <a:off x="1819657" y="3879273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2B980F-4F3B-7C3D-5D7C-55BC2668D112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4FFF4-C1BB-8B7D-97CA-E638F4291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44C82D8-1AC1-4114-1C18-5DA825FD3638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45965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9FA5C5-CB1D-0AE3-23A0-A518333D3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B8760C-8C58-AE9A-4ED0-5C1C87A30297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It’s the most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time of the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09BEF-1913-0231-3493-F3D61D76F8A0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awful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52CC6-409F-C5DA-1ABE-97D53A329B0A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wonderful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F9EDA-BD53-E4C8-E160-6E45648DFF54}"/>
              </a:ext>
            </a:extLst>
          </p:cNvPr>
          <p:cNvSpPr txBox="1"/>
          <p:nvPr/>
        </p:nvSpPr>
        <p:spPr>
          <a:xfrm>
            <a:off x="2130552" y="3901578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surprising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C21F6-7C63-A1C2-DA1B-C6773451787C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stressful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B3F03-99B0-F213-ED2B-65F7F268779A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AE39F6-2B7D-E0A5-2E79-0A3BFC2624EF}"/>
              </a:ext>
            </a:extLst>
          </p:cNvPr>
          <p:cNvCxnSpPr/>
          <p:nvPr/>
        </p:nvCxnSpPr>
        <p:spPr>
          <a:xfrm>
            <a:off x="4572000" y="1709230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9BC747F-ABE9-B253-E7E5-18403D5CC00E}"/>
              </a:ext>
            </a:extLst>
          </p:cNvPr>
          <p:cNvSpPr/>
          <p:nvPr/>
        </p:nvSpPr>
        <p:spPr>
          <a:xfrm>
            <a:off x="5058918" y="297145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10C687-3A23-751A-ABE4-9A624F0287BA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82D86-98EC-A682-DCE4-0CDE1C564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B6B435-6F09-B210-0CFA-F54F3EFFD1CA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7545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C4DCE-7186-DF0F-2AF3-318CACFF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4C33F9-905C-D062-9E39-5D6AC635AD79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 can’t really stay,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Baby it’s            outside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1CC90-EFEE-DA67-1352-43E3B0626707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cold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B5C2B-8A11-E198-33B7-984395D0E59E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warm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BCECA-05EE-5B9B-E075-C5BBF03E4252}"/>
              </a:ext>
            </a:extLst>
          </p:cNvPr>
          <p:cNvSpPr txBox="1"/>
          <p:nvPr/>
        </p:nvSpPr>
        <p:spPr>
          <a:xfrm>
            <a:off x="2130552" y="3901578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rainy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E0E1B-B0A6-2DDF-770C-57798E974640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windy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0528DF-5C95-9C5E-E763-75A4CCE39EFD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6D83EC-5F85-B633-4BF0-514D9CB96394}"/>
              </a:ext>
            </a:extLst>
          </p:cNvPr>
          <p:cNvCxnSpPr/>
          <p:nvPr/>
        </p:nvCxnSpPr>
        <p:spPr>
          <a:xfrm>
            <a:off x="3541014" y="251390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3C423F0-37CC-8485-8DA6-2B71D9AF5DC7}"/>
              </a:ext>
            </a:extLst>
          </p:cNvPr>
          <p:cNvSpPr/>
          <p:nvPr/>
        </p:nvSpPr>
        <p:spPr>
          <a:xfrm>
            <a:off x="1819657" y="2979141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C3FC0-BA8E-9584-8C90-231EB8B38E0F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63C60-EAA1-E92E-18B3-8BD119E4C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850F49-661C-E5AB-135C-2C74B90FD033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4173328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5BA367-446A-5669-656C-C69347D6F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E394F0-3ABA-DE9F-2B02-320087896A5D}"/>
              </a:ext>
            </a:extLst>
          </p:cNvPr>
          <p:cNvSpPr txBox="1"/>
          <p:nvPr/>
        </p:nvSpPr>
        <p:spPr>
          <a:xfrm>
            <a:off x="1293876" y="1019411"/>
            <a:ext cx="7530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I’m              home for Christmas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BCF3F-B6D1-D0B3-0380-2931585CC942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walking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2C1FB-EB29-C241-C521-20B1B83B37FE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driving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CCBD1-E820-08CC-6E40-808664B3596A}"/>
              </a:ext>
            </a:extLst>
          </p:cNvPr>
          <p:cNvSpPr txBox="1"/>
          <p:nvPr/>
        </p:nvSpPr>
        <p:spPr>
          <a:xfrm>
            <a:off x="2130552" y="3901578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running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8E5C4-8B4E-E8CE-CCD1-49103EB4A7DC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staying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BF22B-576B-76A1-A2BA-E2F1974718D7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AAEDEE-CD61-8FF6-B219-CA7A6AFB5F27}"/>
              </a:ext>
            </a:extLst>
          </p:cNvPr>
          <p:cNvCxnSpPr/>
          <p:nvPr/>
        </p:nvCxnSpPr>
        <p:spPr>
          <a:xfrm>
            <a:off x="2398777" y="1718374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C05B784-8AFC-72FD-DC04-18BA9D67FE42}"/>
              </a:ext>
            </a:extLst>
          </p:cNvPr>
          <p:cNvSpPr/>
          <p:nvPr/>
        </p:nvSpPr>
        <p:spPr>
          <a:xfrm>
            <a:off x="4733544" y="295642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64834-737C-7664-8B28-DABBB3DD739A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60298-DD55-E2FA-860C-FCA440BF0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BE6D9A-1F9A-EDE1-375B-D9FFA997BE02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87192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F1702-A1EF-3E7A-8D60-5D975AA2B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EF7ECE-DE1D-E529-6594-8619FF5A5340}"/>
              </a:ext>
            </a:extLst>
          </p:cNvPr>
          <p:cNvSpPr txBox="1"/>
          <p:nvPr/>
        </p:nvSpPr>
        <p:spPr>
          <a:xfrm>
            <a:off x="822960" y="1019411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Come on it’s lovely weather for a             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          ride together with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A451B-248C-B62F-2A00-9CF226744B7D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A2C73-9B53-518D-1DE1-4851EA85EF88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2B40A-514B-3963-A4F0-B5CE8BA0DC10}"/>
              </a:ext>
            </a:extLst>
          </p:cNvPr>
          <p:cNvSpPr txBox="1"/>
          <p:nvPr/>
        </p:nvSpPr>
        <p:spPr>
          <a:xfrm>
            <a:off x="2130552" y="3901578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1F0A6-AEAE-9972-E833-31DCB9603115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sleigh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BB095B-6886-EB87-ACAC-0545EA27519E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D5C783-2971-6A54-A7EE-248AEFC1EF48}"/>
              </a:ext>
            </a:extLst>
          </p:cNvPr>
          <p:cNvCxnSpPr/>
          <p:nvPr/>
        </p:nvCxnSpPr>
        <p:spPr>
          <a:xfrm>
            <a:off x="963169" y="2523046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76CAD70-8655-40F8-41E8-CFC5C84C72B7}"/>
              </a:ext>
            </a:extLst>
          </p:cNvPr>
          <p:cNvSpPr/>
          <p:nvPr/>
        </p:nvSpPr>
        <p:spPr>
          <a:xfrm>
            <a:off x="4733544" y="3901578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01115-FF3C-990D-9BCE-8AF339D06A76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B6B75-7EA5-6CB1-6432-A58EA160E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224470-375B-86A0-64AF-67D423A16690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282077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590FF0-C318-107A-A06C-D93A64068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51D2BD-44EF-DF9F-C8FB-9B74751AAE91}"/>
              </a:ext>
            </a:extLst>
          </p:cNvPr>
          <p:cNvSpPr txBox="1"/>
          <p:nvPr/>
        </p:nvSpPr>
        <p:spPr>
          <a:xfrm>
            <a:off x="822960" y="1019411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Have yourself a             little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Christmas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6F8BA-F109-3422-0D37-5138BC871383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merry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C5FF1-FA5E-FDFD-FDF7-0C14EA9288AB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happy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1EBED-61A1-5BEF-1872-B3B28C43567F}"/>
              </a:ext>
            </a:extLst>
          </p:cNvPr>
          <p:cNvSpPr txBox="1"/>
          <p:nvPr/>
        </p:nvSpPr>
        <p:spPr>
          <a:xfrm>
            <a:off x="2130552" y="3901578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jolly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33A70-01D5-AFA6-C3B9-97EEA44B6DE1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funny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0A880-EFE7-E63C-E8BD-2F95DF8002C4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55CCFA-317F-7EAC-F3B8-4E1CC4BE1F80}"/>
              </a:ext>
            </a:extLst>
          </p:cNvPr>
          <p:cNvCxnSpPr/>
          <p:nvPr/>
        </p:nvCxnSpPr>
        <p:spPr>
          <a:xfrm>
            <a:off x="4870704" y="173666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611B433-A300-F398-9898-FF4B0A56CB41}"/>
              </a:ext>
            </a:extLst>
          </p:cNvPr>
          <p:cNvSpPr/>
          <p:nvPr/>
        </p:nvSpPr>
        <p:spPr>
          <a:xfrm>
            <a:off x="1941576" y="297145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608D7-7A2B-A1AC-42C2-9E6CA541F8FC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6ACD0-761E-A5F0-0582-BA58D9DF9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121C23-E5E0-6294-5001-2DD6ADF740FB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3097470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4F45CC-61E0-D177-FDDE-171BE86AF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27D875-87DE-6248-052E-02B7C2A27F1B}"/>
              </a:ext>
            </a:extLst>
          </p:cNvPr>
          <p:cNvSpPr txBox="1"/>
          <p:nvPr/>
        </p:nvSpPr>
        <p:spPr>
          <a:xfrm>
            <a:off x="822960" y="1019411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 wish it could be Christmas</a:t>
            </a:r>
          </a:p>
          <a:p>
            <a:endParaRPr lang="en-IE" sz="5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1149C-B0AB-7C97-73E4-CEA8A837BA8C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again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F4242-ADC0-E01D-3670-75940FCDEF17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everyday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1805B-BF88-7603-5FAC-BE79478CF67D}"/>
              </a:ext>
            </a:extLst>
          </p:cNvPr>
          <p:cNvSpPr txBox="1"/>
          <p:nvPr/>
        </p:nvSpPr>
        <p:spPr>
          <a:xfrm>
            <a:off x="2130552" y="3901578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non-stop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4223A-D204-B5D6-7AEF-3DEB3AA4434E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tomorrow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AD87D-A81E-54F9-3465-B18B4BAA3605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5B29E2-E056-2898-2829-98FADA7E624B}"/>
              </a:ext>
            </a:extLst>
          </p:cNvPr>
          <p:cNvCxnSpPr/>
          <p:nvPr/>
        </p:nvCxnSpPr>
        <p:spPr>
          <a:xfrm>
            <a:off x="822960" y="251390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35F9BD9-98F1-CC17-6DFA-7FB9F84D69B8}"/>
              </a:ext>
            </a:extLst>
          </p:cNvPr>
          <p:cNvSpPr/>
          <p:nvPr/>
        </p:nvSpPr>
        <p:spPr>
          <a:xfrm>
            <a:off x="5035296" y="3070580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DA33CF-C6CD-DE9D-6192-06277A0EF54E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EC6F2-AF63-06B9-8BBD-174BFE9CF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AE5CF6-AA06-D327-15A1-AC54FEAB8A1E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17420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168C8-2298-DFD4-4CD5-C185C0E80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FAC34B-EE99-62DE-53BD-FDA5DAFF1C1E}"/>
              </a:ext>
            </a:extLst>
          </p:cNvPr>
          <p:cNvSpPr txBox="1"/>
          <p:nvPr/>
        </p:nvSpPr>
        <p:spPr>
          <a:xfrm>
            <a:off x="1293876" y="1019411"/>
            <a:ext cx="6556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 saw Mommy 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Santa Claus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6FDBB-22C5-A951-40DF-327A00A9CAD6}"/>
              </a:ext>
            </a:extLst>
          </p:cNvPr>
          <p:cNvSpPr txBox="1"/>
          <p:nvPr/>
        </p:nvSpPr>
        <p:spPr>
          <a:xfrm>
            <a:off x="2130552" y="3070582"/>
            <a:ext cx="195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hitting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3394D-E86A-7304-2B27-D22DEB116DDA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kissing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06891-B829-99B4-EF0A-0EBB89331026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feeding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CB9BD-4F88-2397-EEB0-F083A2114C4E}"/>
              </a:ext>
            </a:extLst>
          </p:cNvPr>
          <p:cNvSpPr txBox="1"/>
          <p:nvPr/>
        </p:nvSpPr>
        <p:spPr>
          <a:xfrm>
            <a:off x="4834128" y="3901578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shaking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0A1D2-1C00-D735-4614-1247C84807C1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2FAA5E-4097-E306-9B37-FCBEFC96B2BF}"/>
              </a:ext>
            </a:extLst>
          </p:cNvPr>
          <p:cNvCxnSpPr/>
          <p:nvPr/>
        </p:nvCxnSpPr>
        <p:spPr>
          <a:xfrm>
            <a:off x="4572000" y="1709230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7CA94BE-A9AF-FFCB-6C4D-1F957FD14B24}"/>
              </a:ext>
            </a:extLst>
          </p:cNvPr>
          <p:cNvSpPr/>
          <p:nvPr/>
        </p:nvSpPr>
        <p:spPr>
          <a:xfrm>
            <a:off x="4669536" y="2971453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655B2-CA06-9471-7F79-0EDC71C5009E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6ECF3-AB4C-9012-E407-EE6C5AFE6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A22BCC-38CE-7418-0EE2-0F99B7ECDA42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97098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1F27BA-0D3B-B1CA-0A0C-B944D393E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FF47EC-7363-3714-7C63-47CF3BB7398B}"/>
              </a:ext>
            </a:extLst>
          </p:cNvPr>
          <p:cNvSpPr txBox="1"/>
          <p:nvPr/>
        </p:nvSpPr>
        <p:spPr>
          <a:xfrm>
            <a:off x="822960" y="1019411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It’ll be             this Christmas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C17F3-7FF7-62A4-5DDC-B223CD20B9A5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funny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90B16-8413-39F6-8D3B-8FE63C293BF3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happy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3AEAD-E60D-8909-6FFC-1A9F646D1B62}"/>
              </a:ext>
            </a:extLst>
          </p:cNvPr>
          <p:cNvSpPr txBox="1"/>
          <p:nvPr/>
        </p:nvSpPr>
        <p:spPr>
          <a:xfrm>
            <a:off x="2130552" y="3901578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lonely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906A5-48F8-AA69-D596-E269B1FB7507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tiring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667C31-499F-3AEC-5BC2-A124EDC03604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C69980-CE8A-D150-52BA-0420DAF0FEF9}"/>
              </a:ext>
            </a:extLst>
          </p:cNvPr>
          <p:cNvCxnSpPr/>
          <p:nvPr/>
        </p:nvCxnSpPr>
        <p:spPr>
          <a:xfrm>
            <a:off x="2660904" y="1700086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18F56A7-3B91-29A8-5A46-0C2CA2D4E764}"/>
              </a:ext>
            </a:extLst>
          </p:cNvPr>
          <p:cNvSpPr/>
          <p:nvPr/>
        </p:nvSpPr>
        <p:spPr>
          <a:xfrm>
            <a:off x="1941576" y="3901578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BA71E-5D66-230A-4FC5-7BFCF8977658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3092B-6488-74E3-0340-AFD0C83A0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A6E2EB-0515-0523-5098-2291C591FFEE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893344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7AF7A1-6CD3-5328-CBD4-357A02D2E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471DD8-0B11-2A8C-69A9-A00817C1135F}"/>
              </a:ext>
            </a:extLst>
          </p:cNvPr>
          <p:cNvSpPr txBox="1"/>
          <p:nvPr/>
        </p:nvSpPr>
        <p:spPr>
          <a:xfrm>
            <a:off x="822960" y="1019411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And there won’t be           in Africa this Christmas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D054E-1190-DF2D-1C71-CB5C3CC0F2A5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2CF87-14E8-21B2-10B7-B39C2298FDE1}"/>
              </a:ext>
            </a:extLst>
          </p:cNvPr>
          <p:cNvSpPr txBox="1"/>
          <p:nvPr/>
        </p:nvSpPr>
        <p:spPr>
          <a:xfrm>
            <a:off x="4834128" y="3070581"/>
            <a:ext cx="2791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7C1E9-B6E2-65D6-3C36-520997F53C2E}"/>
              </a:ext>
            </a:extLst>
          </p:cNvPr>
          <p:cNvSpPr txBox="1"/>
          <p:nvPr/>
        </p:nvSpPr>
        <p:spPr>
          <a:xfrm>
            <a:off x="2130552" y="3901578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hail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C348D-2E5B-EA08-FA2F-2F841CE89DB3}"/>
              </a:ext>
            </a:extLst>
          </p:cNvPr>
          <p:cNvSpPr txBox="1"/>
          <p:nvPr/>
        </p:nvSpPr>
        <p:spPr>
          <a:xfrm>
            <a:off x="4834128" y="3901578"/>
            <a:ext cx="289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sunshine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509AB-07D7-65C9-DD29-990D720E91C3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C308BE-2FC4-CC24-0884-DC1A1C33F62F}"/>
              </a:ext>
            </a:extLst>
          </p:cNvPr>
          <p:cNvCxnSpPr/>
          <p:nvPr/>
        </p:nvCxnSpPr>
        <p:spPr>
          <a:xfrm>
            <a:off x="5623560" y="1681798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479C0E0-602F-3412-9299-76A96E6D9F90}"/>
              </a:ext>
            </a:extLst>
          </p:cNvPr>
          <p:cNvSpPr/>
          <p:nvPr/>
        </p:nvSpPr>
        <p:spPr>
          <a:xfrm>
            <a:off x="4523232" y="295642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DD8D5-F472-7063-AA79-FAC5ADBAA887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B7C2E-057E-9974-2542-423463F2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FEB136-20A1-BC9F-EFFE-126557802073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817547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A97B3E-B8A9-30A0-7F62-CBB9548C2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99C7-2153-6797-D254-83E751193080}"/>
              </a:ext>
            </a:extLst>
          </p:cNvPr>
          <p:cNvSpPr txBox="1">
            <a:spLocks/>
          </p:cNvSpPr>
          <p:nvPr/>
        </p:nvSpPr>
        <p:spPr>
          <a:xfrm>
            <a:off x="1009650" y="232674"/>
            <a:ext cx="7124700" cy="594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altLang="en-US" sz="36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For Your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14B3A-9486-E9F0-8A3D-ED6808657639}"/>
              </a:ext>
            </a:extLst>
          </p:cNvPr>
          <p:cNvSpPr txBox="1"/>
          <p:nvPr/>
        </p:nvSpPr>
        <p:spPr>
          <a:xfrm>
            <a:off x="393193" y="827415"/>
            <a:ext cx="809131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Thank you for downloading this </a:t>
            </a:r>
            <a:r>
              <a:rPr lang="en-IE" sz="1400" dirty="0" err="1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Seomra</a:t>
            </a: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IE" sz="1400" dirty="0" err="1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Ranga</a:t>
            </a: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 resource. We hope that you find it practical and useful in your classroom.</a:t>
            </a:r>
          </a:p>
          <a:p>
            <a:b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</a:b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Please be aware of the following conditions before using this resource.</a:t>
            </a:r>
          </a:p>
          <a:p>
            <a:endParaRPr lang="en-IE" sz="1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  <a:cs typeface="Calibri" panose="020F0502020204030204" pitchFamily="34" charset="0"/>
            </a:endParaRPr>
          </a:p>
          <a:p>
            <a:r>
              <a:rPr lang="en-IE" sz="1400" b="1" u="sng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Please DO:</a:t>
            </a:r>
            <a:endParaRPr lang="en-IE" sz="1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Print and copy this resource so that you can use it with your pupils.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Make this resource available to your pupils in a private enclosed online space </a:t>
            </a:r>
            <a:r>
              <a:rPr lang="en-IE" sz="1400" dirty="0" err="1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eg</a:t>
            </a: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. Google Classroom, Seesaw, </a:t>
            </a:r>
            <a:r>
              <a:rPr lang="en-IE" sz="1400" dirty="0" err="1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Edublogs</a:t>
            </a: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Tell others if you have found it useful.</a:t>
            </a:r>
            <a:b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</a:br>
            <a:endParaRPr lang="en-IE" sz="1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  <a:cs typeface="Calibri" panose="020F0502020204030204" pitchFamily="34" charset="0"/>
            </a:endParaRPr>
          </a:p>
          <a:p>
            <a:r>
              <a:rPr lang="en-IE" sz="1400" b="1" u="sng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Please DO NOT: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Copy or share this resource (in part or whole) with others who have not joined our website. By becoming a member for themselves, they will help the site develop into the future.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Make this resource available on your school website for anyone to download.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Share  this resource with participants on any sort of course</a:t>
            </a:r>
          </a:p>
          <a:p>
            <a:pPr marL="285750" indent="-285750">
              <a:buFont typeface="Arial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Share this resource with other teachers in online groups </a:t>
            </a:r>
            <a:r>
              <a:rPr lang="en-IE" sz="1400" dirty="0" err="1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eg</a:t>
            </a: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. Facebook Groups, WhatsApp Groups etc.</a:t>
            </a:r>
          </a:p>
          <a:p>
            <a:endParaRPr lang="en-IE" sz="1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  <a:cs typeface="Calibri" panose="020F0502020204030204" pitchFamily="34" charset="0"/>
            </a:endParaRPr>
          </a:p>
          <a:p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Kind regards, </a:t>
            </a:r>
            <a:r>
              <a:rPr lang="en-IE" sz="1400" dirty="0" err="1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Seomra</a:t>
            </a:r>
            <a:r>
              <a:rPr lang="en-IE" sz="1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IE" sz="1400" dirty="0" err="1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  <a:cs typeface="Calibri" panose="020F0502020204030204" pitchFamily="34" charset="0"/>
              </a:rPr>
              <a:t>Ranga</a:t>
            </a:r>
            <a:endParaRPr lang="en-IE" sz="1400" dirty="0">
              <a:solidFill>
                <a:schemeClr val="bg1"/>
              </a:solidFill>
              <a:latin typeface="HelloPlainJane" panose="02000603000000000000" pitchFamily="2" charset="0"/>
              <a:ea typeface="HelloPlainJane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8C1D25-4C1C-20FE-A0AB-686B04F2EDDC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0690D-5BF2-FE1D-76AC-CB9DB90D7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638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AE4D08-287E-766A-D862-99B07133B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D2EA4-D5BA-F8FA-2DC9-A19B5DDB928C}"/>
              </a:ext>
            </a:extLst>
          </p:cNvPr>
          <p:cNvSpPr txBox="1"/>
          <p:nvPr/>
        </p:nvSpPr>
        <p:spPr>
          <a:xfrm>
            <a:off x="533367" y="490866"/>
            <a:ext cx="3370249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Resources used in this file from: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D3B6E-3BD4-BD4A-7BCB-2A009C21C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550" y="968298"/>
            <a:ext cx="367139" cy="367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2D9D2B-CEBA-F882-827E-6243A2A2339F}"/>
              </a:ext>
            </a:extLst>
          </p:cNvPr>
          <p:cNvSpPr txBox="1"/>
          <p:nvPr/>
        </p:nvSpPr>
        <p:spPr>
          <a:xfrm>
            <a:off x="1648028" y="937049"/>
            <a:ext cx="270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hlinkClick r:id="rId4"/>
              </a:rPr>
              <a:t>https://www.teacherspayteachers.com/Store/Hello-Literacy</a:t>
            </a:r>
            <a:r>
              <a:rPr lang="en-IE" sz="1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E279A-97AE-4E14-902F-9633A94E5875}"/>
              </a:ext>
            </a:extLst>
          </p:cNvPr>
          <p:cNvSpPr txBox="1"/>
          <p:nvPr/>
        </p:nvSpPr>
        <p:spPr>
          <a:xfrm>
            <a:off x="1993364" y="1527851"/>
            <a:ext cx="2949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5"/>
              </a:rPr>
              <a:t>https://depositphotos.com/</a:t>
            </a:r>
            <a:r>
              <a:rPr lang="en-IE" sz="12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D1B7E-B5F3-E9BA-9C4B-231540F71E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9" y="1574460"/>
            <a:ext cx="918909" cy="1837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285FD-A267-385E-9B8A-B63E3EA76FCB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0F711C-ED41-99EF-AF46-B10A5E019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9937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66DD4-81E1-05A4-9E48-674D874D7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906DD8-974F-B1DA-37E0-A5E346BEBC08}"/>
              </a:ext>
            </a:extLst>
          </p:cNvPr>
          <p:cNvSpPr txBox="1"/>
          <p:nvPr/>
        </p:nvSpPr>
        <p:spPr>
          <a:xfrm>
            <a:off x="1293876" y="1019411"/>
            <a:ext cx="6807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Good           we bring to you and your kin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9692C-67A6-1C9C-0C85-5EF9255D0CF7}"/>
              </a:ext>
            </a:extLst>
          </p:cNvPr>
          <p:cNvSpPr txBox="1"/>
          <p:nvPr/>
        </p:nvSpPr>
        <p:spPr>
          <a:xfrm>
            <a:off x="2130552" y="3070582"/>
            <a:ext cx="195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wishes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DD651-5CD9-3BED-80AE-B3A7BB497DD0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luck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BA343-F6D1-06DA-CB87-73C31A133449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tidings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8044C-7F61-6154-7AC7-92799E578E8E}"/>
              </a:ext>
            </a:extLst>
          </p:cNvPr>
          <p:cNvSpPr txBox="1"/>
          <p:nvPr/>
        </p:nvSpPr>
        <p:spPr>
          <a:xfrm>
            <a:off x="4834128" y="3901578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cheer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B21AD-ACA7-47E1-96CD-88E6C22BF657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297909-57D0-14DF-7078-7E5A60ACCBE4}"/>
              </a:ext>
            </a:extLst>
          </p:cNvPr>
          <p:cNvCxnSpPr/>
          <p:nvPr/>
        </p:nvCxnSpPr>
        <p:spPr>
          <a:xfrm>
            <a:off x="2660904" y="1700086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D9694A3-4082-0042-C772-3197AF9AFD11}"/>
              </a:ext>
            </a:extLst>
          </p:cNvPr>
          <p:cNvSpPr/>
          <p:nvPr/>
        </p:nvSpPr>
        <p:spPr>
          <a:xfrm>
            <a:off x="1863852" y="3843804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B03D7-CDC3-D47B-3A3C-DB39281595BD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F701B-AF13-E832-38F2-CF741F9EB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3DCAE2-6145-AE62-17DD-C21872E5BF05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7925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F48CD-AABD-9EBC-BE57-C72F8652F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AB66B7-6C32-3645-3F3B-EB34C7A49CF8}"/>
              </a:ext>
            </a:extLst>
          </p:cNvPr>
          <p:cNvSpPr txBox="1"/>
          <p:nvPr/>
        </p:nvSpPr>
        <p:spPr>
          <a:xfrm>
            <a:off x="1293876" y="1019411"/>
            <a:ext cx="6807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All I want for Christmas is my two front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B8A3F-E3BD-3CF5-29B3-4E73593C4A14}"/>
              </a:ext>
            </a:extLst>
          </p:cNvPr>
          <p:cNvSpPr txBox="1"/>
          <p:nvPr/>
        </p:nvSpPr>
        <p:spPr>
          <a:xfrm>
            <a:off x="2130552" y="3070582"/>
            <a:ext cx="195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teeth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F9578-0104-B391-7DDF-31AAF647006E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gates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3D9CC-2822-97AA-988F-701206C696D7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eyes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374CF-35BC-81C3-6016-E98CD91689B0}"/>
              </a:ext>
            </a:extLst>
          </p:cNvPr>
          <p:cNvSpPr txBox="1"/>
          <p:nvPr/>
        </p:nvSpPr>
        <p:spPr>
          <a:xfrm>
            <a:off x="4834128" y="3901578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lights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F4E4E-2CAD-15D1-2A37-6023AECC7364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337577-BD75-1BE5-C3AC-1553B953F5A8}"/>
              </a:ext>
            </a:extLst>
          </p:cNvPr>
          <p:cNvCxnSpPr/>
          <p:nvPr/>
        </p:nvCxnSpPr>
        <p:spPr>
          <a:xfrm>
            <a:off x="4663440" y="2559622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FC55244-8D68-5119-56B7-20352BD30CFF}"/>
              </a:ext>
            </a:extLst>
          </p:cNvPr>
          <p:cNvSpPr/>
          <p:nvPr/>
        </p:nvSpPr>
        <p:spPr>
          <a:xfrm>
            <a:off x="1970532" y="295642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F1118-4083-8778-225C-BC5E4D80A2E9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75053-301E-E3FB-A917-70AD938AA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41A876-DCF4-3E52-2B8D-E888FDADD1D4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75343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DEE39-E91E-4A7E-B2E5-EEA3472A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8AB3F-091C-84CF-EE66-CC0E732F04F1}"/>
              </a:ext>
            </a:extLst>
          </p:cNvPr>
          <p:cNvSpPr txBox="1"/>
          <p:nvPr/>
        </p:nvSpPr>
        <p:spPr>
          <a:xfrm>
            <a:off x="1293876" y="1019411"/>
            <a:ext cx="6807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The first Noel, the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did say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A6489-5457-5D8B-1A06-E940B945DF86}"/>
              </a:ext>
            </a:extLst>
          </p:cNvPr>
          <p:cNvSpPr txBox="1"/>
          <p:nvPr/>
        </p:nvSpPr>
        <p:spPr>
          <a:xfrm>
            <a:off x="2130552" y="3070582"/>
            <a:ext cx="2703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shepherds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9F977-7088-8C41-9561-1325ABFC4543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angels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D82C5-9A0C-5EAC-2327-CE371CD56916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kings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D42A3-975D-A432-C23B-669F0B3CF264}"/>
              </a:ext>
            </a:extLst>
          </p:cNvPr>
          <p:cNvSpPr txBox="1"/>
          <p:nvPr/>
        </p:nvSpPr>
        <p:spPr>
          <a:xfrm>
            <a:off x="4834128" y="3901578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kids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ADB5A-7D7F-91EE-4F87-11323BAB0942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EA90B1-67EF-8B82-66AF-74EA68EE5DC4}"/>
              </a:ext>
            </a:extLst>
          </p:cNvPr>
          <p:cNvCxnSpPr/>
          <p:nvPr/>
        </p:nvCxnSpPr>
        <p:spPr>
          <a:xfrm>
            <a:off x="5826252" y="1718374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354ED93-2E3A-CA1E-C7FE-1D22948AE46D}"/>
              </a:ext>
            </a:extLst>
          </p:cNvPr>
          <p:cNvSpPr/>
          <p:nvPr/>
        </p:nvSpPr>
        <p:spPr>
          <a:xfrm>
            <a:off x="4768598" y="2971453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3E34C-2317-AE12-7754-AE26124BBC62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B3463-740D-E893-525C-54347B96F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68EAEB-89AF-DF7D-29AD-6EDF8FA3FC4E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58920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8337E-502F-345E-CCBD-907A66BEA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37BA31-5FB0-B54F-3CAF-C7FD8A8A94F6}"/>
              </a:ext>
            </a:extLst>
          </p:cNvPr>
          <p:cNvSpPr txBox="1"/>
          <p:nvPr/>
        </p:nvSpPr>
        <p:spPr>
          <a:xfrm>
            <a:off x="1293876" y="1019411"/>
            <a:ext cx="6807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We three kings of </a:t>
            </a:r>
          </a:p>
          <a:p>
            <a:r>
              <a:rPr lang="en-IE" sz="54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D1718-0EB5-1BD9-733F-9A4ED468AB58}"/>
              </a:ext>
            </a:extLst>
          </p:cNvPr>
          <p:cNvSpPr txBox="1"/>
          <p:nvPr/>
        </p:nvSpPr>
        <p:spPr>
          <a:xfrm>
            <a:off x="2130552" y="3070582"/>
            <a:ext cx="256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Nazareth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E4075-E726-CC95-E1A2-440B8A2F96E2}"/>
              </a:ext>
            </a:extLst>
          </p:cNvPr>
          <p:cNvSpPr txBox="1"/>
          <p:nvPr/>
        </p:nvSpPr>
        <p:spPr>
          <a:xfrm>
            <a:off x="4834128" y="3070581"/>
            <a:ext cx="2490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Orient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4BA27-2B72-FEB0-09ED-0BFA3B1C95D4}"/>
              </a:ext>
            </a:extLst>
          </p:cNvPr>
          <p:cNvSpPr txBox="1"/>
          <p:nvPr/>
        </p:nvSpPr>
        <p:spPr>
          <a:xfrm>
            <a:off x="2130552" y="3901578"/>
            <a:ext cx="22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Egypt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9BA0D-3A60-CF75-BDB0-73F571D4F5EA}"/>
              </a:ext>
            </a:extLst>
          </p:cNvPr>
          <p:cNvSpPr txBox="1"/>
          <p:nvPr/>
        </p:nvSpPr>
        <p:spPr>
          <a:xfrm>
            <a:off x="4834128" y="3901578"/>
            <a:ext cx="217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800" dirty="0">
                <a:solidFill>
                  <a:schemeClr val="bg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* Ireland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D25041-4F67-2331-C9E1-153C25943EEC}"/>
              </a:ext>
            </a:extLst>
          </p:cNvPr>
          <p:cNvSpPr txBox="1"/>
          <p:nvPr/>
        </p:nvSpPr>
        <p:spPr>
          <a:xfrm>
            <a:off x="225552" y="0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Finish the Christmas lyric: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06EB85-54D0-0816-E3A3-642D71756D95}"/>
              </a:ext>
            </a:extLst>
          </p:cNvPr>
          <p:cNvCxnSpPr/>
          <p:nvPr/>
        </p:nvCxnSpPr>
        <p:spPr>
          <a:xfrm>
            <a:off x="5742432" y="1727518"/>
            <a:ext cx="1911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A6909C-EEB9-04EC-F274-14F02E1466E5}"/>
              </a:ext>
            </a:extLst>
          </p:cNvPr>
          <p:cNvSpPr/>
          <p:nvPr/>
        </p:nvSpPr>
        <p:spPr>
          <a:xfrm>
            <a:off x="4697730" y="2956422"/>
            <a:ext cx="2490216" cy="102925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8308-9D22-87B7-D3EE-FA5E48BA3CEC}"/>
              </a:ext>
            </a:extLst>
          </p:cNvPr>
          <p:cNvSpPr txBox="1"/>
          <p:nvPr/>
        </p:nvSpPr>
        <p:spPr>
          <a:xfrm>
            <a:off x="6455664" y="6391656"/>
            <a:ext cx="258775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latin typeface="HelloPlainJane" panose="02000603000000000000" pitchFamily="2" charset="0"/>
                <a:ea typeface="HelloPlainJane" panose="02000603000000000000" pitchFamily="2" charset="0"/>
              </a:rPr>
              <a:t>© Seomra Ranga 2025 www.seomraranga.com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37B83-6147-D276-4547-831EA01ED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6391656"/>
            <a:ext cx="877824" cy="2223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86C8E6-7D0C-BC70-BDCC-63492DC363F6}"/>
              </a:ext>
            </a:extLst>
          </p:cNvPr>
          <p:cNvSpPr/>
          <p:nvPr/>
        </p:nvSpPr>
        <p:spPr>
          <a:xfrm>
            <a:off x="8275320" y="189345"/>
            <a:ext cx="576072" cy="576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solidFill>
                  <a:schemeClr val="tx1"/>
                </a:solidFill>
                <a:latin typeface="HelloPlainJane" panose="02000603000000000000" pitchFamily="2" charset="0"/>
                <a:ea typeface="HelloPlainJane" panose="02000603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90121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1717</Words>
  <Application>Microsoft Office PowerPoint</Application>
  <PresentationFormat>On-screen Show (4:3)</PresentationFormat>
  <Paragraphs>439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Aptos Display</vt:lpstr>
      <vt:lpstr>Arial</vt:lpstr>
      <vt:lpstr>Aptos</vt:lpstr>
      <vt:lpstr>HelloPlainJane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Damien Quinn</dc:creator>
  <cp:lastModifiedBy>Damien Quinn</cp:lastModifiedBy>
  <cp:revision>15</cp:revision>
  <dcterms:created xsi:type="dcterms:W3CDTF">2025-12-17T20:21:20Z</dcterms:created>
  <dcterms:modified xsi:type="dcterms:W3CDTF">2025-12-18T20:07:11Z</dcterms:modified>
</cp:coreProperties>
</file>