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77"/>
  </p:notesMasterIdLst>
  <p:sldIdLst>
    <p:sldId id="257" r:id="rId2"/>
    <p:sldId id="260" r:id="rId3"/>
    <p:sldId id="262" r:id="rId4"/>
    <p:sldId id="261" r:id="rId5"/>
    <p:sldId id="427" r:id="rId6"/>
    <p:sldId id="263" r:id="rId7"/>
    <p:sldId id="259" r:id="rId8"/>
    <p:sldId id="264" r:id="rId9"/>
    <p:sldId id="265" r:id="rId10"/>
    <p:sldId id="266" r:id="rId11"/>
    <p:sldId id="267" r:id="rId12"/>
    <p:sldId id="268" r:id="rId13"/>
    <p:sldId id="269" r:id="rId14"/>
    <p:sldId id="258" r:id="rId15"/>
    <p:sldId id="285" r:id="rId16"/>
    <p:sldId id="271" r:id="rId17"/>
    <p:sldId id="272" r:id="rId18"/>
    <p:sldId id="280" r:id="rId19"/>
    <p:sldId id="281" r:id="rId20"/>
    <p:sldId id="282" r:id="rId21"/>
    <p:sldId id="283" r:id="rId22"/>
    <p:sldId id="284" r:id="rId23"/>
    <p:sldId id="286" r:id="rId24"/>
    <p:sldId id="287" r:id="rId25"/>
    <p:sldId id="288" r:id="rId26"/>
    <p:sldId id="289" r:id="rId27"/>
    <p:sldId id="290" r:id="rId28"/>
    <p:sldId id="291" r:id="rId29"/>
    <p:sldId id="292" r:id="rId30"/>
    <p:sldId id="293" r:id="rId31"/>
    <p:sldId id="294" r:id="rId32"/>
    <p:sldId id="295" r:id="rId33"/>
    <p:sldId id="296" r:id="rId34"/>
    <p:sldId id="273" r:id="rId35"/>
    <p:sldId id="297" r:id="rId36"/>
    <p:sldId id="298" r:id="rId37"/>
    <p:sldId id="299" r:id="rId38"/>
    <p:sldId id="300" r:id="rId39"/>
    <p:sldId id="301" r:id="rId40"/>
    <p:sldId id="302" r:id="rId41"/>
    <p:sldId id="303" r:id="rId42"/>
    <p:sldId id="304" r:id="rId43"/>
    <p:sldId id="305" r:id="rId44"/>
    <p:sldId id="306" r:id="rId45"/>
    <p:sldId id="307" r:id="rId46"/>
    <p:sldId id="308" r:id="rId47"/>
    <p:sldId id="309" r:id="rId48"/>
    <p:sldId id="310" r:id="rId49"/>
    <p:sldId id="311" r:id="rId50"/>
    <p:sldId id="312" r:id="rId51"/>
    <p:sldId id="313" r:id="rId52"/>
    <p:sldId id="274" r:id="rId53"/>
    <p:sldId id="314" r:id="rId54"/>
    <p:sldId id="315" r:id="rId55"/>
    <p:sldId id="316" r:id="rId56"/>
    <p:sldId id="317" r:id="rId57"/>
    <p:sldId id="318" r:id="rId58"/>
    <p:sldId id="319" r:id="rId59"/>
    <p:sldId id="320" r:id="rId60"/>
    <p:sldId id="321" r:id="rId61"/>
    <p:sldId id="322" r:id="rId62"/>
    <p:sldId id="323" r:id="rId63"/>
    <p:sldId id="324" r:id="rId64"/>
    <p:sldId id="325" r:id="rId65"/>
    <p:sldId id="326" r:id="rId66"/>
    <p:sldId id="327" r:id="rId67"/>
    <p:sldId id="328" r:id="rId68"/>
    <p:sldId id="329" r:id="rId69"/>
    <p:sldId id="330" r:id="rId70"/>
    <p:sldId id="431" r:id="rId71"/>
    <p:sldId id="275" r:id="rId72"/>
    <p:sldId id="331" r:id="rId73"/>
    <p:sldId id="332" r:id="rId74"/>
    <p:sldId id="333" r:id="rId75"/>
    <p:sldId id="334" r:id="rId76"/>
    <p:sldId id="335" r:id="rId77"/>
    <p:sldId id="336" r:id="rId78"/>
    <p:sldId id="337" r:id="rId79"/>
    <p:sldId id="338" r:id="rId80"/>
    <p:sldId id="339" r:id="rId81"/>
    <p:sldId id="340" r:id="rId82"/>
    <p:sldId id="341" r:id="rId83"/>
    <p:sldId id="342" r:id="rId84"/>
    <p:sldId id="343" r:id="rId85"/>
    <p:sldId id="344" r:id="rId86"/>
    <p:sldId id="345" r:id="rId87"/>
    <p:sldId id="346" r:id="rId88"/>
    <p:sldId id="347" r:id="rId89"/>
    <p:sldId id="276" r:id="rId90"/>
    <p:sldId id="349" r:id="rId91"/>
    <p:sldId id="350" r:id="rId92"/>
    <p:sldId id="351" r:id="rId93"/>
    <p:sldId id="352" r:id="rId94"/>
    <p:sldId id="353" r:id="rId95"/>
    <p:sldId id="354" r:id="rId96"/>
    <p:sldId id="355" r:id="rId97"/>
    <p:sldId id="356" r:id="rId98"/>
    <p:sldId id="357" r:id="rId99"/>
    <p:sldId id="358" r:id="rId100"/>
    <p:sldId id="359" r:id="rId101"/>
    <p:sldId id="360" r:id="rId102"/>
    <p:sldId id="361" r:id="rId103"/>
    <p:sldId id="362" r:id="rId104"/>
    <p:sldId id="363" r:id="rId105"/>
    <p:sldId id="364" r:id="rId106"/>
    <p:sldId id="365" r:id="rId107"/>
    <p:sldId id="432" r:id="rId108"/>
    <p:sldId id="277" r:id="rId109"/>
    <p:sldId id="366" r:id="rId110"/>
    <p:sldId id="371" r:id="rId111"/>
    <p:sldId id="370" r:id="rId112"/>
    <p:sldId id="369" r:id="rId113"/>
    <p:sldId id="367" r:id="rId114"/>
    <p:sldId id="368" r:id="rId115"/>
    <p:sldId id="372" r:id="rId116"/>
    <p:sldId id="373" r:id="rId117"/>
    <p:sldId id="374" r:id="rId118"/>
    <p:sldId id="375" r:id="rId119"/>
    <p:sldId id="376" r:id="rId120"/>
    <p:sldId id="377" r:id="rId121"/>
    <p:sldId id="378" r:id="rId122"/>
    <p:sldId id="379" r:id="rId123"/>
    <p:sldId id="380" r:id="rId124"/>
    <p:sldId id="381" r:id="rId125"/>
    <p:sldId id="382" r:id="rId126"/>
    <p:sldId id="278" r:id="rId127"/>
    <p:sldId id="383" r:id="rId128"/>
    <p:sldId id="384" r:id="rId129"/>
    <p:sldId id="385" r:id="rId130"/>
    <p:sldId id="386" r:id="rId131"/>
    <p:sldId id="387" r:id="rId132"/>
    <p:sldId id="388" r:id="rId133"/>
    <p:sldId id="389" r:id="rId134"/>
    <p:sldId id="390" r:id="rId135"/>
    <p:sldId id="391" r:id="rId136"/>
    <p:sldId id="392" r:id="rId137"/>
    <p:sldId id="393" r:id="rId138"/>
    <p:sldId id="394" r:id="rId139"/>
    <p:sldId id="395" r:id="rId140"/>
    <p:sldId id="396" r:id="rId141"/>
    <p:sldId id="397" r:id="rId142"/>
    <p:sldId id="398" r:id="rId143"/>
    <p:sldId id="399" r:id="rId144"/>
    <p:sldId id="400" r:id="rId145"/>
    <p:sldId id="401" r:id="rId146"/>
    <p:sldId id="402" r:id="rId147"/>
    <p:sldId id="403" r:id="rId148"/>
    <p:sldId id="404" r:id="rId149"/>
    <p:sldId id="405" r:id="rId150"/>
    <p:sldId id="406" r:id="rId151"/>
    <p:sldId id="407" r:id="rId152"/>
    <p:sldId id="408" r:id="rId153"/>
    <p:sldId id="433" r:id="rId154"/>
    <p:sldId id="279" r:id="rId155"/>
    <p:sldId id="409" r:id="rId156"/>
    <p:sldId id="410" r:id="rId157"/>
    <p:sldId id="411" r:id="rId158"/>
    <p:sldId id="412" r:id="rId159"/>
    <p:sldId id="413" r:id="rId160"/>
    <p:sldId id="414" r:id="rId161"/>
    <p:sldId id="425" r:id="rId162"/>
    <p:sldId id="415" r:id="rId163"/>
    <p:sldId id="417" r:id="rId164"/>
    <p:sldId id="418" r:id="rId165"/>
    <p:sldId id="419" r:id="rId166"/>
    <p:sldId id="420" r:id="rId167"/>
    <p:sldId id="421" r:id="rId168"/>
    <p:sldId id="422" r:id="rId169"/>
    <p:sldId id="423" r:id="rId170"/>
    <p:sldId id="426" r:id="rId171"/>
    <p:sldId id="424" r:id="rId172"/>
    <p:sldId id="430" r:id="rId173"/>
    <p:sldId id="428" r:id="rId174"/>
    <p:sldId id="429" r:id="rId175"/>
    <p:sldId id="270" r:id="rId176"/>
  </p:sldIdLst>
  <p:sldSz cx="9144000" cy="6858000" type="screen4x3"/>
  <p:notesSz cx="6858000" cy="9144000"/>
  <p:embeddedFontLst>
    <p:embeddedFont>
      <p:font typeface="HelloLori" panose="02000603000000000000" pitchFamily="2" charset="0"/>
      <p:regular r:id="rId17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79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-1881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theme" Target="theme/theme1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tableStyles" Target="tableStyles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notesMaster" Target="notesMasters/notesMaster1.xml"/><Relationship Id="rId172" Type="http://schemas.openxmlformats.org/officeDocument/2006/relationships/slide" Target="slides/slide17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font" Target="fonts/font1.fntdata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presProps" Target="presProps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viewProps" Target="viewProps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" Type="http://schemas.openxmlformats.org/officeDocument/2006/relationships/slideMaster" Target="slideMasters/slideMaster1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CB9E07-FE6B-4A68-8A38-79C904CC4105}" type="datetimeFigureOut">
              <a:rPr lang="en-IE" smtClean="0"/>
              <a:t>09/12/2025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ECADF5-74F8-45E8-955A-D6AA8EDD2DB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23321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CADF5-74F8-45E8-955A-D6AA8EDD2DBE}" type="slidenum">
              <a:rPr lang="en-IE" smtClean="0"/>
              <a:t>23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9159737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F0DDA-55B9-4C2E-86CB-2D676E678CE4}" type="datetimeFigureOut">
              <a:rPr lang="en-IE" smtClean="0"/>
              <a:t>09/12/2025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DA852-3D3C-4C0C-8FFD-9FCA002ACB78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090377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F0DDA-55B9-4C2E-86CB-2D676E678CE4}" type="datetimeFigureOut">
              <a:rPr lang="en-IE" smtClean="0"/>
              <a:t>09/12/2025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DA852-3D3C-4C0C-8FFD-9FCA002ACB78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091151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F0DDA-55B9-4C2E-86CB-2D676E678CE4}" type="datetimeFigureOut">
              <a:rPr lang="en-IE" smtClean="0"/>
              <a:t>09/12/2025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DA852-3D3C-4C0C-8FFD-9FCA002ACB78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485313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F0DDA-55B9-4C2E-86CB-2D676E678CE4}" type="datetimeFigureOut">
              <a:rPr lang="en-IE" smtClean="0"/>
              <a:t>09/12/2025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DA852-3D3C-4C0C-8FFD-9FCA002ACB78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059181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F0DDA-55B9-4C2E-86CB-2D676E678CE4}" type="datetimeFigureOut">
              <a:rPr lang="en-IE" smtClean="0"/>
              <a:t>09/12/2025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DA852-3D3C-4C0C-8FFD-9FCA002ACB78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621177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F0DDA-55B9-4C2E-86CB-2D676E678CE4}" type="datetimeFigureOut">
              <a:rPr lang="en-IE" smtClean="0"/>
              <a:t>09/12/2025</a:t>
            </a:fld>
            <a:endParaRPr lang="en-I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DA852-3D3C-4C0C-8FFD-9FCA002ACB78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315193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F0DDA-55B9-4C2E-86CB-2D676E678CE4}" type="datetimeFigureOut">
              <a:rPr lang="en-IE" smtClean="0"/>
              <a:t>09/12/2025</a:t>
            </a:fld>
            <a:endParaRPr lang="en-I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DA852-3D3C-4C0C-8FFD-9FCA002ACB78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786365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F0DDA-55B9-4C2E-86CB-2D676E678CE4}" type="datetimeFigureOut">
              <a:rPr lang="en-IE" smtClean="0"/>
              <a:t>09/12/2025</a:t>
            </a:fld>
            <a:endParaRPr lang="en-I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DA852-3D3C-4C0C-8FFD-9FCA002ACB78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88025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F0DDA-55B9-4C2E-86CB-2D676E678CE4}" type="datetimeFigureOut">
              <a:rPr lang="en-IE" smtClean="0"/>
              <a:t>09/12/2025</a:t>
            </a:fld>
            <a:endParaRPr lang="en-I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DA852-3D3C-4C0C-8FFD-9FCA002ACB78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386866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F0DDA-55B9-4C2E-86CB-2D676E678CE4}" type="datetimeFigureOut">
              <a:rPr lang="en-IE" smtClean="0"/>
              <a:t>09/12/2025</a:t>
            </a:fld>
            <a:endParaRPr lang="en-I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DA852-3D3C-4C0C-8FFD-9FCA002ACB78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386825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F0DDA-55B9-4C2E-86CB-2D676E678CE4}" type="datetimeFigureOut">
              <a:rPr lang="en-IE" smtClean="0"/>
              <a:t>09/12/2025</a:t>
            </a:fld>
            <a:endParaRPr lang="en-I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DA852-3D3C-4C0C-8FFD-9FCA002ACB78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814668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4F0DDA-55B9-4C2E-86CB-2D676E678CE4}" type="datetimeFigureOut">
              <a:rPr lang="en-IE" smtClean="0"/>
              <a:t>09/12/2025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0DA852-3D3C-4C0C-8FFD-9FCA002ACB78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682190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46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46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46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46.png"/><Relationship Id="rId4" Type="http://schemas.openxmlformats.org/officeDocument/2006/relationships/image" Target="../media/image50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46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17.jpe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25.pn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46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46.png"/><Relationship Id="rId4" Type="http://schemas.openxmlformats.org/officeDocument/2006/relationships/image" Target="../media/image5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18.jpe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46.pn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46.pn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46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46.pn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25.pn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46.pn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46.pn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46.pn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46.pn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46.pn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25.png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46.png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46.png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46.png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46.png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46.png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25.png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46.png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46.png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46.png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46.png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46.png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hyperlink" Target="https://depositphotos.com/" TargetMode="External"/><Relationship Id="rId7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JPG"/><Relationship Id="rId5" Type="http://schemas.openxmlformats.org/officeDocument/2006/relationships/hyperlink" Target="https://www.textgiraffe.com/" TargetMode="External"/><Relationship Id="rId4" Type="http://schemas.openxmlformats.org/officeDocument/2006/relationships/image" Target="../media/image6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16.jpeg"/><Relationship Id="rId4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2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0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1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2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2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27.png"/><Relationship Id="rId4" Type="http://schemas.openxmlformats.org/officeDocument/2006/relationships/image" Target="../media/image3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2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27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2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7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12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25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40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1.jpeg"/><Relationship Id="rId4" Type="http://schemas.openxmlformats.org/officeDocument/2006/relationships/image" Target="../media/image40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40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40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43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25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46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46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46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46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46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16.jpe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49.jpe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25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4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023" y="299859"/>
            <a:ext cx="7252322" cy="272643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121" y="2276872"/>
            <a:ext cx="6729998" cy="2438405"/>
          </a:xfrm>
          <a:prstGeom prst="rect">
            <a:avLst/>
          </a:prstGeom>
        </p:spPr>
      </p:pic>
      <p:sp>
        <p:nvSpPr>
          <p:cNvPr id="6" name="副标题 2">
            <a:extLst>
              <a:ext uri="{FF2B5EF4-FFF2-40B4-BE49-F238E27FC236}">
                <a16:creationId xmlns:a16="http://schemas.microsoft.com/office/drawing/2014/main" id="{B31E72B4-76D4-FE1F-B360-5FA3CD858F04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9" name="Picture 8" descr="A green and white logo&#10;&#10;AI-generated content may be incorrect.">
            <a:extLst>
              <a:ext uri="{FF2B5EF4-FFF2-40B4-BE49-F238E27FC236}">
                <a16:creationId xmlns:a16="http://schemas.microsoft.com/office/drawing/2014/main" id="{E16F7F3C-9688-63EE-71BB-F645C0E1490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547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3</a:t>
            </a:r>
          </a:p>
          <a:p>
            <a:pPr marL="0" indent="0">
              <a:buNone/>
            </a:pPr>
            <a:r>
              <a:rPr lang="fr-CA" altLang="en-US" sz="6000" dirty="0">
                <a:cs typeface="Arial" panose="020B0604020202020204" pitchFamily="34" charset="0"/>
              </a:rPr>
              <a:t>How many reindeer in total pull Santa’s sleigh?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2227" y="332656"/>
            <a:ext cx="3725484" cy="1910505"/>
          </a:xfrm>
          <a:prstGeom prst="rect">
            <a:avLst/>
          </a:prstGeom>
        </p:spPr>
      </p:pic>
      <p:sp>
        <p:nvSpPr>
          <p:cNvPr id="2" name="副标题 2">
            <a:extLst>
              <a:ext uri="{FF2B5EF4-FFF2-40B4-BE49-F238E27FC236}">
                <a16:creationId xmlns:a16="http://schemas.microsoft.com/office/drawing/2014/main" id="{505F3789-C3E9-AFDE-0120-978D32D94472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BAF188A0-62C1-EB56-F33A-5840ADFA710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734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280831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2</a:t>
            </a:r>
          </a:p>
          <a:p>
            <a:pPr marL="0" indent="0">
              <a:buNone/>
            </a:pPr>
            <a:r>
              <a:rPr lang="fr-CA" altLang="en-US" sz="4800" dirty="0">
                <a:cs typeface="Arial" panose="020B0604020202020204" pitchFamily="34" charset="0"/>
              </a:rPr>
              <a:t>‘</a:t>
            </a:r>
            <a:r>
              <a:rPr lang="fr-CA" altLang="en-US" sz="4800" b="1" dirty="0">
                <a:cs typeface="Arial" panose="020B0604020202020204" pitchFamily="34" charset="0"/>
              </a:rPr>
              <a:t>LISTEN</a:t>
            </a:r>
            <a:r>
              <a:rPr lang="fr-CA" altLang="en-US" sz="4800" dirty="0">
                <a:cs typeface="Arial" panose="020B0604020202020204" pitchFamily="34" charset="0"/>
              </a:rPr>
              <a:t>’ </a:t>
            </a:r>
            <a:r>
              <a:rPr lang="fr-CA" altLang="en-US" sz="4800" dirty="0" err="1">
                <a:cs typeface="Arial" panose="020B0604020202020204" pitchFamily="34" charset="0"/>
              </a:rPr>
              <a:t>is</a:t>
            </a:r>
            <a:r>
              <a:rPr lang="fr-CA" altLang="en-US" sz="4800" dirty="0">
                <a:cs typeface="Arial" panose="020B0604020202020204" pitchFamily="34" charset="0"/>
              </a:rPr>
              <a:t> an </a:t>
            </a:r>
            <a:r>
              <a:rPr lang="fr-CA" altLang="en-US" sz="4800" dirty="0" err="1">
                <a:cs typeface="Arial" panose="020B0604020202020204" pitchFamily="34" charset="0"/>
              </a:rPr>
              <a:t>anagram</a:t>
            </a:r>
            <a:r>
              <a:rPr lang="fr-CA" altLang="en-US" sz="4800" dirty="0">
                <a:cs typeface="Arial" panose="020B0604020202020204" pitchFamily="34" charset="0"/>
              </a:rPr>
              <a:t> for </a:t>
            </a:r>
            <a:r>
              <a:rPr lang="fr-CA" altLang="en-US" sz="4800" dirty="0" err="1">
                <a:cs typeface="Arial" panose="020B0604020202020204" pitchFamily="34" charset="0"/>
              </a:rPr>
              <a:t>what</a:t>
            </a:r>
            <a:r>
              <a:rPr lang="fr-CA" altLang="en-US" sz="4800" dirty="0">
                <a:cs typeface="Arial" panose="020B0604020202020204" pitchFamily="34" charset="0"/>
              </a:rPr>
              <a:t> Christmas </a:t>
            </a:r>
            <a:r>
              <a:rPr lang="fr-CA" altLang="en-US" sz="4800" dirty="0" err="1">
                <a:cs typeface="Arial" panose="020B0604020202020204" pitchFamily="34" charset="0"/>
              </a:rPr>
              <a:t>tree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decoration</a:t>
            </a:r>
            <a:r>
              <a:rPr lang="fr-CA" altLang="en-US" sz="4800" dirty="0">
                <a:cs typeface="Arial" panose="020B0604020202020204" pitchFamily="34" charset="0"/>
              </a:rPr>
              <a:t>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5" y="744902"/>
            <a:ext cx="2232248" cy="108361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145" y="707329"/>
            <a:ext cx="2559140" cy="111267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23392" y="5023927"/>
            <a:ext cx="3764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FF0000"/>
                </a:solidFill>
              </a:rPr>
              <a:t>Tinsel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536D3A67-201B-2BA6-55B4-FAFDFA4E40AC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715C57FF-CE13-5CE6-4CD8-5BA7B525911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250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237626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3</a:t>
            </a:r>
          </a:p>
          <a:p>
            <a:pPr marL="0" indent="0">
              <a:buNone/>
            </a:pPr>
            <a:r>
              <a:rPr lang="fr-CA" altLang="en-US" sz="5400" dirty="0" err="1">
                <a:cs typeface="Arial" panose="020B0604020202020204" pitchFamily="34" charset="0"/>
              </a:rPr>
              <a:t>What</a:t>
            </a:r>
            <a:r>
              <a:rPr lang="fr-CA" altLang="en-US" sz="5400" dirty="0">
                <a:cs typeface="Arial" panose="020B0604020202020204" pitchFamily="34" charset="0"/>
              </a:rPr>
              <a:t> </a:t>
            </a:r>
            <a:r>
              <a:rPr lang="fr-CA" altLang="en-US" sz="5400" dirty="0" err="1">
                <a:cs typeface="Arial" panose="020B0604020202020204" pitchFamily="34" charset="0"/>
              </a:rPr>
              <a:t>is</a:t>
            </a:r>
            <a:r>
              <a:rPr lang="fr-CA" altLang="en-US" sz="5400" dirty="0">
                <a:cs typeface="Arial" panose="020B0604020202020204" pitchFamily="34" charset="0"/>
              </a:rPr>
              <a:t> the </a:t>
            </a:r>
            <a:r>
              <a:rPr lang="fr-CA" altLang="en-US" sz="5400" dirty="0" err="1">
                <a:cs typeface="Arial" panose="020B0604020202020204" pitchFamily="34" charset="0"/>
              </a:rPr>
              <a:t>name</a:t>
            </a:r>
            <a:r>
              <a:rPr lang="fr-CA" altLang="en-US" sz="5400" dirty="0">
                <a:cs typeface="Arial" panose="020B0604020202020204" pitchFamily="34" charset="0"/>
              </a:rPr>
              <a:t> of the </a:t>
            </a:r>
            <a:r>
              <a:rPr lang="fr-CA" altLang="en-US" sz="5400" dirty="0" err="1">
                <a:cs typeface="Arial" panose="020B0604020202020204" pitchFamily="34" charset="0"/>
              </a:rPr>
              <a:t>Grinch’s</a:t>
            </a:r>
            <a:r>
              <a:rPr lang="fr-CA" altLang="en-US" sz="5400" dirty="0">
                <a:cs typeface="Arial" panose="020B0604020202020204" pitchFamily="34" charset="0"/>
              </a:rPr>
              <a:t> dog?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5" y="744902"/>
            <a:ext cx="2232248" cy="108361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145" y="707329"/>
            <a:ext cx="2559140" cy="111267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23392" y="5023927"/>
            <a:ext cx="3764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FF0000"/>
                </a:solidFill>
              </a:rPr>
              <a:t>Max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FE974812-50A8-AF16-CD78-3EB6C4AE2424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CF341769-5132-90B0-7C99-5830FD7F071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711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273630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4</a:t>
            </a:r>
          </a:p>
          <a:p>
            <a:pPr marL="0" indent="0">
              <a:buNone/>
            </a:pPr>
            <a:r>
              <a:rPr lang="fr-CA" altLang="en-US" sz="4800" dirty="0">
                <a:cs typeface="Arial" panose="020B0604020202020204" pitchFamily="34" charset="0"/>
              </a:rPr>
              <a:t>How </a:t>
            </a:r>
            <a:r>
              <a:rPr lang="fr-CA" altLang="en-US" sz="4800" dirty="0" err="1">
                <a:cs typeface="Arial" panose="020B0604020202020204" pitchFamily="34" charset="0"/>
              </a:rPr>
              <a:t>many</a:t>
            </a:r>
            <a:r>
              <a:rPr lang="fr-CA" altLang="en-US" sz="4800" dirty="0">
                <a:cs typeface="Arial" panose="020B0604020202020204" pitchFamily="34" charset="0"/>
              </a:rPr>
              <a:t> times </a:t>
            </a:r>
            <a:r>
              <a:rPr lang="fr-CA" altLang="en-US" sz="4800" dirty="0" err="1">
                <a:cs typeface="Arial" panose="020B0604020202020204" pitchFamily="34" charset="0"/>
              </a:rPr>
              <a:t>does</a:t>
            </a:r>
            <a:r>
              <a:rPr lang="fr-CA" altLang="en-US" sz="4800" dirty="0">
                <a:cs typeface="Arial" panose="020B0604020202020204" pitchFamily="34" charset="0"/>
              </a:rPr>
              <a:t> the No. 1 </a:t>
            </a:r>
            <a:r>
              <a:rPr lang="fr-CA" altLang="en-US" sz="4800" dirty="0" err="1">
                <a:cs typeface="Arial" panose="020B0604020202020204" pitchFamily="34" charset="0"/>
              </a:rPr>
              <a:t>appear</a:t>
            </a:r>
            <a:r>
              <a:rPr lang="fr-CA" altLang="en-US" sz="4800" dirty="0">
                <a:cs typeface="Arial" panose="020B0604020202020204" pitchFamily="34" charset="0"/>
              </a:rPr>
              <a:t> on an </a:t>
            </a:r>
            <a:r>
              <a:rPr lang="fr-CA" altLang="en-US" sz="4800" dirty="0" err="1">
                <a:cs typeface="Arial" panose="020B0604020202020204" pitchFamily="34" charset="0"/>
              </a:rPr>
              <a:t>Advent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Calendar</a:t>
            </a:r>
            <a:r>
              <a:rPr lang="fr-CA" altLang="en-US" sz="4800" dirty="0">
                <a:cs typeface="Arial" panose="020B0604020202020204" pitchFamily="34" charset="0"/>
              </a:rPr>
              <a:t>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5" y="744902"/>
            <a:ext cx="2232248" cy="108361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145" y="707329"/>
            <a:ext cx="2559140" cy="111267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23392" y="5023927"/>
            <a:ext cx="3764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FF0000"/>
                </a:solidFill>
              </a:rPr>
              <a:t>13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9A10D209-1955-8463-8668-7E6BEA8023B8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E879AC5E-43FC-342B-0112-09636A96CBD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235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4121738" cy="259396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5</a:t>
            </a:r>
          </a:p>
          <a:p>
            <a:pPr marL="0" indent="0">
              <a:buNone/>
            </a:pPr>
            <a:r>
              <a:rPr lang="fr-CA" altLang="en-US" sz="4400" dirty="0">
                <a:cs typeface="Arial" panose="020B0604020202020204" pitchFamily="34" charset="0"/>
              </a:rPr>
              <a:t>Name this traditional Christmas ballet: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78"/>
          <a:stretch/>
        </p:blipFill>
        <p:spPr>
          <a:xfrm>
            <a:off x="5292080" y="1918512"/>
            <a:ext cx="2524002" cy="288032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5" y="744902"/>
            <a:ext cx="2232248" cy="108361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145" y="707329"/>
            <a:ext cx="2559140" cy="111267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27584" y="5157192"/>
            <a:ext cx="41764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4800" b="1" dirty="0">
                <a:solidFill>
                  <a:srgbClr val="FF0000"/>
                </a:solidFill>
              </a:rPr>
              <a:t>The Nutcracker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0B404574-4A3C-F66C-74CF-A9DE76CEEB13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4" name="Picture 3" descr="A green and white logo&#10;&#10;AI-generated content may be incorrect.">
            <a:extLst>
              <a:ext uri="{FF2B5EF4-FFF2-40B4-BE49-F238E27FC236}">
                <a16:creationId xmlns:a16="http://schemas.microsoft.com/office/drawing/2014/main" id="{FB6B4B8C-8056-F89B-DCAE-E99215E945B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099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266429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6</a:t>
            </a:r>
          </a:p>
          <a:p>
            <a:pPr marL="0" indent="0">
              <a:buNone/>
            </a:pPr>
            <a:r>
              <a:rPr lang="fr-CA" altLang="en-US" sz="4400" dirty="0">
                <a:cs typeface="Arial" panose="020B0604020202020204" pitchFamily="34" charset="0"/>
              </a:rPr>
              <a:t>‘Buon Natale’ </a:t>
            </a:r>
            <a:r>
              <a:rPr lang="fr-CA" altLang="en-US" sz="4400" dirty="0" err="1">
                <a:cs typeface="Arial" panose="020B0604020202020204" pitchFamily="34" charset="0"/>
              </a:rPr>
              <a:t>means</a:t>
            </a:r>
            <a:r>
              <a:rPr lang="fr-CA" altLang="en-US" sz="4400" dirty="0">
                <a:cs typeface="Arial" panose="020B0604020202020204" pitchFamily="34" charset="0"/>
              </a:rPr>
              <a:t> ‘</a:t>
            </a:r>
            <a:r>
              <a:rPr lang="fr-CA" altLang="en-US" sz="4400" dirty="0" err="1">
                <a:cs typeface="Arial" panose="020B0604020202020204" pitchFamily="34" charset="0"/>
              </a:rPr>
              <a:t>Merry</a:t>
            </a:r>
            <a:r>
              <a:rPr lang="fr-CA" altLang="en-US" sz="4400" dirty="0">
                <a:cs typeface="Arial" panose="020B0604020202020204" pitchFamily="34" charset="0"/>
              </a:rPr>
              <a:t> Christmas’ in </a:t>
            </a:r>
            <a:r>
              <a:rPr lang="fr-CA" altLang="en-US" sz="4400" dirty="0" err="1">
                <a:cs typeface="Arial" panose="020B0604020202020204" pitchFamily="34" charset="0"/>
              </a:rPr>
              <a:t>what</a:t>
            </a:r>
            <a:r>
              <a:rPr lang="fr-CA" altLang="en-US" sz="4400" dirty="0">
                <a:cs typeface="Arial" panose="020B0604020202020204" pitchFamily="34" charset="0"/>
              </a:rPr>
              <a:t> country: France, Spain, </a:t>
            </a:r>
            <a:r>
              <a:rPr lang="fr-CA" altLang="en-US" sz="4400" dirty="0" err="1">
                <a:cs typeface="Arial" panose="020B0604020202020204" pitchFamily="34" charset="0"/>
              </a:rPr>
              <a:t>Italy</a:t>
            </a:r>
            <a:r>
              <a:rPr lang="fr-CA" altLang="en-US" sz="4400" dirty="0">
                <a:cs typeface="Arial" panose="020B0604020202020204" pitchFamily="34" charset="0"/>
              </a:rPr>
              <a:t>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5" y="744902"/>
            <a:ext cx="2232248" cy="108361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145" y="707329"/>
            <a:ext cx="2559140" cy="111267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23392" y="5023927"/>
            <a:ext cx="3764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FF0000"/>
                </a:solidFill>
              </a:rPr>
              <a:t>Italy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02BBDA36-5A10-86B3-F30A-9B1E86D8B1BA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B3EA2730-63AE-DB99-F1F5-48EA766AEDE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76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344644"/>
            <a:ext cx="8733184" cy="2310367"/>
          </a:xfrm>
          <a:prstGeom prst="rect">
            <a:avLst/>
          </a:prstGeom>
        </p:spPr>
      </p:pic>
      <p:sp>
        <p:nvSpPr>
          <p:cNvPr id="4" name="副标题 2">
            <a:extLst>
              <a:ext uri="{FF2B5EF4-FFF2-40B4-BE49-F238E27FC236}">
                <a16:creationId xmlns:a16="http://schemas.microsoft.com/office/drawing/2014/main" id="{5390EAE4-0D47-36CA-0D10-3B9701DC78EA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5" name="Picture 4" descr="A green and white logo&#10;&#10;AI-generated content may be incorrect.">
            <a:extLst>
              <a:ext uri="{FF2B5EF4-FFF2-40B4-BE49-F238E27FC236}">
                <a16:creationId xmlns:a16="http://schemas.microsoft.com/office/drawing/2014/main" id="{DE84E75A-D3DF-27F2-A8D7-2AE87BC1B2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270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381311"/>
            <a:ext cx="6948264" cy="1838165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1277380" y="1988840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4400" dirty="0">
                <a:cs typeface="Arial" panose="020B0604020202020204" pitchFamily="34" charset="0"/>
              </a:rPr>
              <a:t>Many years ago in England, a traditional Christmas dinner included a pig’s head served with mustard!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D2326861-D093-CAE5-8710-12D4F03D81BC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1AE4C72B-28C7-086F-C350-D90E21BEFD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500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3C17577-C261-997A-BFE0-52B4EC0C65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0EC4759-82A7-19BB-1EF8-CA622F197BCC}"/>
              </a:ext>
            </a:extLst>
          </p:cNvPr>
          <p:cNvSpPr txBox="1">
            <a:spLocks/>
          </p:cNvSpPr>
          <p:nvPr/>
        </p:nvSpPr>
        <p:spPr>
          <a:xfrm>
            <a:off x="1144053" y="2096852"/>
            <a:ext cx="6768752" cy="266429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88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cs typeface="Arial" panose="020B0604020202020204" pitchFamily="34" charset="0"/>
              </a:rPr>
              <a:t>Time to check the scores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ACFE9014-F0A3-07CB-D093-A17B20F3F2A2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C8F3853C-43E9-9682-AE94-4EAFDC70D8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839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3711015"/>
            <a:ext cx="5834442" cy="2917221"/>
          </a:xfrm>
          <a:prstGeom prst="rect">
            <a:avLst/>
          </a:prstGeom>
        </p:spPr>
      </p:pic>
      <p:sp>
        <p:nvSpPr>
          <p:cNvPr id="5" name="副标题 2">
            <a:extLst>
              <a:ext uri="{FF2B5EF4-FFF2-40B4-BE49-F238E27FC236}">
                <a16:creationId xmlns:a16="http://schemas.microsoft.com/office/drawing/2014/main" id="{083CEF30-9E94-D008-F94D-5380CC7B5234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6" name="Picture 5" descr="A green and white logo&#10;&#10;AI-generated content may be incorrect.">
            <a:extLst>
              <a:ext uri="{FF2B5EF4-FFF2-40B4-BE49-F238E27FC236}">
                <a16:creationId xmlns:a16="http://schemas.microsoft.com/office/drawing/2014/main" id="{744AD701-BCD0-57BB-55BB-74D392D6B03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344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1</a:t>
            </a:r>
          </a:p>
          <a:p>
            <a:pPr marL="0" indent="0">
              <a:buNone/>
            </a:pPr>
            <a:r>
              <a:rPr lang="fr-CA" altLang="en-US" sz="4800" dirty="0" err="1">
                <a:cs typeface="Arial" panose="020B0604020202020204" pitchFamily="34" charset="0"/>
              </a:rPr>
              <a:t>What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girl’s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name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is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also</a:t>
            </a:r>
            <a:r>
              <a:rPr lang="fr-CA" altLang="en-US" sz="4800" dirty="0">
                <a:cs typeface="Arial" panose="020B0604020202020204" pitchFamily="34" charset="0"/>
              </a:rPr>
              <a:t> the </a:t>
            </a:r>
            <a:r>
              <a:rPr lang="fr-CA" altLang="en-US" sz="4800" dirty="0" err="1">
                <a:cs typeface="Arial" panose="020B0604020202020204" pitchFamily="34" charset="0"/>
              </a:rPr>
              <a:t>name</a:t>
            </a:r>
            <a:r>
              <a:rPr lang="fr-CA" altLang="en-US" sz="4800" dirty="0">
                <a:cs typeface="Arial" panose="020B0604020202020204" pitchFamily="34" charset="0"/>
              </a:rPr>
              <a:t> of a </a:t>
            </a:r>
            <a:r>
              <a:rPr lang="fr-CA" altLang="en-US" sz="4800" dirty="0" err="1">
                <a:cs typeface="Arial" panose="020B0604020202020204" pitchFamily="34" charset="0"/>
              </a:rPr>
              <a:t>traditional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song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sung</a:t>
            </a:r>
            <a:r>
              <a:rPr lang="fr-CA" altLang="en-US" sz="4800" dirty="0">
                <a:cs typeface="Arial" panose="020B0604020202020204" pitchFamily="34" charset="0"/>
              </a:rPr>
              <a:t> at Christmas time?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2518" y="616765"/>
            <a:ext cx="2635562" cy="1317781"/>
          </a:xfrm>
          <a:prstGeom prst="rect">
            <a:avLst/>
          </a:prstGeom>
        </p:spPr>
      </p:pic>
      <p:sp>
        <p:nvSpPr>
          <p:cNvPr id="3" name="副标题 2">
            <a:extLst>
              <a:ext uri="{FF2B5EF4-FFF2-40B4-BE49-F238E27FC236}">
                <a16:creationId xmlns:a16="http://schemas.microsoft.com/office/drawing/2014/main" id="{6F6FFE58-D494-E45E-142F-0510108B9D50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4" name="Picture 3" descr="A green and white logo&#10;&#10;AI-generated content may be incorrect.">
            <a:extLst>
              <a:ext uri="{FF2B5EF4-FFF2-40B4-BE49-F238E27FC236}">
                <a16:creationId xmlns:a16="http://schemas.microsoft.com/office/drawing/2014/main" id="{40780AC0-768C-939E-CC58-FAF91607E08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577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361768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4</a:t>
            </a:r>
          </a:p>
          <a:p>
            <a:pPr marL="0" indent="0">
              <a:buNone/>
            </a:pPr>
            <a:r>
              <a:rPr lang="fr-CA" altLang="en-US" sz="6000" dirty="0">
                <a:cs typeface="Arial" panose="020B0604020202020204" pitchFamily="34" charset="0"/>
              </a:rPr>
              <a:t>Name this Christmas movie.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2227" y="332656"/>
            <a:ext cx="3725484" cy="1910505"/>
          </a:xfrm>
          <a:prstGeom prst="rect">
            <a:avLst/>
          </a:prstGeom>
        </p:spPr>
      </p:pic>
      <p:pic>
        <p:nvPicPr>
          <p:cNvPr id="1026" name="Picture 2" descr="Nativity (2009) Christmas film review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9884" y="2420888"/>
            <a:ext cx="3461793" cy="230425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副标题 2">
            <a:extLst>
              <a:ext uri="{FF2B5EF4-FFF2-40B4-BE49-F238E27FC236}">
                <a16:creationId xmlns:a16="http://schemas.microsoft.com/office/drawing/2014/main" id="{780C281E-0E7F-DE7C-E0FF-2B59F25509C9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19000713-34F7-F1AD-B602-D5752E01BBD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085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2</a:t>
            </a:r>
          </a:p>
          <a:p>
            <a:pPr marL="0" indent="0">
              <a:buNone/>
            </a:pPr>
            <a:r>
              <a:rPr lang="fr-CA" altLang="en-US" sz="4800" dirty="0" err="1">
                <a:cs typeface="Arial" panose="020B0604020202020204" pitchFamily="34" charset="0"/>
              </a:rPr>
              <a:t>Take</a:t>
            </a:r>
            <a:r>
              <a:rPr lang="fr-CA" altLang="en-US" sz="4800" dirty="0">
                <a:cs typeface="Arial" panose="020B0604020202020204" pitchFamily="34" charset="0"/>
              </a:rPr>
              <a:t> one </a:t>
            </a:r>
            <a:r>
              <a:rPr lang="fr-CA" altLang="en-US" sz="4800" dirty="0" err="1">
                <a:cs typeface="Arial" panose="020B0604020202020204" pitchFamily="34" charset="0"/>
              </a:rPr>
              <a:t>letter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from</a:t>
            </a:r>
            <a:r>
              <a:rPr lang="fr-CA" altLang="en-US" sz="4800" dirty="0">
                <a:cs typeface="Arial" panose="020B0604020202020204" pitchFamily="34" charset="0"/>
              </a:rPr>
              <a:t> ‘</a:t>
            </a:r>
            <a:r>
              <a:rPr lang="fr-CA" altLang="en-US" sz="4800" b="1" dirty="0">
                <a:cs typeface="Arial" panose="020B0604020202020204" pitchFamily="34" charset="0"/>
              </a:rPr>
              <a:t>LEAVES</a:t>
            </a:r>
            <a:r>
              <a:rPr lang="fr-CA" altLang="en-US" sz="4800" dirty="0">
                <a:cs typeface="Arial" panose="020B0604020202020204" pitchFamily="34" charset="0"/>
              </a:rPr>
              <a:t>’ to </a:t>
            </a:r>
            <a:r>
              <a:rPr lang="fr-CA" altLang="en-US" sz="4800" dirty="0" err="1">
                <a:cs typeface="Arial" panose="020B0604020202020204" pitchFamily="34" charset="0"/>
              </a:rPr>
              <a:t>discover</a:t>
            </a:r>
            <a:r>
              <a:rPr lang="fr-CA" altLang="en-US" sz="4800" dirty="0">
                <a:cs typeface="Arial" panose="020B0604020202020204" pitchFamily="34" charset="0"/>
              </a:rPr>
              <a:t> the </a:t>
            </a:r>
            <a:r>
              <a:rPr lang="fr-CA" altLang="en-US" sz="4800" dirty="0" err="1">
                <a:cs typeface="Arial" panose="020B0604020202020204" pitchFamily="34" charset="0"/>
              </a:rPr>
              <a:t>name</a:t>
            </a:r>
            <a:r>
              <a:rPr lang="fr-CA" altLang="en-US" sz="4800" dirty="0">
                <a:cs typeface="Arial" panose="020B0604020202020204" pitchFamily="34" charset="0"/>
              </a:rPr>
              <a:t> of </a:t>
            </a:r>
            <a:r>
              <a:rPr lang="fr-CA" altLang="en-US" sz="4800" dirty="0" err="1">
                <a:cs typeface="Arial" panose="020B0604020202020204" pitchFamily="34" charset="0"/>
              </a:rPr>
              <a:t>Santa’s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helpers</a:t>
            </a:r>
            <a:r>
              <a:rPr lang="fr-CA" altLang="en-US" sz="4800" dirty="0">
                <a:cs typeface="Arial" panose="020B0604020202020204" pitchFamily="34" charset="0"/>
              </a:rPr>
              <a:t>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2518" y="616765"/>
            <a:ext cx="2635562" cy="1317781"/>
          </a:xfrm>
          <a:prstGeom prst="rect">
            <a:avLst/>
          </a:prstGeom>
        </p:spPr>
      </p:pic>
      <p:sp>
        <p:nvSpPr>
          <p:cNvPr id="3" name="副标题 2">
            <a:extLst>
              <a:ext uri="{FF2B5EF4-FFF2-40B4-BE49-F238E27FC236}">
                <a16:creationId xmlns:a16="http://schemas.microsoft.com/office/drawing/2014/main" id="{4B68426F-8A62-3051-9AEF-93F0919E91B3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4" name="Picture 3" descr="A green and white logo&#10;&#10;AI-generated content may be incorrect.">
            <a:extLst>
              <a:ext uri="{FF2B5EF4-FFF2-40B4-BE49-F238E27FC236}">
                <a16:creationId xmlns:a16="http://schemas.microsoft.com/office/drawing/2014/main" id="{6DF9E4A9-649A-F5E2-2271-C515D48AF6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889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3</a:t>
            </a:r>
          </a:p>
          <a:p>
            <a:pPr marL="0" indent="0">
              <a:buNone/>
            </a:pPr>
            <a:r>
              <a:rPr lang="fr-CA" altLang="en-US" sz="4800" dirty="0">
                <a:cs typeface="Arial" panose="020B0604020202020204" pitchFamily="34" charset="0"/>
              </a:rPr>
              <a:t>Under </a:t>
            </a:r>
            <a:r>
              <a:rPr lang="fr-CA" altLang="en-US" sz="4800" dirty="0" err="1">
                <a:cs typeface="Arial" panose="020B0604020202020204" pitchFamily="34" charset="0"/>
              </a:rPr>
              <a:t>what</a:t>
            </a:r>
            <a:r>
              <a:rPr lang="fr-CA" altLang="en-US" sz="4800" dirty="0">
                <a:cs typeface="Arial" panose="020B0604020202020204" pitchFamily="34" charset="0"/>
              </a:rPr>
              <a:t> plant are </a:t>
            </a:r>
            <a:r>
              <a:rPr lang="fr-CA" altLang="en-US" sz="4800" dirty="0" err="1">
                <a:cs typeface="Arial" panose="020B0604020202020204" pitchFamily="34" charset="0"/>
              </a:rPr>
              <a:t>you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traditionally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supposed</a:t>
            </a:r>
            <a:r>
              <a:rPr lang="fr-CA" altLang="en-US" sz="4800" dirty="0">
                <a:cs typeface="Arial" panose="020B0604020202020204" pitchFamily="34" charset="0"/>
              </a:rPr>
              <a:t> to </a:t>
            </a:r>
            <a:r>
              <a:rPr lang="fr-CA" altLang="en-US" sz="4800" dirty="0" err="1">
                <a:cs typeface="Arial" panose="020B0604020202020204" pitchFamily="34" charset="0"/>
              </a:rPr>
              <a:t>kiss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someone</a:t>
            </a:r>
            <a:r>
              <a:rPr lang="fr-CA" altLang="en-US" sz="4800" dirty="0">
                <a:cs typeface="Arial" panose="020B0604020202020204" pitchFamily="34" charset="0"/>
              </a:rPr>
              <a:t> at Christmas time?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2518" y="616765"/>
            <a:ext cx="2635562" cy="1317781"/>
          </a:xfrm>
          <a:prstGeom prst="rect">
            <a:avLst/>
          </a:prstGeom>
        </p:spPr>
      </p:pic>
      <p:sp>
        <p:nvSpPr>
          <p:cNvPr id="3" name="副标题 2">
            <a:extLst>
              <a:ext uri="{FF2B5EF4-FFF2-40B4-BE49-F238E27FC236}">
                <a16:creationId xmlns:a16="http://schemas.microsoft.com/office/drawing/2014/main" id="{276AA1A4-5674-B0B6-8FBF-96C857E99564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4" name="Picture 3" descr="A green and white logo&#10;&#10;AI-generated content may be incorrect.">
            <a:extLst>
              <a:ext uri="{FF2B5EF4-FFF2-40B4-BE49-F238E27FC236}">
                <a16:creationId xmlns:a16="http://schemas.microsoft.com/office/drawing/2014/main" id="{359F053D-932C-BB04-F40B-EA38B46ACAD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86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4</a:t>
            </a:r>
          </a:p>
          <a:p>
            <a:pPr marL="0" indent="0">
              <a:buNone/>
            </a:pPr>
            <a:r>
              <a:rPr lang="fr-CA" altLang="en-US" sz="4800" dirty="0" err="1">
                <a:cs typeface="Arial" panose="020B0604020202020204" pitchFamily="34" charset="0"/>
              </a:rPr>
              <a:t>What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is</a:t>
            </a:r>
            <a:r>
              <a:rPr lang="fr-CA" altLang="en-US" sz="4800" dirty="0">
                <a:cs typeface="Arial" panose="020B0604020202020204" pitchFamily="34" charset="0"/>
              </a:rPr>
              <a:t> the </a:t>
            </a:r>
            <a:r>
              <a:rPr lang="fr-CA" altLang="en-US" sz="4800" dirty="0" err="1">
                <a:cs typeface="Arial" panose="020B0604020202020204" pitchFamily="34" charset="0"/>
              </a:rPr>
              <a:t>name</a:t>
            </a:r>
            <a:r>
              <a:rPr lang="fr-CA" altLang="en-US" sz="4800" dirty="0">
                <a:cs typeface="Arial" panose="020B0604020202020204" pitchFamily="34" charset="0"/>
              </a:rPr>
              <a:t> of </a:t>
            </a:r>
            <a:r>
              <a:rPr lang="fr-CA" altLang="en-US" sz="4800" dirty="0" err="1">
                <a:cs typeface="Arial" panose="020B0604020202020204" pitchFamily="34" charset="0"/>
              </a:rPr>
              <a:t>Kristoff’s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reindeer</a:t>
            </a:r>
            <a:r>
              <a:rPr lang="fr-CA" altLang="en-US" sz="4800" dirty="0">
                <a:cs typeface="Arial" panose="020B0604020202020204" pitchFamily="34" charset="0"/>
              </a:rPr>
              <a:t> in the Disney </a:t>
            </a:r>
            <a:r>
              <a:rPr lang="fr-CA" altLang="en-US" sz="4800" dirty="0" err="1">
                <a:cs typeface="Arial" panose="020B0604020202020204" pitchFamily="34" charset="0"/>
              </a:rPr>
              <a:t>movie</a:t>
            </a:r>
            <a:r>
              <a:rPr lang="fr-CA" altLang="en-US" sz="4800" dirty="0">
                <a:cs typeface="Arial" panose="020B0604020202020204" pitchFamily="34" charset="0"/>
              </a:rPr>
              <a:t> ‘</a:t>
            </a:r>
            <a:r>
              <a:rPr lang="fr-CA" altLang="en-US" sz="4800" dirty="0" err="1">
                <a:cs typeface="Arial" panose="020B0604020202020204" pitchFamily="34" charset="0"/>
              </a:rPr>
              <a:t>Frozen</a:t>
            </a:r>
            <a:r>
              <a:rPr lang="fr-CA" altLang="en-US" sz="4800" dirty="0">
                <a:cs typeface="Arial" panose="020B0604020202020204" pitchFamily="34" charset="0"/>
              </a:rPr>
              <a:t>’?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2518" y="616765"/>
            <a:ext cx="2635562" cy="1317781"/>
          </a:xfrm>
          <a:prstGeom prst="rect">
            <a:avLst/>
          </a:prstGeom>
        </p:spPr>
      </p:pic>
      <p:sp>
        <p:nvSpPr>
          <p:cNvPr id="3" name="副标题 2">
            <a:extLst>
              <a:ext uri="{FF2B5EF4-FFF2-40B4-BE49-F238E27FC236}">
                <a16:creationId xmlns:a16="http://schemas.microsoft.com/office/drawing/2014/main" id="{DBEE2716-1BAA-15C2-613D-EC9C8D4792BA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4" name="Picture 3" descr="A green and white logo&#10;&#10;AI-generated content may be incorrect.">
            <a:extLst>
              <a:ext uri="{FF2B5EF4-FFF2-40B4-BE49-F238E27FC236}">
                <a16:creationId xmlns:a16="http://schemas.microsoft.com/office/drawing/2014/main" id="{9899A5ED-C2A5-4184-1B1F-0F963D6D809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557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5</a:t>
            </a:r>
          </a:p>
          <a:p>
            <a:pPr marL="0" indent="0">
              <a:buNone/>
            </a:pPr>
            <a:r>
              <a:rPr lang="fr-CA" altLang="en-US" sz="4800" dirty="0" err="1">
                <a:cs typeface="Arial" panose="020B0604020202020204" pitchFamily="34" charset="0"/>
              </a:rPr>
              <a:t>According</a:t>
            </a:r>
            <a:r>
              <a:rPr lang="fr-CA" altLang="en-US" sz="4800" dirty="0">
                <a:cs typeface="Arial" panose="020B0604020202020204" pitchFamily="34" charset="0"/>
              </a:rPr>
              <a:t> to the </a:t>
            </a:r>
            <a:r>
              <a:rPr lang="fr-CA" altLang="en-US" sz="4800" dirty="0" err="1">
                <a:cs typeface="Arial" panose="020B0604020202020204" pitchFamily="34" charset="0"/>
              </a:rPr>
              <a:t>seasonal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song</a:t>
            </a:r>
            <a:r>
              <a:rPr lang="fr-CA" altLang="en-US" sz="4800" dirty="0">
                <a:cs typeface="Arial" panose="020B0604020202020204" pitchFamily="34" charset="0"/>
              </a:rPr>
              <a:t>, </a:t>
            </a:r>
            <a:r>
              <a:rPr lang="fr-CA" altLang="en-US" sz="4800" dirty="0" err="1">
                <a:cs typeface="Arial" panose="020B0604020202020204" pitchFamily="34" charset="0"/>
              </a:rPr>
              <a:t>what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did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My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True</a:t>
            </a:r>
            <a:r>
              <a:rPr lang="fr-CA" altLang="en-US" sz="4800" dirty="0">
                <a:cs typeface="Arial" panose="020B0604020202020204" pitchFamily="34" charset="0"/>
              </a:rPr>
              <a:t> Love </a:t>
            </a:r>
            <a:r>
              <a:rPr lang="fr-CA" altLang="en-US" sz="4800" dirty="0" err="1">
                <a:cs typeface="Arial" panose="020B0604020202020204" pitchFamily="34" charset="0"/>
              </a:rPr>
              <a:t>give</a:t>
            </a:r>
            <a:r>
              <a:rPr lang="fr-CA" altLang="en-US" sz="4800" dirty="0">
                <a:cs typeface="Arial" panose="020B0604020202020204" pitchFamily="34" charset="0"/>
              </a:rPr>
              <a:t> to me on the 5th </a:t>
            </a:r>
            <a:r>
              <a:rPr lang="fr-CA" altLang="en-US" sz="4800" dirty="0" err="1">
                <a:cs typeface="Arial" panose="020B0604020202020204" pitchFamily="34" charset="0"/>
              </a:rPr>
              <a:t>day</a:t>
            </a:r>
            <a:r>
              <a:rPr lang="fr-CA" altLang="en-US" sz="4800" dirty="0">
                <a:cs typeface="Arial" panose="020B0604020202020204" pitchFamily="34" charset="0"/>
              </a:rPr>
              <a:t> of Christmas?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2518" y="616765"/>
            <a:ext cx="2635562" cy="1317781"/>
          </a:xfrm>
          <a:prstGeom prst="rect">
            <a:avLst/>
          </a:prstGeom>
        </p:spPr>
      </p:pic>
      <p:sp>
        <p:nvSpPr>
          <p:cNvPr id="3" name="副标题 2">
            <a:extLst>
              <a:ext uri="{FF2B5EF4-FFF2-40B4-BE49-F238E27FC236}">
                <a16:creationId xmlns:a16="http://schemas.microsoft.com/office/drawing/2014/main" id="{BDCB12CC-5A25-F43D-AE01-553895F94108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4" name="Picture 3" descr="A green and white logo&#10;&#10;AI-generated content may be incorrect.">
            <a:extLst>
              <a:ext uri="{FF2B5EF4-FFF2-40B4-BE49-F238E27FC236}">
                <a16:creationId xmlns:a16="http://schemas.microsoft.com/office/drawing/2014/main" id="{6A41B62F-A76E-5301-C350-A5FEFB16104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983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6</a:t>
            </a:r>
          </a:p>
          <a:p>
            <a:pPr marL="0" indent="0">
              <a:buNone/>
            </a:pPr>
            <a:r>
              <a:rPr lang="fr-CA" altLang="en-US" sz="4000" dirty="0" err="1">
                <a:cs typeface="Arial" panose="020B0604020202020204" pitchFamily="34" charset="0"/>
              </a:rPr>
              <a:t>Which</a:t>
            </a:r>
            <a:r>
              <a:rPr lang="fr-CA" altLang="en-US" sz="4000" dirty="0">
                <a:cs typeface="Arial" panose="020B0604020202020204" pitchFamily="34" charset="0"/>
              </a:rPr>
              <a:t> of </a:t>
            </a:r>
            <a:r>
              <a:rPr lang="fr-CA" altLang="en-US" sz="4000" dirty="0" err="1">
                <a:cs typeface="Arial" panose="020B0604020202020204" pitchFamily="34" charset="0"/>
              </a:rPr>
              <a:t>these</a:t>
            </a:r>
            <a:r>
              <a:rPr lang="fr-CA" altLang="en-US" sz="4000" dirty="0">
                <a:cs typeface="Arial" panose="020B0604020202020204" pitchFamily="34" charset="0"/>
              </a:rPr>
              <a:t> countries </a:t>
            </a:r>
            <a:r>
              <a:rPr lang="fr-CA" altLang="en-US" sz="4000" dirty="0" err="1">
                <a:cs typeface="Arial" panose="020B0604020202020204" pitchFamily="34" charset="0"/>
              </a:rPr>
              <a:t>celebrates</a:t>
            </a:r>
            <a:r>
              <a:rPr lang="fr-CA" altLang="en-US" sz="4000" dirty="0">
                <a:cs typeface="Arial" panose="020B0604020202020204" pitchFamily="34" charset="0"/>
              </a:rPr>
              <a:t> </a:t>
            </a:r>
            <a:r>
              <a:rPr lang="fr-CA" altLang="en-US" sz="4000" dirty="0" err="1">
                <a:cs typeface="Arial" panose="020B0604020202020204" pitchFamily="34" charset="0"/>
              </a:rPr>
              <a:t>its</a:t>
            </a:r>
            <a:r>
              <a:rPr lang="fr-CA" altLang="en-US" sz="4000" dirty="0">
                <a:cs typeface="Arial" panose="020B0604020202020204" pitchFamily="34" charset="0"/>
              </a:rPr>
              <a:t> Independence Day on Christmas Eve </a:t>
            </a:r>
            <a:r>
              <a:rPr lang="fr-CA" altLang="en-US" sz="4000" dirty="0" err="1">
                <a:cs typeface="Arial" panose="020B0604020202020204" pitchFamily="34" charset="0"/>
              </a:rPr>
              <a:t>each</a:t>
            </a:r>
            <a:r>
              <a:rPr lang="fr-CA" altLang="en-US" sz="4000" dirty="0">
                <a:cs typeface="Arial" panose="020B0604020202020204" pitchFamily="34" charset="0"/>
              </a:rPr>
              <a:t> </a:t>
            </a:r>
            <a:r>
              <a:rPr lang="fr-CA" altLang="en-US" sz="4000" dirty="0" err="1">
                <a:cs typeface="Arial" panose="020B0604020202020204" pitchFamily="34" charset="0"/>
              </a:rPr>
              <a:t>year</a:t>
            </a:r>
            <a:r>
              <a:rPr lang="fr-CA" altLang="en-US" sz="4000" dirty="0">
                <a:cs typeface="Arial" panose="020B0604020202020204" pitchFamily="34" charset="0"/>
              </a:rPr>
              <a:t>: </a:t>
            </a:r>
            <a:r>
              <a:rPr lang="fr-CA" altLang="en-US" sz="4000" dirty="0" err="1">
                <a:cs typeface="Arial" panose="020B0604020202020204" pitchFamily="34" charset="0"/>
              </a:rPr>
              <a:t>Libya</a:t>
            </a:r>
            <a:r>
              <a:rPr lang="fr-CA" altLang="en-US" sz="4000" dirty="0">
                <a:cs typeface="Arial" panose="020B0604020202020204" pitchFamily="34" charset="0"/>
              </a:rPr>
              <a:t>, </a:t>
            </a:r>
            <a:r>
              <a:rPr lang="fr-CA" altLang="en-US" sz="4000" dirty="0" err="1">
                <a:cs typeface="Arial" panose="020B0604020202020204" pitchFamily="34" charset="0"/>
              </a:rPr>
              <a:t>India</a:t>
            </a:r>
            <a:r>
              <a:rPr lang="fr-CA" altLang="en-US" sz="4000" dirty="0">
                <a:cs typeface="Arial" panose="020B0604020202020204" pitchFamily="34" charset="0"/>
              </a:rPr>
              <a:t>, </a:t>
            </a:r>
            <a:r>
              <a:rPr lang="fr-CA" altLang="en-US" sz="4000" dirty="0" err="1">
                <a:cs typeface="Arial" panose="020B0604020202020204" pitchFamily="34" charset="0"/>
              </a:rPr>
              <a:t>Australia</a:t>
            </a:r>
            <a:r>
              <a:rPr lang="fr-CA" altLang="en-US" sz="4000" dirty="0">
                <a:cs typeface="Arial" panose="020B0604020202020204" pitchFamily="34" charset="0"/>
              </a:rPr>
              <a:t>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2518" y="616765"/>
            <a:ext cx="2635562" cy="1317781"/>
          </a:xfrm>
          <a:prstGeom prst="rect">
            <a:avLst/>
          </a:prstGeom>
        </p:spPr>
      </p:pic>
      <p:sp>
        <p:nvSpPr>
          <p:cNvPr id="3" name="副标题 2">
            <a:extLst>
              <a:ext uri="{FF2B5EF4-FFF2-40B4-BE49-F238E27FC236}">
                <a16:creationId xmlns:a16="http://schemas.microsoft.com/office/drawing/2014/main" id="{BFA0B527-C607-AC87-55C6-5AC245632C18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4" name="Picture 3" descr="A green and white logo&#10;&#10;AI-generated content may be incorrect.">
            <a:extLst>
              <a:ext uri="{FF2B5EF4-FFF2-40B4-BE49-F238E27FC236}">
                <a16:creationId xmlns:a16="http://schemas.microsoft.com/office/drawing/2014/main" id="{03DF2B2F-AC23-38A5-6A9B-B7F04193504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140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344644"/>
            <a:ext cx="8733184" cy="2310367"/>
          </a:xfrm>
          <a:prstGeom prst="rect">
            <a:avLst/>
          </a:prstGeom>
        </p:spPr>
      </p:pic>
      <p:sp>
        <p:nvSpPr>
          <p:cNvPr id="4" name="副标题 2">
            <a:extLst>
              <a:ext uri="{FF2B5EF4-FFF2-40B4-BE49-F238E27FC236}">
                <a16:creationId xmlns:a16="http://schemas.microsoft.com/office/drawing/2014/main" id="{A43CB157-1DC7-C38C-56D1-0ED17DD843E9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5" name="Picture 4" descr="A green and white logo&#10;&#10;AI-generated content may be incorrect.">
            <a:extLst>
              <a:ext uri="{FF2B5EF4-FFF2-40B4-BE49-F238E27FC236}">
                <a16:creationId xmlns:a16="http://schemas.microsoft.com/office/drawing/2014/main" id="{00EC0AA3-5BD9-E19C-900C-D2C40618FF8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248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381311"/>
            <a:ext cx="6948264" cy="1838165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1277380" y="1988840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4000" dirty="0">
                <a:cs typeface="Arial" panose="020B0604020202020204" pitchFamily="34" charset="0"/>
              </a:rPr>
              <a:t>Christmas </a:t>
            </a:r>
            <a:r>
              <a:rPr lang="fr-CA" altLang="en-US" sz="4000" dirty="0" err="1">
                <a:cs typeface="Arial" panose="020B0604020202020204" pitchFamily="34" charset="0"/>
              </a:rPr>
              <a:t>was</a:t>
            </a:r>
            <a:r>
              <a:rPr lang="fr-CA" altLang="en-US" sz="4000" dirty="0">
                <a:cs typeface="Arial" panose="020B0604020202020204" pitchFamily="34" charset="0"/>
              </a:rPr>
              <a:t> </a:t>
            </a:r>
            <a:r>
              <a:rPr lang="fr-CA" altLang="en-US" sz="4000" dirty="0" err="1">
                <a:cs typeface="Arial" panose="020B0604020202020204" pitchFamily="34" charset="0"/>
              </a:rPr>
              <a:t>banned</a:t>
            </a:r>
            <a:r>
              <a:rPr lang="fr-CA" altLang="en-US" sz="4000" dirty="0">
                <a:cs typeface="Arial" panose="020B0604020202020204" pitchFamily="34" charset="0"/>
              </a:rPr>
              <a:t> in Cuba </a:t>
            </a:r>
            <a:r>
              <a:rPr lang="fr-CA" altLang="en-US" sz="4000" dirty="0" err="1">
                <a:cs typeface="Arial" panose="020B0604020202020204" pitchFamily="34" charset="0"/>
              </a:rPr>
              <a:t>from</a:t>
            </a:r>
            <a:r>
              <a:rPr lang="fr-CA" altLang="en-US" sz="4000" dirty="0">
                <a:cs typeface="Arial" panose="020B0604020202020204" pitchFamily="34" charset="0"/>
              </a:rPr>
              <a:t> 1969 to 1998. Fidel Castro, the </a:t>
            </a:r>
            <a:r>
              <a:rPr lang="fr-CA" altLang="en-US" sz="4000" dirty="0" err="1">
                <a:cs typeface="Arial" panose="020B0604020202020204" pitchFamily="34" charset="0"/>
              </a:rPr>
              <a:t>country’s</a:t>
            </a:r>
            <a:r>
              <a:rPr lang="fr-CA" altLang="en-US" sz="4000" dirty="0">
                <a:cs typeface="Arial" panose="020B0604020202020204" pitchFamily="34" charset="0"/>
              </a:rPr>
              <a:t> leader at </a:t>
            </a:r>
            <a:r>
              <a:rPr lang="fr-CA" altLang="en-US" sz="4000" dirty="0" err="1">
                <a:cs typeface="Arial" panose="020B0604020202020204" pitchFamily="34" charset="0"/>
              </a:rPr>
              <a:t>that</a:t>
            </a:r>
            <a:r>
              <a:rPr lang="fr-CA" altLang="en-US" sz="4000" dirty="0">
                <a:cs typeface="Arial" panose="020B0604020202020204" pitchFamily="34" charset="0"/>
              </a:rPr>
              <a:t> time, </a:t>
            </a:r>
            <a:r>
              <a:rPr lang="fr-CA" altLang="en-US" sz="4000" dirty="0" err="1">
                <a:cs typeface="Arial" panose="020B0604020202020204" pitchFamily="34" charset="0"/>
              </a:rPr>
              <a:t>didn’t</a:t>
            </a:r>
            <a:r>
              <a:rPr lang="fr-CA" altLang="en-US" sz="4000" dirty="0">
                <a:cs typeface="Arial" panose="020B0604020202020204" pitchFamily="34" charset="0"/>
              </a:rPr>
              <a:t> </a:t>
            </a:r>
            <a:r>
              <a:rPr lang="fr-CA" altLang="en-US" sz="4000" dirty="0" err="1">
                <a:cs typeface="Arial" panose="020B0604020202020204" pitchFamily="34" charset="0"/>
              </a:rPr>
              <a:t>want</a:t>
            </a:r>
            <a:r>
              <a:rPr lang="fr-CA" altLang="en-US" sz="4000" dirty="0">
                <a:cs typeface="Arial" panose="020B0604020202020204" pitchFamily="34" charset="0"/>
              </a:rPr>
              <a:t> </a:t>
            </a:r>
            <a:r>
              <a:rPr lang="fr-CA" altLang="en-US" sz="4000" dirty="0" err="1">
                <a:cs typeface="Arial" panose="020B0604020202020204" pitchFamily="34" charset="0"/>
              </a:rPr>
              <a:t>any</a:t>
            </a:r>
            <a:r>
              <a:rPr lang="fr-CA" altLang="en-US" sz="4000" dirty="0">
                <a:cs typeface="Arial" panose="020B0604020202020204" pitchFamily="34" charset="0"/>
              </a:rPr>
              <a:t> </a:t>
            </a:r>
            <a:r>
              <a:rPr lang="fr-CA" altLang="en-US" sz="4000" dirty="0" err="1">
                <a:cs typeface="Arial" panose="020B0604020202020204" pitchFamily="34" charset="0"/>
              </a:rPr>
              <a:t>religious</a:t>
            </a:r>
            <a:r>
              <a:rPr lang="fr-CA" altLang="en-US" sz="4000" dirty="0">
                <a:cs typeface="Arial" panose="020B0604020202020204" pitchFamily="34" charset="0"/>
              </a:rPr>
              <a:t> </a:t>
            </a:r>
            <a:r>
              <a:rPr lang="fr-CA" altLang="en-US" sz="4000" dirty="0" err="1">
                <a:cs typeface="Arial" panose="020B0604020202020204" pitchFamily="34" charset="0"/>
              </a:rPr>
              <a:t>celebrations</a:t>
            </a:r>
            <a:r>
              <a:rPr lang="fr-CA" altLang="en-US" sz="4000" dirty="0"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0BC43B38-781E-5DC7-7198-9A80FE14E4B4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638E92F5-29F2-34A1-81AB-2A31B155513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796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544" y="3635693"/>
            <a:ext cx="4911996" cy="243168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544" y="4851534"/>
            <a:ext cx="4913010" cy="2136091"/>
          </a:xfrm>
          <a:prstGeom prst="rect">
            <a:avLst/>
          </a:prstGeom>
        </p:spPr>
      </p:pic>
      <p:sp>
        <p:nvSpPr>
          <p:cNvPr id="2" name="副标题 2">
            <a:extLst>
              <a:ext uri="{FF2B5EF4-FFF2-40B4-BE49-F238E27FC236}">
                <a16:creationId xmlns:a16="http://schemas.microsoft.com/office/drawing/2014/main" id="{5713B33F-7C3E-7EE7-6A51-88F9D87A29B0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7" name="Picture 6" descr="A green and white logo&#10;&#10;AI-generated content may be incorrect.">
            <a:extLst>
              <a:ext uri="{FF2B5EF4-FFF2-40B4-BE49-F238E27FC236}">
                <a16:creationId xmlns:a16="http://schemas.microsoft.com/office/drawing/2014/main" id="{29FA5AAA-A294-3B06-5F36-DB3A1A3632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712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1</a:t>
            </a:r>
          </a:p>
          <a:p>
            <a:pPr marL="0" indent="0">
              <a:buNone/>
            </a:pPr>
            <a:r>
              <a:rPr lang="fr-CA" altLang="en-US" sz="4800" dirty="0">
                <a:cs typeface="Arial" panose="020B0604020202020204" pitchFamily="34" charset="0"/>
              </a:rPr>
              <a:t>A Star or </a:t>
            </a:r>
            <a:r>
              <a:rPr lang="fr-CA" altLang="en-US" sz="4800" dirty="0" err="1">
                <a:cs typeface="Arial" panose="020B0604020202020204" pitchFamily="34" charset="0"/>
              </a:rPr>
              <a:t>what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other</a:t>
            </a:r>
            <a:r>
              <a:rPr lang="fr-CA" altLang="en-US" sz="4800" dirty="0">
                <a:cs typeface="Arial" panose="020B0604020202020204" pitchFamily="34" charset="0"/>
              </a:rPr>
              <a:t> item </a:t>
            </a:r>
            <a:r>
              <a:rPr lang="fr-CA" altLang="en-US" sz="4800" dirty="0" err="1">
                <a:cs typeface="Arial" panose="020B0604020202020204" pitchFamily="34" charset="0"/>
              </a:rPr>
              <a:t>is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usually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placed</a:t>
            </a:r>
            <a:r>
              <a:rPr lang="fr-CA" altLang="en-US" sz="4800" dirty="0">
                <a:cs typeface="Arial" panose="020B0604020202020204" pitchFamily="34" charset="0"/>
              </a:rPr>
              <a:t> on top of a Christmas </a:t>
            </a:r>
            <a:r>
              <a:rPr lang="fr-CA" altLang="en-US" sz="4800" dirty="0" err="1">
                <a:cs typeface="Arial" panose="020B0604020202020204" pitchFamily="34" charset="0"/>
              </a:rPr>
              <a:t>Tree</a:t>
            </a:r>
            <a:r>
              <a:rPr lang="fr-CA" altLang="en-US" sz="4800" dirty="0">
                <a:cs typeface="Arial" panose="020B0604020202020204" pitchFamily="34" charset="0"/>
              </a:rPr>
              <a:t>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657" y="707329"/>
            <a:ext cx="2247594" cy="11126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145" y="707329"/>
            <a:ext cx="2559140" cy="111267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82310" y="5023927"/>
            <a:ext cx="39057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FF0000"/>
                </a:solidFill>
              </a:rPr>
              <a:t>Angel/Fairy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BE6DDA5A-2DE6-DAC7-7EA8-49C186F1A331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4" name="Picture 3" descr="A green and white logo&#10;&#10;AI-generated content may be incorrect.">
            <a:extLst>
              <a:ext uri="{FF2B5EF4-FFF2-40B4-BE49-F238E27FC236}">
                <a16:creationId xmlns:a16="http://schemas.microsoft.com/office/drawing/2014/main" id="{AAB7699E-68FA-6FBE-5F0A-A109C7A75D2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58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4121738" cy="295228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2</a:t>
            </a:r>
          </a:p>
          <a:p>
            <a:pPr marL="0" indent="0">
              <a:buNone/>
            </a:pPr>
            <a:r>
              <a:rPr lang="fr-CA" altLang="en-US" sz="3800" dirty="0" err="1">
                <a:cs typeface="Arial" panose="020B0604020202020204" pitchFamily="34" charset="0"/>
              </a:rPr>
              <a:t>True</a:t>
            </a:r>
            <a:r>
              <a:rPr lang="fr-CA" altLang="en-US" sz="3800" dirty="0">
                <a:cs typeface="Arial" panose="020B0604020202020204" pitchFamily="34" charset="0"/>
              </a:rPr>
              <a:t> or False: Mince Pies are </a:t>
            </a:r>
            <a:r>
              <a:rPr lang="fr-CA" altLang="en-US" sz="3800" dirty="0" err="1">
                <a:cs typeface="Arial" panose="020B0604020202020204" pitchFamily="34" charset="0"/>
              </a:rPr>
              <a:t>filled</a:t>
            </a:r>
            <a:r>
              <a:rPr lang="fr-CA" altLang="en-US" sz="3800" dirty="0">
                <a:cs typeface="Arial" panose="020B0604020202020204" pitchFamily="34" charset="0"/>
              </a:rPr>
              <a:t> </a:t>
            </a:r>
            <a:r>
              <a:rPr lang="fr-CA" altLang="en-US" sz="3800" dirty="0" err="1">
                <a:cs typeface="Arial" panose="020B0604020202020204" pitchFamily="34" charset="0"/>
              </a:rPr>
              <a:t>with</a:t>
            </a:r>
            <a:r>
              <a:rPr lang="fr-CA" altLang="en-US" sz="3800" dirty="0">
                <a:cs typeface="Arial" panose="020B0604020202020204" pitchFamily="34" charset="0"/>
              </a:rPr>
              <a:t> </a:t>
            </a:r>
            <a:r>
              <a:rPr lang="fr-CA" altLang="en-US" sz="3800" dirty="0" err="1">
                <a:cs typeface="Arial" panose="020B0604020202020204" pitchFamily="34" charset="0"/>
              </a:rPr>
              <a:t>minced</a:t>
            </a:r>
            <a:r>
              <a:rPr lang="fr-CA" altLang="en-US" sz="3800" dirty="0">
                <a:cs typeface="Arial" panose="020B0604020202020204" pitchFamily="34" charset="0"/>
              </a:rPr>
              <a:t> </a:t>
            </a:r>
            <a:r>
              <a:rPr lang="fr-CA" altLang="en-US" sz="3800" dirty="0" err="1">
                <a:cs typeface="Arial" panose="020B0604020202020204" pitchFamily="34" charset="0"/>
              </a:rPr>
              <a:t>beef</a:t>
            </a:r>
            <a:r>
              <a:rPr lang="fr-CA" altLang="en-US" sz="3800" dirty="0">
                <a:cs typeface="Arial" panose="020B0604020202020204" pitchFamily="34" charset="0"/>
              </a:rPr>
              <a:t>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8279" y="1944210"/>
            <a:ext cx="2141620" cy="3212942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657" y="707329"/>
            <a:ext cx="2247594" cy="11126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145" y="707329"/>
            <a:ext cx="2559140" cy="111267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392" y="5023927"/>
            <a:ext cx="3764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FF0000"/>
                </a:solidFill>
              </a:rPr>
              <a:t>False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EBE9030-C3C2-6678-0646-F3B7D5F7B33A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4" name="Picture 3" descr="A green and white logo&#10;&#10;AI-generated content may be incorrect.">
            <a:extLst>
              <a:ext uri="{FF2B5EF4-FFF2-40B4-BE49-F238E27FC236}">
                <a16:creationId xmlns:a16="http://schemas.microsoft.com/office/drawing/2014/main" id="{CC2D267E-0A4D-FF6E-B529-E1AB65AECEB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146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041259"/>
            <a:ext cx="4193746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5</a:t>
            </a:r>
          </a:p>
          <a:p>
            <a:pPr marL="0" indent="0">
              <a:buNone/>
            </a:pPr>
            <a:r>
              <a:rPr lang="fr-CA" altLang="en-US" sz="3600" dirty="0">
                <a:cs typeface="Arial" panose="020B0604020202020204" pitchFamily="34" charset="0"/>
              </a:rPr>
              <a:t>What is the more common name for sausages wrapped in bacon, a </a:t>
            </a:r>
            <a:r>
              <a:rPr lang="fr-CA" altLang="en-US" sz="3600" dirty="0" err="1">
                <a:cs typeface="Arial" panose="020B0604020202020204" pitchFamily="34" charset="0"/>
              </a:rPr>
              <a:t>traditional</a:t>
            </a:r>
            <a:r>
              <a:rPr lang="fr-CA" altLang="en-US" sz="3600" dirty="0">
                <a:cs typeface="Arial" panose="020B0604020202020204" pitchFamily="34" charset="0"/>
              </a:rPr>
              <a:t> </a:t>
            </a:r>
            <a:r>
              <a:rPr lang="fr-CA" altLang="en-US" sz="3600" dirty="0" err="1">
                <a:cs typeface="Arial" panose="020B0604020202020204" pitchFamily="34" charset="0"/>
              </a:rPr>
              <a:t>food</a:t>
            </a:r>
            <a:r>
              <a:rPr lang="fr-CA" altLang="en-US" sz="3600" dirty="0">
                <a:cs typeface="Arial" panose="020B0604020202020204" pitchFamily="34" charset="0"/>
              </a:rPr>
              <a:t> eaten at Christmas?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2227" y="332656"/>
            <a:ext cx="3725484" cy="191050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2024424"/>
            <a:ext cx="2919907" cy="194643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" name="副标题 2">
            <a:extLst>
              <a:ext uri="{FF2B5EF4-FFF2-40B4-BE49-F238E27FC236}">
                <a16:creationId xmlns:a16="http://schemas.microsoft.com/office/drawing/2014/main" id="{A302E036-6322-9136-5774-332A0B57EA58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4" name="Picture 3" descr="A green and white logo&#10;&#10;AI-generated content may be incorrect.">
            <a:extLst>
              <a:ext uri="{FF2B5EF4-FFF2-40B4-BE49-F238E27FC236}">
                <a16:creationId xmlns:a16="http://schemas.microsoft.com/office/drawing/2014/main" id="{0AA12D76-CAE1-A57B-8A2D-BF279BC207B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928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252028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3</a:t>
            </a:r>
          </a:p>
          <a:p>
            <a:pPr marL="0" indent="0">
              <a:buNone/>
            </a:pPr>
            <a:r>
              <a:rPr lang="fr-CA" altLang="en-US" sz="5400" dirty="0">
                <a:cs typeface="Arial" panose="020B0604020202020204" pitchFamily="34" charset="0"/>
              </a:rPr>
              <a:t>Do Christmas </a:t>
            </a:r>
            <a:r>
              <a:rPr lang="fr-CA" altLang="en-US" sz="5400" dirty="0" err="1">
                <a:cs typeface="Arial" panose="020B0604020202020204" pitchFamily="34" charset="0"/>
              </a:rPr>
              <a:t>Trees</a:t>
            </a:r>
            <a:r>
              <a:rPr lang="fr-CA" altLang="en-US" sz="5400" dirty="0">
                <a:cs typeface="Arial" panose="020B0604020202020204" pitchFamily="34" charset="0"/>
              </a:rPr>
              <a:t> have </a:t>
            </a:r>
            <a:r>
              <a:rPr lang="fr-CA" altLang="en-US" sz="5400" dirty="0" err="1">
                <a:cs typeface="Arial" panose="020B0604020202020204" pitchFamily="34" charset="0"/>
              </a:rPr>
              <a:t>Skirts</a:t>
            </a:r>
            <a:r>
              <a:rPr lang="fr-CA" altLang="en-US" sz="5400" dirty="0">
                <a:cs typeface="Arial" panose="020B0604020202020204" pitchFamily="34" charset="0"/>
              </a:rPr>
              <a:t> or Dresses?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657" y="707329"/>
            <a:ext cx="2247594" cy="11126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145" y="707329"/>
            <a:ext cx="2559140" cy="111267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23392" y="5023927"/>
            <a:ext cx="3764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FF0000"/>
                </a:solidFill>
              </a:rPr>
              <a:t>Skirts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52516DED-4312-2DBC-4ECD-D86F2667929F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A41CAD9A-AB99-53A4-CBCF-DA51EDFD166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505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280831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4</a:t>
            </a:r>
          </a:p>
          <a:p>
            <a:pPr marL="0" indent="0">
              <a:buNone/>
            </a:pPr>
            <a:r>
              <a:rPr lang="fr-CA" altLang="en-US" sz="4800" dirty="0">
                <a:cs typeface="Arial" panose="020B0604020202020204" pitchFamily="34" charset="0"/>
              </a:rPr>
              <a:t>‘</a:t>
            </a:r>
            <a:r>
              <a:rPr lang="fr-CA" altLang="en-US" sz="4800" dirty="0" err="1">
                <a:cs typeface="Arial" panose="020B0604020202020204" pitchFamily="34" charset="0"/>
              </a:rPr>
              <a:t>Merry</a:t>
            </a:r>
            <a:r>
              <a:rPr lang="fr-CA" altLang="en-US" sz="4800" dirty="0">
                <a:cs typeface="Arial" panose="020B0604020202020204" pitchFamily="34" charset="0"/>
              </a:rPr>
              <a:t> Christmas </a:t>
            </a:r>
            <a:r>
              <a:rPr lang="fr-CA" altLang="en-US" sz="4800" dirty="0" err="1">
                <a:cs typeface="Arial" panose="020B0604020202020204" pitchFamily="34" charset="0"/>
              </a:rPr>
              <a:t>you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filthy</a:t>
            </a:r>
            <a:r>
              <a:rPr lang="fr-CA" altLang="en-US" sz="4800" dirty="0">
                <a:cs typeface="Arial" panose="020B0604020202020204" pitchFamily="34" charset="0"/>
              </a:rPr>
              <a:t> animal’ </a:t>
            </a:r>
            <a:r>
              <a:rPr lang="fr-CA" altLang="en-US" sz="4800" dirty="0" err="1">
                <a:cs typeface="Arial" panose="020B0604020202020204" pitchFamily="34" charset="0"/>
              </a:rPr>
              <a:t>is</a:t>
            </a:r>
            <a:r>
              <a:rPr lang="fr-CA" altLang="en-US" sz="4800" dirty="0">
                <a:cs typeface="Arial" panose="020B0604020202020204" pitchFamily="34" charset="0"/>
              </a:rPr>
              <a:t> a line </a:t>
            </a:r>
            <a:r>
              <a:rPr lang="fr-CA" altLang="en-US" sz="4800" dirty="0" err="1">
                <a:cs typeface="Arial" panose="020B0604020202020204" pitchFamily="34" charset="0"/>
              </a:rPr>
              <a:t>from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what</a:t>
            </a:r>
            <a:r>
              <a:rPr lang="fr-CA" altLang="en-US" sz="4800" dirty="0">
                <a:cs typeface="Arial" panose="020B0604020202020204" pitchFamily="34" charset="0"/>
              </a:rPr>
              <a:t> Christmas </a:t>
            </a:r>
            <a:r>
              <a:rPr lang="fr-CA" altLang="en-US" sz="4800" dirty="0" err="1">
                <a:cs typeface="Arial" panose="020B0604020202020204" pitchFamily="34" charset="0"/>
              </a:rPr>
              <a:t>movie</a:t>
            </a:r>
            <a:r>
              <a:rPr lang="fr-CA" altLang="en-US" sz="4800" dirty="0">
                <a:cs typeface="Arial" panose="020B0604020202020204" pitchFamily="34" charset="0"/>
              </a:rPr>
              <a:t>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657" y="707329"/>
            <a:ext cx="2247594" cy="11126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145" y="707329"/>
            <a:ext cx="2559140" cy="111267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82310" y="5023927"/>
            <a:ext cx="40497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Home Alone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29DCCAEA-279A-5F9F-AFA0-22F2428437DD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8508D906-E85C-C502-5115-65B7D949196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823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259228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5</a:t>
            </a:r>
          </a:p>
          <a:p>
            <a:pPr marL="0" indent="0">
              <a:buNone/>
            </a:pPr>
            <a:r>
              <a:rPr lang="fr-CA" altLang="en-US" sz="4000" dirty="0" err="1">
                <a:cs typeface="Arial" panose="020B0604020202020204" pitchFamily="34" charset="0"/>
              </a:rPr>
              <a:t>According</a:t>
            </a:r>
            <a:r>
              <a:rPr lang="fr-CA" altLang="en-US" sz="4000" dirty="0">
                <a:cs typeface="Arial" panose="020B0604020202020204" pitchFamily="34" charset="0"/>
              </a:rPr>
              <a:t> to the Christmas </a:t>
            </a:r>
            <a:r>
              <a:rPr lang="fr-CA" altLang="en-US" sz="4000" dirty="0" err="1">
                <a:cs typeface="Arial" panose="020B0604020202020204" pitchFamily="34" charset="0"/>
              </a:rPr>
              <a:t>song</a:t>
            </a:r>
            <a:r>
              <a:rPr lang="fr-CA" altLang="en-US" sz="4000" dirty="0">
                <a:cs typeface="Arial" panose="020B0604020202020204" pitchFamily="34" charset="0"/>
              </a:rPr>
              <a:t>, </a:t>
            </a:r>
            <a:r>
              <a:rPr lang="fr-CA" altLang="en-US" sz="4000" dirty="0" err="1">
                <a:cs typeface="Arial" panose="020B0604020202020204" pitchFamily="34" charset="0"/>
              </a:rPr>
              <a:t>what</a:t>
            </a:r>
            <a:r>
              <a:rPr lang="fr-CA" altLang="en-US" sz="4000" dirty="0">
                <a:cs typeface="Arial" panose="020B0604020202020204" pitchFamily="34" charset="0"/>
              </a:rPr>
              <a:t> </a:t>
            </a:r>
            <a:r>
              <a:rPr lang="fr-CA" altLang="en-US" sz="4000" dirty="0" err="1">
                <a:cs typeface="Arial" panose="020B0604020202020204" pitchFamily="34" charset="0"/>
              </a:rPr>
              <a:t>magic</a:t>
            </a:r>
            <a:r>
              <a:rPr lang="fr-CA" altLang="en-US" sz="4000" dirty="0">
                <a:cs typeface="Arial" panose="020B0604020202020204" pitchFamily="34" charset="0"/>
              </a:rPr>
              <a:t> item </a:t>
            </a:r>
            <a:r>
              <a:rPr lang="fr-CA" altLang="en-US" sz="4000" dirty="0" err="1">
                <a:cs typeface="Arial" panose="020B0604020202020204" pitchFamily="34" charset="0"/>
              </a:rPr>
              <a:t>brings</a:t>
            </a:r>
            <a:r>
              <a:rPr lang="fr-CA" altLang="en-US" sz="4000" dirty="0">
                <a:cs typeface="Arial" panose="020B0604020202020204" pitchFamily="34" charset="0"/>
              </a:rPr>
              <a:t> </a:t>
            </a:r>
            <a:r>
              <a:rPr lang="fr-CA" altLang="en-US" sz="4000" dirty="0" err="1">
                <a:cs typeface="Arial" panose="020B0604020202020204" pitchFamily="34" charset="0"/>
              </a:rPr>
              <a:t>Frosty</a:t>
            </a:r>
            <a:r>
              <a:rPr lang="fr-CA" altLang="en-US" sz="4000" dirty="0">
                <a:cs typeface="Arial" panose="020B0604020202020204" pitchFamily="34" charset="0"/>
              </a:rPr>
              <a:t> the </a:t>
            </a:r>
            <a:r>
              <a:rPr lang="fr-CA" altLang="en-US" sz="4000" dirty="0" err="1">
                <a:cs typeface="Arial" panose="020B0604020202020204" pitchFamily="34" charset="0"/>
              </a:rPr>
              <a:t>Snowman</a:t>
            </a:r>
            <a:r>
              <a:rPr lang="fr-CA" altLang="en-US" sz="4000" dirty="0">
                <a:cs typeface="Arial" panose="020B0604020202020204" pitchFamily="34" charset="0"/>
              </a:rPr>
              <a:t> to life?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657" y="707329"/>
            <a:ext cx="2247594" cy="11126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145" y="707329"/>
            <a:ext cx="2559140" cy="111267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82310" y="5023927"/>
            <a:ext cx="40526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FF0000"/>
                </a:solidFill>
              </a:rPr>
              <a:t>Old Silk Hat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2BD2A999-1356-ACB8-A9B9-A6781EE7D511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54E50BE4-A0B3-38A7-F486-2F7DCFFD556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739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252028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6</a:t>
            </a:r>
          </a:p>
          <a:p>
            <a:pPr marL="0" indent="0">
              <a:buNone/>
            </a:pPr>
            <a:r>
              <a:rPr lang="fr-CA" altLang="en-US" sz="4000" dirty="0" err="1">
                <a:cs typeface="Arial" panose="020B0604020202020204" pitchFamily="34" charset="0"/>
              </a:rPr>
              <a:t>What</a:t>
            </a:r>
            <a:r>
              <a:rPr lang="fr-CA" altLang="en-US" sz="4000" dirty="0">
                <a:cs typeface="Arial" panose="020B0604020202020204" pitchFamily="34" charset="0"/>
              </a:rPr>
              <a:t> </a:t>
            </a:r>
            <a:r>
              <a:rPr lang="fr-CA" altLang="en-US" sz="4000" dirty="0" err="1">
                <a:cs typeface="Arial" panose="020B0604020202020204" pitchFamily="34" charset="0"/>
              </a:rPr>
              <a:t>is</a:t>
            </a:r>
            <a:r>
              <a:rPr lang="fr-CA" altLang="en-US" sz="4000" dirty="0">
                <a:cs typeface="Arial" panose="020B0604020202020204" pitchFamily="34" charset="0"/>
              </a:rPr>
              <a:t> the </a:t>
            </a:r>
            <a:r>
              <a:rPr lang="fr-CA" altLang="en-US" sz="4000" dirty="0" err="1">
                <a:cs typeface="Arial" panose="020B0604020202020204" pitchFamily="34" charset="0"/>
              </a:rPr>
              <a:t>name</a:t>
            </a:r>
            <a:r>
              <a:rPr lang="fr-CA" altLang="en-US" sz="4000" dirty="0">
                <a:cs typeface="Arial" panose="020B0604020202020204" pitchFamily="34" charset="0"/>
              </a:rPr>
              <a:t> of a type of </a:t>
            </a:r>
            <a:r>
              <a:rPr lang="fr-CA" altLang="en-US" sz="4000" dirty="0" err="1">
                <a:cs typeface="Arial" panose="020B0604020202020204" pitchFamily="34" charset="0"/>
              </a:rPr>
              <a:t>play</a:t>
            </a:r>
            <a:r>
              <a:rPr lang="fr-CA" altLang="en-US" sz="4000" dirty="0">
                <a:cs typeface="Arial" panose="020B0604020202020204" pitchFamily="34" charset="0"/>
              </a:rPr>
              <a:t> </a:t>
            </a:r>
            <a:r>
              <a:rPr lang="fr-CA" altLang="en-US" sz="4000" dirty="0" err="1">
                <a:cs typeface="Arial" panose="020B0604020202020204" pitchFamily="34" charset="0"/>
              </a:rPr>
              <a:t>traditionally</a:t>
            </a:r>
            <a:r>
              <a:rPr lang="fr-CA" altLang="en-US" sz="4000" dirty="0">
                <a:cs typeface="Arial" panose="020B0604020202020204" pitchFamily="34" charset="0"/>
              </a:rPr>
              <a:t> </a:t>
            </a:r>
            <a:r>
              <a:rPr lang="fr-CA" altLang="en-US" sz="4000" dirty="0" err="1">
                <a:cs typeface="Arial" panose="020B0604020202020204" pitchFamily="34" charset="0"/>
              </a:rPr>
              <a:t>performed</a:t>
            </a:r>
            <a:r>
              <a:rPr lang="fr-CA" altLang="en-US" sz="4000" dirty="0">
                <a:cs typeface="Arial" panose="020B0604020202020204" pitchFamily="34" charset="0"/>
              </a:rPr>
              <a:t> at Christmas time?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657" y="707329"/>
            <a:ext cx="2247594" cy="11126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145" y="707329"/>
            <a:ext cx="2559140" cy="111267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27584" y="5023927"/>
            <a:ext cx="39604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FF0000"/>
                </a:solidFill>
              </a:rPr>
              <a:t>Pantomime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FFF6968D-4C2E-0F4B-074D-48C7D24FA2F6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5DBE45F9-DF06-BE5A-BD61-BD5276573F1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283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344644"/>
            <a:ext cx="8733184" cy="2310367"/>
          </a:xfrm>
          <a:prstGeom prst="rect">
            <a:avLst/>
          </a:prstGeom>
        </p:spPr>
      </p:pic>
      <p:sp>
        <p:nvSpPr>
          <p:cNvPr id="4" name="副标题 2">
            <a:extLst>
              <a:ext uri="{FF2B5EF4-FFF2-40B4-BE49-F238E27FC236}">
                <a16:creationId xmlns:a16="http://schemas.microsoft.com/office/drawing/2014/main" id="{9966BC17-89DC-62CE-D226-024EFC24D1F6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5" name="Picture 4" descr="A green and white logo&#10;&#10;AI-generated content may be incorrect.">
            <a:extLst>
              <a:ext uri="{FF2B5EF4-FFF2-40B4-BE49-F238E27FC236}">
                <a16:creationId xmlns:a16="http://schemas.microsoft.com/office/drawing/2014/main" id="{CBA932FC-EE41-9C9C-F2D8-244E6456F3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754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381311"/>
            <a:ext cx="6948264" cy="1838165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1277380" y="1988840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4400" dirty="0">
                <a:cs typeface="Arial" panose="020B0604020202020204" pitchFamily="34" charset="0"/>
              </a:rPr>
              <a:t>George Michael, the </a:t>
            </a:r>
            <a:r>
              <a:rPr lang="fr-CA" altLang="en-US" sz="4400" dirty="0" err="1">
                <a:cs typeface="Arial" panose="020B0604020202020204" pitchFamily="34" charset="0"/>
              </a:rPr>
              <a:t>Wham</a:t>
            </a:r>
            <a:r>
              <a:rPr lang="fr-CA" altLang="en-US" sz="4400" dirty="0">
                <a:cs typeface="Arial" panose="020B0604020202020204" pitchFamily="34" charset="0"/>
              </a:rPr>
              <a:t>! singer </a:t>
            </a:r>
            <a:r>
              <a:rPr lang="fr-CA" altLang="en-US" sz="4400" dirty="0" err="1">
                <a:cs typeface="Arial" panose="020B0604020202020204" pitchFamily="34" charset="0"/>
              </a:rPr>
              <a:t>who</a:t>
            </a:r>
            <a:r>
              <a:rPr lang="fr-CA" altLang="en-US" sz="4400" dirty="0">
                <a:cs typeface="Arial" panose="020B0604020202020204" pitchFamily="34" charset="0"/>
              </a:rPr>
              <a:t> </a:t>
            </a:r>
            <a:r>
              <a:rPr lang="fr-CA" altLang="en-US" sz="4400" dirty="0" err="1">
                <a:cs typeface="Arial" panose="020B0604020202020204" pitchFamily="34" charset="0"/>
              </a:rPr>
              <a:t>had</a:t>
            </a:r>
            <a:r>
              <a:rPr lang="fr-CA" altLang="en-US" sz="4400" dirty="0">
                <a:cs typeface="Arial" panose="020B0604020202020204" pitchFamily="34" charset="0"/>
              </a:rPr>
              <a:t> the Christmas hit </a:t>
            </a:r>
            <a:r>
              <a:rPr lang="fr-CA" altLang="en-US" sz="4400" dirty="0" err="1">
                <a:cs typeface="Arial" panose="020B0604020202020204" pitchFamily="34" charset="0"/>
              </a:rPr>
              <a:t>song</a:t>
            </a:r>
            <a:r>
              <a:rPr lang="fr-CA" altLang="en-US" sz="4400" dirty="0">
                <a:cs typeface="Arial" panose="020B0604020202020204" pitchFamily="34" charset="0"/>
              </a:rPr>
              <a:t> ‘Last Christmas’ </a:t>
            </a:r>
            <a:r>
              <a:rPr lang="fr-CA" altLang="en-US" sz="4400" dirty="0" err="1">
                <a:cs typeface="Arial" panose="020B0604020202020204" pitchFamily="34" charset="0"/>
              </a:rPr>
              <a:t>died</a:t>
            </a:r>
            <a:r>
              <a:rPr lang="fr-CA" altLang="en-US" sz="4400" dirty="0">
                <a:cs typeface="Arial" panose="020B0604020202020204" pitchFamily="34" charset="0"/>
              </a:rPr>
              <a:t> on Christmas Day in 2016.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781392BD-FCBC-9C62-D68E-2336DA3ED8F4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5FB92B0A-B70B-F148-63B2-358DACF2AA0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347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3634286"/>
            <a:ext cx="5999936" cy="2999968"/>
          </a:xfrm>
          <a:prstGeom prst="rect">
            <a:avLst/>
          </a:prstGeom>
        </p:spPr>
      </p:pic>
      <p:sp>
        <p:nvSpPr>
          <p:cNvPr id="2" name="副标题 2">
            <a:extLst>
              <a:ext uri="{FF2B5EF4-FFF2-40B4-BE49-F238E27FC236}">
                <a16:creationId xmlns:a16="http://schemas.microsoft.com/office/drawing/2014/main" id="{C41D6147-379B-1983-FABC-4CEB6CB3D9D3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6" name="Picture 5" descr="A green and white logo&#10;&#10;AI-generated content may be incorrect.">
            <a:extLst>
              <a:ext uri="{FF2B5EF4-FFF2-40B4-BE49-F238E27FC236}">
                <a16:creationId xmlns:a16="http://schemas.microsoft.com/office/drawing/2014/main" id="{17A21EF1-4539-F7B8-6E62-240C340A1D5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616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1</a:t>
            </a:r>
          </a:p>
          <a:p>
            <a:pPr marL="0" indent="0">
              <a:buNone/>
            </a:pPr>
            <a:r>
              <a:rPr lang="fr-CA" altLang="en-US" sz="4600" dirty="0">
                <a:cs typeface="Arial" panose="020B0604020202020204" pitchFamily="34" charset="0"/>
              </a:rPr>
              <a:t>How </a:t>
            </a:r>
            <a:r>
              <a:rPr lang="fr-CA" altLang="en-US" sz="4600" dirty="0" err="1">
                <a:cs typeface="Arial" panose="020B0604020202020204" pitchFamily="34" charset="0"/>
              </a:rPr>
              <a:t>many</a:t>
            </a:r>
            <a:r>
              <a:rPr lang="fr-CA" altLang="en-US" sz="4600" dirty="0">
                <a:cs typeface="Arial" panose="020B0604020202020204" pitchFamily="34" charset="0"/>
              </a:rPr>
              <a:t> </a:t>
            </a:r>
            <a:r>
              <a:rPr lang="fr-CA" altLang="en-US" sz="4600" dirty="0" err="1">
                <a:cs typeface="Arial" panose="020B0604020202020204" pitchFamily="34" charset="0"/>
              </a:rPr>
              <a:t>dishes</a:t>
            </a:r>
            <a:r>
              <a:rPr lang="fr-CA" altLang="en-US" sz="4600" dirty="0">
                <a:cs typeface="Arial" panose="020B0604020202020204" pitchFamily="34" charset="0"/>
              </a:rPr>
              <a:t> </a:t>
            </a:r>
            <a:r>
              <a:rPr lang="fr-CA" altLang="en-US" sz="4600" dirty="0" err="1">
                <a:cs typeface="Arial" panose="020B0604020202020204" pitchFamily="34" charset="0"/>
              </a:rPr>
              <a:t>does</a:t>
            </a:r>
            <a:r>
              <a:rPr lang="fr-CA" altLang="en-US" sz="4600" dirty="0">
                <a:cs typeface="Arial" panose="020B0604020202020204" pitchFamily="34" charset="0"/>
              </a:rPr>
              <a:t> the </a:t>
            </a:r>
            <a:r>
              <a:rPr lang="fr-CA" altLang="en-US" sz="4600" dirty="0" err="1">
                <a:cs typeface="Arial" panose="020B0604020202020204" pitchFamily="34" charset="0"/>
              </a:rPr>
              <a:t>traditional</a:t>
            </a:r>
            <a:r>
              <a:rPr lang="fr-CA" altLang="en-US" sz="4600" dirty="0">
                <a:cs typeface="Arial" panose="020B0604020202020204" pitchFamily="34" charset="0"/>
              </a:rPr>
              <a:t> </a:t>
            </a:r>
            <a:r>
              <a:rPr lang="fr-CA" altLang="en-US" sz="4600" dirty="0" err="1">
                <a:cs typeface="Arial" panose="020B0604020202020204" pitchFamily="34" charset="0"/>
              </a:rPr>
              <a:t>Polish</a:t>
            </a:r>
            <a:r>
              <a:rPr lang="fr-CA" altLang="en-US" sz="4600" dirty="0">
                <a:cs typeface="Arial" panose="020B0604020202020204" pitchFamily="34" charset="0"/>
              </a:rPr>
              <a:t> Christmas Eve </a:t>
            </a:r>
            <a:r>
              <a:rPr lang="fr-CA" altLang="en-US" sz="4600" dirty="0" err="1">
                <a:cs typeface="Arial" panose="020B0604020202020204" pitchFamily="34" charset="0"/>
              </a:rPr>
              <a:t>meal</a:t>
            </a:r>
            <a:r>
              <a:rPr lang="fr-CA" altLang="en-US" sz="4600" dirty="0">
                <a:cs typeface="Arial" panose="020B0604020202020204" pitchFamily="34" charset="0"/>
              </a:rPr>
              <a:t> </a:t>
            </a:r>
            <a:r>
              <a:rPr lang="fr-CA" altLang="en-US" sz="4600" dirty="0" err="1">
                <a:cs typeface="Arial" panose="020B0604020202020204" pitchFamily="34" charset="0"/>
              </a:rPr>
              <a:t>contain</a:t>
            </a:r>
            <a:r>
              <a:rPr lang="fr-CA" altLang="en-US" sz="4600" dirty="0">
                <a:cs typeface="Arial" panose="020B0604020202020204" pitchFamily="34" charset="0"/>
              </a:rPr>
              <a:t>: 5, 6, 10, 12?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692696"/>
            <a:ext cx="2598430" cy="1299215"/>
          </a:xfrm>
          <a:prstGeom prst="rect">
            <a:avLst/>
          </a:prstGeom>
        </p:spPr>
      </p:pic>
      <p:sp>
        <p:nvSpPr>
          <p:cNvPr id="2" name="副标题 2">
            <a:extLst>
              <a:ext uri="{FF2B5EF4-FFF2-40B4-BE49-F238E27FC236}">
                <a16:creationId xmlns:a16="http://schemas.microsoft.com/office/drawing/2014/main" id="{F5A40F88-6F37-CA90-5A64-AA79CF00B17D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945DA6A2-19FF-690E-CE4F-A1C4F53E5A8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827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2</a:t>
            </a:r>
          </a:p>
          <a:p>
            <a:pPr marL="0" indent="0">
              <a:buNone/>
            </a:pPr>
            <a:r>
              <a:rPr lang="fr-CA" altLang="en-US" sz="4000" dirty="0" err="1">
                <a:cs typeface="Arial" panose="020B0604020202020204" pitchFamily="34" charset="0"/>
              </a:rPr>
              <a:t>True</a:t>
            </a:r>
            <a:r>
              <a:rPr lang="fr-CA" altLang="en-US" sz="4000" dirty="0">
                <a:cs typeface="Arial" panose="020B0604020202020204" pitchFamily="34" charset="0"/>
              </a:rPr>
              <a:t> or False: Brenda Lee </a:t>
            </a:r>
            <a:r>
              <a:rPr lang="fr-CA" altLang="en-US" sz="4000" dirty="0" err="1">
                <a:cs typeface="Arial" panose="020B0604020202020204" pitchFamily="34" charset="0"/>
              </a:rPr>
              <a:t>was</a:t>
            </a:r>
            <a:r>
              <a:rPr lang="fr-CA" altLang="en-US" sz="4000" dirty="0">
                <a:cs typeface="Arial" panose="020B0604020202020204" pitchFamily="34" charset="0"/>
              </a:rPr>
              <a:t> </a:t>
            </a:r>
            <a:r>
              <a:rPr lang="fr-CA" altLang="en-US" sz="4000" dirty="0" err="1">
                <a:cs typeface="Arial" panose="020B0604020202020204" pitchFamily="34" charset="0"/>
              </a:rPr>
              <a:t>only</a:t>
            </a:r>
            <a:r>
              <a:rPr lang="fr-CA" altLang="en-US" sz="4000" dirty="0">
                <a:cs typeface="Arial" panose="020B0604020202020204" pitchFamily="34" charset="0"/>
              </a:rPr>
              <a:t> 13 </a:t>
            </a:r>
            <a:r>
              <a:rPr lang="fr-CA" altLang="en-US" sz="4000" dirty="0" err="1">
                <a:cs typeface="Arial" panose="020B0604020202020204" pitchFamily="34" charset="0"/>
              </a:rPr>
              <a:t>years</a:t>
            </a:r>
            <a:r>
              <a:rPr lang="fr-CA" altLang="en-US" sz="4000" dirty="0">
                <a:cs typeface="Arial" panose="020B0604020202020204" pitchFamily="34" charset="0"/>
              </a:rPr>
              <a:t> </a:t>
            </a:r>
            <a:r>
              <a:rPr lang="fr-CA" altLang="en-US" sz="4000" dirty="0" err="1">
                <a:cs typeface="Arial" panose="020B0604020202020204" pitchFamily="34" charset="0"/>
              </a:rPr>
              <a:t>old</a:t>
            </a:r>
            <a:r>
              <a:rPr lang="fr-CA" altLang="en-US" sz="4000" dirty="0">
                <a:cs typeface="Arial" panose="020B0604020202020204" pitchFamily="34" charset="0"/>
              </a:rPr>
              <a:t> </a:t>
            </a:r>
            <a:r>
              <a:rPr lang="fr-CA" altLang="en-US" sz="4000" dirty="0" err="1">
                <a:cs typeface="Arial" panose="020B0604020202020204" pitchFamily="34" charset="0"/>
              </a:rPr>
              <a:t>when</a:t>
            </a:r>
            <a:r>
              <a:rPr lang="fr-CA" altLang="en-US" sz="4000" dirty="0">
                <a:cs typeface="Arial" panose="020B0604020202020204" pitchFamily="34" charset="0"/>
              </a:rPr>
              <a:t> </a:t>
            </a:r>
            <a:r>
              <a:rPr lang="fr-CA" altLang="en-US" sz="4000" dirty="0" err="1">
                <a:cs typeface="Arial" panose="020B0604020202020204" pitchFamily="34" charset="0"/>
              </a:rPr>
              <a:t>she</a:t>
            </a:r>
            <a:r>
              <a:rPr lang="fr-CA" altLang="en-US" sz="4000" dirty="0">
                <a:cs typeface="Arial" panose="020B0604020202020204" pitchFamily="34" charset="0"/>
              </a:rPr>
              <a:t> first </a:t>
            </a:r>
            <a:r>
              <a:rPr lang="fr-CA" altLang="en-US" sz="4000" dirty="0" err="1">
                <a:cs typeface="Arial" panose="020B0604020202020204" pitchFamily="34" charset="0"/>
              </a:rPr>
              <a:t>recorded</a:t>
            </a:r>
            <a:r>
              <a:rPr lang="fr-CA" altLang="en-US" sz="4000" dirty="0">
                <a:cs typeface="Arial" panose="020B0604020202020204" pitchFamily="34" charset="0"/>
              </a:rPr>
              <a:t> ‘</a:t>
            </a:r>
            <a:r>
              <a:rPr lang="fr-CA" altLang="en-US" sz="4000" dirty="0" err="1">
                <a:cs typeface="Arial" panose="020B0604020202020204" pitchFamily="34" charset="0"/>
              </a:rPr>
              <a:t>Rockin</a:t>
            </a:r>
            <a:r>
              <a:rPr lang="fr-CA" altLang="en-US" sz="4000" dirty="0">
                <a:cs typeface="Arial" panose="020B0604020202020204" pitchFamily="34" charset="0"/>
              </a:rPr>
              <a:t>’ </a:t>
            </a:r>
            <a:r>
              <a:rPr lang="fr-CA" altLang="en-US" sz="4000" dirty="0" err="1">
                <a:cs typeface="Arial" panose="020B0604020202020204" pitchFamily="34" charset="0"/>
              </a:rPr>
              <a:t>Around</a:t>
            </a:r>
            <a:r>
              <a:rPr lang="fr-CA" altLang="en-US" sz="4000" dirty="0">
                <a:cs typeface="Arial" panose="020B0604020202020204" pitchFamily="34" charset="0"/>
              </a:rPr>
              <a:t> the Christmas </a:t>
            </a:r>
            <a:r>
              <a:rPr lang="fr-CA" altLang="en-US" sz="4000" dirty="0" err="1">
                <a:cs typeface="Arial" panose="020B0604020202020204" pitchFamily="34" charset="0"/>
              </a:rPr>
              <a:t>Tree</a:t>
            </a:r>
            <a:r>
              <a:rPr lang="fr-CA" altLang="en-US" sz="4000" dirty="0">
                <a:cs typeface="Arial" panose="020B0604020202020204" pitchFamily="34" charset="0"/>
              </a:rPr>
              <a:t>’ in 1958?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692696"/>
            <a:ext cx="2598430" cy="1299215"/>
          </a:xfrm>
          <a:prstGeom prst="rect">
            <a:avLst/>
          </a:prstGeom>
        </p:spPr>
      </p:pic>
      <p:sp>
        <p:nvSpPr>
          <p:cNvPr id="2" name="副标题 2">
            <a:extLst>
              <a:ext uri="{FF2B5EF4-FFF2-40B4-BE49-F238E27FC236}">
                <a16:creationId xmlns:a16="http://schemas.microsoft.com/office/drawing/2014/main" id="{3BBBBC89-24E7-37F0-48B0-C4D5A068931E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1F4DCC5E-01AF-4891-155F-FC30EC025E3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306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3</a:t>
            </a:r>
          </a:p>
          <a:p>
            <a:pPr marL="0" indent="0">
              <a:buNone/>
            </a:pPr>
            <a:r>
              <a:rPr lang="fr-CA" altLang="en-US" sz="4800" dirty="0">
                <a:cs typeface="Arial" panose="020B0604020202020204" pitchFamily="34" charset="0"/>
              </a:rPr>
              <a:t>Complete the </a:t>
            </a:r>
            <a:r>
              <a:rPr lang="fr-CA" altLang="en-US" sz="4800" dirty="0" err="1">
                <a:cs typeface="Arial" panose="020B0604020202020204" pitchFamily="34" charset="0"/>
              </a:rPr>
              <a:t>name</a:t>
            </a:r>
            <a:r>
              <a:rPr lang="fr-CA" altLang="en-US" sz="4800" dirty="0">
                <a:cs typeface="Arial" panose="020B0604020202020204" pitchFamily="34" charset="0"/>
              </a:rPr>
              <a:t> of the Christmas Carol ‘Ding Dong ___ on High’?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692696"/>
            <a:ext cx="2598430" cy="1299215"/>
          </a:xfrm>
          <a:prstGeom prst="rect">
            <a:avLst/>
          </a:prstGeom>
        </p:spPr>
      </p:pic>
      <p:sp>
        <p:nvSpPr>
          <p:cNvPr id="2" name="副标题 2">
            <a:extLst>
              <a:ext uri="{FF2B5EF4-FFF2-40B4-BE49-F238E27FC236}">
                <a16:creationId xmlns:a16="http://schemas.microsoft.com/office/drawing/2014/main" id="{840E2C28-AD93-A1F1-96B4-BA9C5F453B3D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A0B7025E-681C-A8D7-8C19-2C3C0324DA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651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6</a:t>
            </a:r>
          </a:p>
          <a:p>
            <a:pPr marL="0" indent="0">
              <a:buNone/>
            </a:pPr>
            <a:r>
              <a:rPr lang="fr-CA" altLang="en-US" sz="4800" dirty="0">
                <a:cs typeface="Arial" panose="020B0604020202020204" pitchFamily="34" charset="0"/>
              </a:rPr>
              <a:t>Which of these is not one of Santa’s reindeer: Vixen, Prancer, Jupiter, Blitzen, Comet?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2227" y="332656"/>
            <a:ext cx="3725484" cy="1910505"/>
          </a:xfrm>
          <a:prstGeom prst="rect">
            <a:avLst/>
          </a:prstGeom>
        </p:spPr>
      </p:pic>
      <p:sp>
        <p:nvSpPr>
          <p:cNvPr id="2" name="副标题 2">
            <a:extLst>
              <a:ext uri="{FF2B5EF4-FFF2-40B4-BE49-F238E27FC236}">
                <a16:creationId xmlns:a16="http://schemas.microsoft.com/office/drawing/2014/main" id="{1B1459E1-9C9B-002A-B5A1-C73726AE48F4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18098ED8-BC2A-34E9-0BBA-6B0D50432B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14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4</a:t>
            </a:r>
          </a:p>
          <a:p>
            <a:pPr marL="0" indent="0">
              <a:buNone/>
            </a:pPr>
            <a:r>
              <a:rPr lang="fr-CA" altLang="en-US" sz="4600" dirty="0" err="1">
                <a:cs typeface="Arial" panose="020B0604020202020204" pitchFamily="34" charset="0"/>
              </a:rPr>
              <a:t>Oogie</a:t>
            </a:r>
            <a:r>
              <a:rPr lang="fr-CA" altLang="en-US" sz="4600" dirty="0">
                <a:cs typeface="Arial" panose="020B0604020202020204" pitchFamily="34" charset="0"/>
              </a:rPr>
              <a:t> </a:t>
            </a:r>
            <a:r>
              <a:rPr lang="fr-CA" altLang="en-US" sz="4600" dirty="0" err="1">
                <a:cs typeface="Arial" panose="020B0604020202020204" pitchFamily="34" charset="0"/>
              </a:rPr>
              <a:t>Boogie</a:t>
            </a:r>
            <a:r>
              <a:rPr lang="fr-CA" altLang="en-US" sz="4600" dirty="0">
                <a:cs typeface="Arial" panose="020B0604020202020204" pitchFamily="34" charset="0"/>
              </a:rPr>
              <a:t> </a:t>
            </a:r>
            <a:r>
              <a:rPr lang="fr-CA" altLang="en-US" sz="4600" dirty="0" err="1">
                <a:cs typeface="Arial" panose="020B0604020202020204" pitchFamily="34" charset="0"/>
              </a:rPr>
              <a:t>is</a:t>
            </a:r>
            <a:r>
              <a:rPr lang="fr-CA" altLang="en-US" sz="4600" dirty="0">
                <a:cs typeface="Arial" panose="020B0604020202020204" pitchFamily="34" charset="0"/>
              </a:rPr>
              <a:t> the </a:t>
            </a:r>
            <a:r>
              <a:rPr lang="fr-CA" altLang="en-US" sz="4600" dirty="0" err="1">
                <a:cs typeface="Arial" panose="020B0604020202020204" pitchFamily="34" charset="0"/>
              </a:rPr>
              <a:t>name</a:t>
            </a:r>
            <a:r>
              <a:rPr lang="fr-CA" altLang="en-US" sz="4600" dirty="0">
                <a:cs typeface="Arial" panose="020B0604020202020204" pitchFamily="34" charset="0"/>
              </a:rPr>
              <a:t> of a </a:t>
            </a:r>
            <a:r>
              <a:rPr lang="fr-CA" altLang="en-US" sz="4600" dirty="0" err="1">
                <a:cs typeface="Arial" panose="020B0604020202020204" pitchFamily="34" charset="0"/>
              </a:rPr>
              <a:t>villain</a:t>
            </a:r>
            <a:r>
              <a:rPr lang="fr-CA" altLang="en-US" sz="4600" dirty="0">
                <a:cs typeface="Arial" panose="020B0604020202020204" pitchFamily="34" charset="0"/>
              </a:rPr>
              <a:t> in </a:t>
            </a:r>
            <a:r>
              <a:rPr lang="fr-CA" altLang="en-US" sz="4600" dirty="0" err="1">
                <a:cs typeface="Arial" panose="020B0604020202020204" pitchFamily="34" charset="0"/>
              </a:rPr>
              <a:t>which</a:t>
            </a:r>
            <a:r>
              <a:rPr lang="fr-CA" altLang="en-US" sz="4600" dirty="0">
                <a:cs typeface="Arial" panose="020B0604020202020204" pitchFamily="34" charset="0"/>
              </a:rPr>
              <a:t> Christmas </a:t>
            </a:r>
            <a:r>
              <a:rPr lang="fr-CA" altLang="en-US" sz="4600" dirty="0" err="1">
                <a:cs typeface="Arial" panose="020B0604020202020204" pitchFamily="34" charset="0"/>
              </a:rPr>
              <a:t>movie</a:t>
            </a:r>
            <a:r>
              <a:rPr lang="fr-CA" altLang="en-US" sz="4600" dirty="0">
                <a:cs typeface="Arial" panose="020B0604020202020204" pitchFamily="34" charset="0"/>
              </a:rPr>
              <a:t>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692696"/>
            <a:ext cx="2598430" cy="1299215"/>
          </a:xfrm>
          <a:prstGeom prst="rect">
            <a:avLst/>
          </a:prstGeom>
        </p:spPr>
      </p:pic>
      <p:sp>
        <p:nvSpPr>
          <p:cNvPr id="2" name="副标题 2">
            <a:extLst>
              <a:ext uri="{FF2B5EF4-FFF2-40B4-BE49-F238E27FC236}">
                <a16:creationId xmlns:a16="http://schemas.microsoft.com/office/drawing/2014/main" id="{BFA2D004-EEC2-1681-AE01-8F7CC1FC1E90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18F19C9A-FD33-4901-5141-55696A93820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528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5</a:t>
            </a:r>
          </a:p>
          <a:p>
            <a:pPr marL="0" indent="0">
              <a:buNone/>
            </a:pPr>
            <a:r>
              <a:rPr lang="fr-CA" altLang="en-US" sz="4600" dirty="0">
                <a:cs typeface="Arial" panose="020B0604020202020204" pitchFamily="34" charset="0"/>
              </a:rPr>
              <a:t>In ‘A Christmas Carol’ </a:t>
            </a:r>
            <a:r>
              <a:rPr lang="fr-CA" altLang="en-US" sz="4600" dirty="0" err="1">
                <a:cs typeface="Arial" panose="020B0604020202020204" pitchFamily="34" charset="0"/>
              </a:rPr>
              <a:t>what</a:t>
            </a:r>
            <a:r>
              <a:rPr lang="fr-CA" altLang="en-US" sz="4600" dirty="0">
                <a:cs typeface="Arial" panose="020B0604020202020204" pitchFamily="34" charset="0"/>
              </a:rPr>
              <a:t> </a:t>
            </a:r>
            <a:r>
              <a:rPr lang="fr-CA" altLang="en-US" sz="4600" dirty="0" err="1">
                <a:cs typeface="Arial" panose="020B0604020202020204" pitchFamily="34" charset="0"/>
              </a:rPr>
              <a:t>is</a:t>
            </a:r>
            <a:r>
              <a:rPr lang="fr-CA" altLang="en-US" sz="4600" dirty="0">
                <a:cs typeface="Arial" panose="020B0604020202020204" pitchFamily="34" charset="0"/>
              </a:rPr>
              <a:t> the </a:t>
            </a:r>
            <a:r>
              <a:rPr lang="fr-CA" altLang="en-US" sz="4600" dirty="0" err="1">
                <a:cs typeface="Arial" panose="020B0604020202020204" pitchFamily="34" charset="0"/>
              </a:rPr>
              <a:t>surname</a:t>
            </a:r>
            <a:r>
              <a:rPr lang="fr-CA" altLang="en-US" sz="4600" dirty="0">
                <a:cs typeface="Arial" panose="020B0604020202020204" pitchFamily="34" charset="0"/>
              </a:rPr>
              <a:t> of the </a:t>
            </a:r>
            <a:r>
              <a:rPr lang="fr-CA" altLang="en-US" sz="4600" dirty="0" err="1">
                <a:cs typeface="Arial" panose="020B0604020202020204" pitchFamily="34" charset="0"/>
              </a:rPr>
              <a:t>character</a:t>
            </a:r>
            <a:r>
              <a:rPr lang="fr-CA" altLang="en-US" sz="4600" dirty="0">
                <a:cs typeface="Arial" panose="020B0604020202020204" pitchFamily="34" charset="0"/>
              </a:rPr>
              <a:t> </a:t>
            </a:r>
            <a:r>
              <a:rPr lang="fr-CA" altLang="en-US" sz="4600" dirty="0" err="1">
                <a:cs typeface="Arial" panose="020B0604020202020204" pitchFamily="34" charset="0"/>
              </a:rPr>
              <a:t>Ebenezer</a:t>
            </a:r>
            <a:r>
              <a:rPr lang="fr-CA" altLang="en-US" sz="4600" dirty="0">
                <a:cs typeface="Arial" panose="020B0604020202020204" pitchFamily="34" charset="0"/>
              </a:rPr>
              <a:t> _____?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692696"/>
            <a:ext cx="2598430" cy="1299215"/>
          </a:xfrm>
          <a:prstGeom prst="rect">
            <a:avLst/>
          </a:prstGeom>
        </p:spPr>
      </p:pic>
      <p:sp>
        <p:nvSpPr>
          <p:cNvPr id="2" name="副标题 2">
            <a:extLst>
              <a:ext uri="{FF2B5EF4-FFF2-40B4-BE49-F238E27FC236}">
                <a16:creationId xmlns:a16="http://schemas.microsoft.com/office/drawing/2014/main" id="{442C773B-3CF6-C8DC-D836-E03AF7AE946B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D93AFB67-73F3-1E54-03AB-EAF19CDB3B5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154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6</a:t>
            </a:r>
          </a:p>
          <a:p>
            <a:pPr marL="0" indent="0">
              <a:buNone/>
            </a:pPr>
            <a:r>
              <a:rPr lang="fr-CA" altLang="en-US" sz="4800" dirty="0">
                <a:cs typeface="Arial" panose="020B0604020202020204" pitchFamily="34" charset="0"/>
              </a:rPr>
              <a:t>In </a:t>
            </a:r>
            <a:r>
              <a:rPr lang="fr-CA" altLang="en-US" sz="4800" dirty="0" err="1">
                <a:cs typeface="Arial" panose="020B0604020202020204" pitchFamily="34" charset="0"/>
              </a:rPr>
              <a:t>what</a:t>
            </a:r>
            <a:r>
              <a:rPr lang="fr-CA" altLang="en-US" sz="4800" dirty="0">
                <a:cs typeface="Arial" panose="020B0604020202020204" pitchFamily="34" charset="0"/>
              </a:rPr>
              <a:t> country </a:t>
            </a:r>
            <a:r>
              <a:rPr lang="fr-CA" altLang="en-US" sz="4800" dirty="0" err="1">
                <a:cs typeface="Arial" panose="020B0604020202020204" pitchFamily="34" charset="0"/>
              </a:rPr>
              <a:t>is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Lapland</a:t>
            </a:r>
            <a:r>
              <a:rPr lang="fr-CA" altLang="en-US" sz="4800" dirty="0">
                <a:cs typeface="Arial" panose="020B0604020202020204" pitchFamily="34" charset="0"/>
              </a:rPr>
              <a:t>: </a:t>
            </a:r>
            <a:r>
              <a:rPr lang="fr-CA" altLang="en-US" sz="4800" dirty="0" err="1">
                <a:cs typeface="Arial" panose="020B0604020202020204" pitchFamily="34" charset="0"/>
              </a:rPr>
              <a:t>Norway</a:t>
            </a:r>
            <a:r>
              <a:rPr lang="fr-CA" altLang="en-US" sz="4800" dirty="0">
                <a:cs typeface="Arial" panose="020B0604020202020204" pitchFamily="34" charset="0"/>
              </a:rPr>
              <a:t>, </a:t>
            </a:r>
            <a:r>
              <a:rPr lang="fr-CA" altLang="en-US" sz="4800" dirty="0" err="1">
                <a:cs typeface="Arial" panose="020B0604020202020204" pitchFamily="34" charset="0"/>
              </a:rPr>
              <a:t>Sweden</a:t>
            </a:r>
            <a:r>
              <a:rPr lang="fr-CA" altLang="en-US" sz="4800" dirty="0">
                <a:cs typeface="Arial" panose="020B0604020202020204" pitchFamily="34" charset="0"/>
              </a:rPr>
              <a:t>, Scotland or </a:t>
            </a:r>
            <a:r>
              <a:rPr lang="fr-CA" altLang="en-US" sz="4800" dirty="0" err="1">
                <a:cs typeface="Arial" panose="020B0604020202020204" pitchFamily="34" charset="0"/>
              </a:rPr>
              <a:t>Finland</a:t>
            </a:r>
            <a:r>
              <a:rPr lang="fr-CA" altLang="en-US" sz="4800" dirty="0">
                <a:cs typeface="Arial" panose="020B0604020202020204" pitchFamily="34" charset="0"/>
              </a:rPr>
              <a:t>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692696"/>
            <a:ext cx="2598430" cy="1299215"/>
          </a:xfrm>
          <a:prstGeom prst="rect">
            <a:avLst/>
          </a:prstGeom>
        </p:spPr>
      </p:pic>
      <p:sp>
        <p:nvSpPr>
          <p:cNvPr id="2" name="副标题 2">
            <a:extLst>
              <a:ext uri="{FF2B5EF4-FFF2-40B4-BE49-F238E27FC236}">
                <a16:creationId xmlns:a16="http://schemas.microsoft.com/office/drawing/2014/main" id="{B882AD45-CC09-938D-852A-8E94E12C40FF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F55CCB50-DD11-9421-9AA8-9BDA10E161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930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344644"/>
            <a:ext cx="8733184" cy="2310367"/>
          </a:xfrm>
          <a:prstGeom prst="rect">
            <a:avLst/>
          </a:prstGeom>
        </p:spPr>
      </p:pic>
      <p:sp>
        <p:nvSpPr>
          <p:cNvPr id="4" name="副标题 2">
            <a:extLst>
              <a:ext uri="{FF2B5EF4-FFF2-40B4-BE49-F238E27FC236}">
                <a16:creationId xmlns:a16="http://schemas.microsoft.com/office/drawing/2014/main" id="{722FE698-05E4-537F-15D2-7B9E6F8B4270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5" name="Picture 4" descr="A green and white logo&#10;&#10;AI-generated content may be incorrect.">
            <a:extLst>
              <a:ext uri="{FF2B5EF4-FFF2-40B4-BE49-F238E27FC236}">
                <a16:creationId xmlns:a16="http://schemas.microsoft.com/office/drawing/2014/main" id="{1BD9BE63-B1CD-46F8-3C48-B1DA8E608C2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763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381311"/>
            <a:ext cx="6948264" cy="1838165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1277380" y="1988840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dirty="0">
                <a:cs typeface="Arial" panose="020B0604020202020204" pitchFamily="34" charset="0"/>
              </a:rPr>
              <a:t>Sir Henry Cole </a:t>
            </a:r>
            <a:r>
              <a:rPr lang="fr-CA" altLang="en-US" dirty="0" err="1">
                <a:cs typeface="Arial" panose="020B0604020202020204" pitchFamily="34" charset="0"/>
              </a:rPr>
              <a:t>was</a:t>
            </a:r>
            <a:r>
              <a:rPr lang="fr-CA" altLang="en-US" dirty="0">
                <a:cs typeface="Arial" panose="020B0604020202020204" pitchFamily="34" charset="0"/>
              </a:rPr>
              <a:t> the first to </a:t>
            </a:r>
            <a:r>
              <a:rPr lang="fr-CA" altLang="en-US" dirty="0" err="1">
                <a:cs typeface="Arial" panose="020B0604020202020204" pitchFamily="34" charset="0"/>
              </a:rPr>
              <a:t>send</a:t>
            </a:r>
            <a:r>
              <a:rPr lang="fr-CA" altLang="en-US" dirty="0">
                <a:cs typeface="Arial" panose="020B0604020202020204" pitchFamily="34" charset="0"/>
              </a:rPr>
              <a:t> a Christmas </a:t>
            </a:r>
            <a:r>
              <a:rPr lang="fr-CA" altLang="en-US" dirty="0" err="1">
                <a:cs typeface="Arial" panose="020B0604020202020204" pitchFamily="34" charset="0"/>
              </a:rPr>
              <a:t>card</a:t>
            </a:r>
            <a:r>
              <a:rPr lang="fr-CA" altLang="en-US" dirty="0">
                <a:cs typeface="Arial" panose="020B0604020202020204" pitchFamily="34" charset="0"/>
              </a:rPr>
              <a:t> to </a:t>
            </a:r>
            <a:r>
              <a:rPr lang="fr-CA" altLang="en-US" dirty="0" err="1">
                <a:cs typeface="Arial" panose="020B0604020202020204" pitchFamily="34" charset="0"/>
              </a:rPr>
              <a:t>his</a:t>
            </a:r>
            <a:r>
              <a:rPr lang="fr-CA" altLang="en-US" dirty="0">
                <a:cs typeface="Arial" panose="020B0604020202020204" pitchFamily="34" charset="0"/>
              </a:rPr>
              <a:t> </a:t>
            </a:r>
            <a:r>
              <a:rPr lang="fr-CA" altLang="en-US" dirty="0" err="1">
                <a:cs typeface="Arial" panose="020B0604020202020204" pitchFamily="34" charset="0"/>
              </a:rPr>
              <a:t>family</a:t>
            </a:r>
            <a:r>
              <a:rPr lang="fr-CA" altLang="en-US" dirty="0">
                <a:cs typeface="Arial" panose="020B0604020202020204" pitchFamily="34" charset="0"/>
              </a:rPr>
              <a:t> and </a:t>
            </a:r>
            <a:r>
              <a:rPr lang="fr-CA" altLang="en-US" dirty="0" err="1">
                <a:cs typeface="Arial" panose="020B0604020202020204" pitchFamily="34" charset="0"/>
              </a:rPr>
              <a:t>friends</a:t>
            </a:r>
            <a:r>
              <a:rPr lang="fr-CA" altLang="en-US" dirty="0">
                <a:cs typeface="Arial" panose="020B0604020202020204" pitchFamily="34" charset="0"/>
              </a:rPr>
              <a:t> in 1843. An </a:t>
            </a:r>
            <a:r>
              <a:rPr lang="fr-CA" altLang="en-US" dirty="0" err="1">
                <a:cs typeface="Arial" panose="020B0604020202020204" pitchFamily="34" charset="0"/>
              </a:rPr>
              <a:t>artist</a:t>
            </a:r>
            <a:r>
              <a:rPr lang="fr-CA" altLang="en-US" dirty="0">
                <a:cs typeface="Arial" panose="020B0604020202020204" pitchFamily="34" charset="0"/>
              </a:rPr>
              <a:t> </a:t>
            </a:r>
            <a:r>
              <a:rPr lang="fr-CA" altLang="en-US" dirty="0" err="1">
                <a:cs typeface="Arial" panose="020B0604020202020204" pitchFamily="34" charset="0"/>
              </a:rPr>
              <a:t>friend</a:t>
            </a:r>
            <a:r>
              <a:rPr lang="fr-CA" altLang="en-US" dirty="0">
                <a:cs typeface="Arial" panose="020B0604020202020204" pitchFamily="34" charset="0"/>
              </a:rPr>
              <a:t> </a:t>
            </a:r>
            <a:r>
              <a:rPr lang="fr-CA" altLang="en-US" dirty="0" err="1">
                <a:cs typeface="Arial" panose="020B0604020202020204" pitchFamily="34" charset="0"/>
              </a:rPr>
              <a:t>designed</a:t>
            </a:r>
            <a:r>
              <a:rPr lang="fr-CA" altLang="en-US" dirty="0">
                <a:cs typeface="Arial" panose="020B0604020202020204" pitchFamily="34" charset="0"/>
              </a:rPr>
              <a:t> the </a:t>
            </a:r>
            <a:r>
              <a:rPr lang="fr-CA" altLang="en-US" dirty="0" err="1">
                <a:cs typeface="Arial" panose="020B0604020202020204" pitchFamily="34" charset="0"/>
              </a:rPr>
              <a:t>outside</a:t>
            </a:r>
            <a:r>
              <a:rPr lang="fr-CA" altLang="en-US" dirty="0">
                <a:cs typeface="Arial" panose="020B0604020202020204" pitchFamily="34" charset="0"/>
              </a:rPr>
              <a:t> for </a:t>
            </a:r>
            <a:r>
              <a:rPr lang="fr-CA" altLang="en-US" dirty="0" err="1">
                <a:cs typeface="Arial" panose="020B0604020202020204" pitchFamily="34" charset="0"/>
              </a:rPr>
              <a:t>him</a:t>
            </a:r>
            <a:r>
              <a:rPr lang="fr-CA" altLang="en-US" dirty="0">
                <a:cs typeface="Arial" panose="020B0604020202020204" pitchFamily="34" charset="0"/>
              </a:rPr>
              <a:t> and </a:t>
            </a:r>
            <a:r>
              <a:rPr lang="fr-CA" altLang="en-US" dirty="0" err="1">
                <a:cs typeface="Arial" panose="020B0604020202020204" pitchFamily="34" charset="0"/>
              </a:rPr>
              <a:t>it</a:t>
            </a:r>
            <a:r>
              <a:rPr lang="fr-CA" altLang="en-US" dirty="0">
                <a:cs typeface="Arial" panose="020B0604020202020204" pitchFamily="34" charset="0"/>
              </a:rPr>
              <a:t> </a:t>
            </a:r>
            <a:r>
              <a:rPr lang="fr-CA" altLang="en-US" dirty="0" err="1">
                <a:cs typeface="Arial" panose="020B0604020202020204" pitchFamily="34" charset="0"/>
              </a:rPr>
              <a:t>carried</a:t>
            </a:r>
            <a:r>
              <a:rPr lang="fr-CA" altLang="en-US" dirty="0">
                <a:cs typeface="Arial" panose="020B0604020202020204" pitchFamily="34" charset="0"/>
              </a:rPr>
              <a:t> the message ‘A </a:t>
            </a:r>
            <a:r>
              <a:rPr lang="fr-CA" altLang="en-US" dirty="0" err="1">
                <a:cs typeface="Arial" panose="020B0604020202020204" pitchFamily="34" charset="0"/>
              </a:rPr>
              <a:t>Merry</a:t>
            </a:r>
            <a:r>
              <a:rPr lang="fr-CA" altLang="en-US" dirty="0">
                <a:cs typeface="Arial" panose="020B0604020202020204" pitchFamily="34" charset="0"/>
              </a:rPr>
              <a:t> Christmas and a Happy New </a:t>
            </a:r>
            <a:r>
              <a:rPr lang="fr-CA" altLang="en-US" dirty="0" err="1">
                <a:cs typeface="Arial" panose="020B0604020202020204" pitchFamily="34" charset="0"/>
              </a:rPr>
              <a:t>Year</a:t>
            </a:r>
            <a:r>
              <a:rPr lang="fr-CA" altLang="en-US" dirty="0">
                <a:cs typeface="Arial" panose="020B0604020202020204" pitchFamily="34" charset="0"/>
              </a:rPr>
              <a:t> to You’.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225EA566-CDF2-978F-F796-9CA904CD57DD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B3199B06-CA8D-AA74-CAFB-064F2164BC7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354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9124" y="3597571"/>
            <a:ext cx="5015850" cy="25079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544" y="4851534"/>
            <a:ext cx="4913010" cy="2136091"/>
          </a:xfrm>
          <a:prstGeom prst="rect">
            <a:avLst/>
          </a:prstGeom>
        </p:spPr>
      </p:pic>
      <p:sp>
        <p:nvSpPr>
          <p:cNvPr id="6" name="副标题 2">
            <a:extLst>
              <a:ext uri="{FF2B5EF4-FFF2-40B4-BE49-F238E27FC236}">
                <a16:creationId xmlns:a16="http://schemas.microsoft.com/office/drawing/2014/main" id="{893F0851-B8AF-0268-7048-66B3C5B82D33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7" name="Picture 6" descr="A green and white logo&#10;&#10;AI-generated content may be incorrect.">
            <a:extLst>
              <a:ext uri="{FF2B5EF4-FFF2-40B4-BE49-F238E27FC236}">
                <a16:creationId xmlns:a16="http://schemas.microsoft.com/office/drawing/2014/main" id="{200B5EEB-B89F-F73C-F39A-9C5BFF02D18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713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266429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1</a:t>
            </a:r>
          </a:p>
          <a:p>
            <a:pPr marL="0" indent="0">
              <a:buNone/>
            </a:pPr>
            <a:r>
              <a:rPr lang="fr-CA" altLang="en-US" sz="4400" dirty="0" err="1">
                <a:cs typeface="Arial" panose="020B0604020202020204" pitchFamily="34" charset="0"/>
              </a:rPr>
              <a:t>What</a:t>
            </a:r>
            <a:r>
              <a:rPr lang="fr-CA" altLang="en-US" sz="4400" dirty="0">
                <a:cs typeface="Arial" panose="020B0604020202020204" pitchFamily="34" charset="0"/>
              </a:rPr>
              <a:t> </a:t>
            </a:r>
            <a:r>
              <a:rPr lang="fr-CA" altLang="en-US" sz="4400" dirty="0" err="1">
                <a:cs typeface="Arial" panose="020B0604020202020204" pitchFamily="34" charset="0"/>
              </a:rPr>
              <a:t>girl’s</a:t>
            </a:r>
            <a:r>
              <a:rPr lang="fr-CA" altLang="en-US" sz="4400" dirty="0">
                <a:cs typeface="Arial" panose="020B0604020202020204" pitchFamily="34" charset="0"/>
              </a:rPr>
              <a:t> </a:t>
            </a:r>
            <a:r>
              <a:rPr lang="fr-CA" altLang="en-US" sz="4400" dirty="0" err="1">
                <a:cs typeface="Arial" panose="020B0604020202020204" pitchFamily="34" charset="0"/>
              </a:rPr>
              <a:t>name</a:t>
            </a:r>
            <a:r>
              <a:rPr lang="fr-CA" altLang="en-US" sz="4400" dirty="0">
                <a:cs typeface="Arial" panose="020B0604020202020204" pitchFamily="34" charset="0"/>
              </a:rPr>
              <a:t> </a:t>
            </a:r>
            <a:r>
              <a:rPr lang="fr-CA" altLang="en-US" sz="4400" dirty="0" err="1">
                <a:cs typeface="Arial" panose="020B0604020202020204" pitchFamily="34" charset="0"/>
              </a:rPr>
              <a:t>is</a:t>
            </a:r>
            <a:r>
              <a:rPr lang="fr-CA" altLang="en-US" sz="4400" dirty="0">
                <a:cs typeface="Arial" panose="020B0604020202020204" pitchFamily="34" charset="0"/>
              </a:rPr>
              <a:t> </a:t>
            </a:r>
            <a:r>
              <a:rPr lang="fr-CA" altLang="en-US" sz="4400" dirty="0" err="1">
                <a:cs typeface="Arial" panose="020B0604020202020204" pitchFamily="34" charset="0"/>
              </a:rPr>
              <a:t>also</a:t>
            </a:r>
            <a:r>
              <a:rPr lang="fr-CA" altLang="en-US" sz="4400" dirty="0">
                <a:cs typeface="Arial" panose="020B0604020202020204" pitchFamily="34" charset="0"/>
              </a:rPr>
              <a:t> the </a:t>
            </a:r>
            <a:r>
              <a:rPr lang="fr-CA" altLang="en-US" sz="4400" dirty="0" err="1">
                <a:cs typeface="Arial" panose="020B0604020202020204" pitchFamily="34" charset="0"/>
              </a:rPr>
              <a:t>name</a:t>
            </a:r>
            <a:r>
              <a:rPr lang="fr-CA" altLang="en-US" sz="4400" dirty="0">
                <a:cs typeface="Arial" panose="020B0604020202020204" pitchFamily="34" charset="0"/>
              </a:rPr>
              <a:t> of a </a:t>
            </a:r>
            <a:r>
              <a:rPr lang="fr-CA" altLang="en-US" sz="4400" dirty="0" err="1">
                <a:cs typeface="Arial" panose="020B0604020202020204" pitchFamily="34" charset="0"/>
              </a:rPr>
              <a:t>traditional</a:t>
            </a:r>
            <a:r>
              <a:rPr lang="fr-CA" altLang="en-US" sz="4400" dirty="0">
                <a:cs typeface="Arial" panose="020B0604020202020204" pitchFamily="34" charset="0"/>
              </a:rPr>
              <a:t> </a:t>
            </a:r>
            <a:r>
              <a:rPr lang="fr-CA" altLang="en-US" sz="4400" dirty="0" err="1">
                <a:cs typeface="Arial" panose="020B0604020202020204" pitchFamily="34" charset="0"/>
              </a:rPr>
              <a:t>song</a:t>
            </a:r>
            <a:r>
              <a:rPr lang="fr-CA" altLang="en-US" sz="4400" dirty="0">
                <a:cs typeface="Arial" panose="020B0604020202020204" pitchFamily="34" charset="0"/>
              </a:rPr>
              <a:t> </a:t>
            </a:r>
            <a:r>
              <a:rPr lang="fr-CA" altLang="en-US" sz="4400" dirty="0" err="1">
                <a:cs typeface="Arial" panose="020B0604020202020204" pitchFamily="34" charset="0"/>
              </a:rPr>
              <a:t>sung</a:t>
            </a:r>
            <a:r>
              <a:rPr lang="fr-CA" altLang="en-US" sz="4400" dirty="0">
                <a:cs typeface="Arial" panose="020B0604020202020204" pitchFamily="34" charset="0"/>
              </a:rPr>
              <a:t> at Christmas time?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6528" y="690185"/>
            <a:ext cx="2259627" cy="112981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145" y="707329"/>
            <a:ext cx="2559140" cy="111267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23392" y="5023927"/>
            <a:ext cx="3764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FF0000"/>
                </a:solidFill>
              </a:rPr>
              <a:t>Carol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6DE3E65-4559-101F-5227-84ED4E3AB678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4" name="Picture 3" descr="A green and white logo&#10;&#10;AI-generated content may be incorrect.">
            <a:extLst>
              <a:ext uri="{FF2B5EF4-FFF2-40B4-BE49-F238E27FC236}">
                <a16:creationId xmlns:a16="http://schemas.microsoft.com/office/drawing/2014/main" id="{8F806613-EE11-5EF6-E0B3-80B4249D57C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625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2</a:t>
            </a:r>
          </a:p>
          <a:p>
            <a:pPr marL="0" indent="0">
              <a:buNone/>
            </a:pPr>
            <a:r>
              <a:rPr lang="fr-CA" altLang="en-US" sz="4800" dirty="0" err="1">
                <a:cs typeface="Arial" panose="020B0604020202020204" pitchFamily="34" charset="0"/>
              </a:rPr>
              <a:t>Take</a:t>
            </a:r>
            <a:r>
              <a:rPr lang="fr-CA" altLang="en-US" sz="4800" dirty="0">
                <a:cs typeface="Arial" panose="020B0604020202020204" pitchFamily="34" charset="0"/>
              </a:rPr>
              <a:t> one </a:t>
            </a:r>
            <a:r>
              <a:rPr lang="fr-CA" altLang="en-US" sz="4800" dirty="0" err="1">
                <a:cs typeface="Arial" panose="020B0604020202020204" pitchFamily="34" charset="0"/>
              </a:rPr>
              <a:t>letter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from</a:t>
            </a:r>
            <a:r>
              <a:rPr lang="fr-CA" altLang="en-US" sz="4800" dirty="0">
                <a:cs typeface="Arial" panose="020B0604020202020204" pitchFamily="34" charset="0"/>
              </a:rPr>
              <a:t> ‘</a:t>
            </a:r>
            <a:r>
              <a:rPr lang="fr-CA" altLang="en-US" sz="4800" b="1" dirty="0">
                <a:cs typeface="Arial" panose="020B0604020202020204" pitchFamily="34" charset="0"/>
              </a:rPr>
              <a:t>LEAVES</a:t>
            </a:r>
            <a:r>
              <a:rPr lang="fr-CA" altLang="en-US" sz="4800" dirty="0">
                <a:cs typeface="Arial" panose="020B0604020202020204" pitchFamily="34" charset="0"/>
              </a:rPr>
              <a:t>’ to </a:t>
            </a:r>
            <a:r>
              <a:rPr lang="fr-CA" altLang="en-US" sz="4800" dirty="0" err="1">
                <a:cs typeface="Arial" panose="020B0604020202020204" pitchFamily="34" charset="0"/>
              </a:rPr>
              <a:t>discover</a:t>
            </a:r>
            <a:r>
              <a:rPr lang="fr-CA" altLang="en-US" sz="4800" dirty="0">
                <a:cs typeface="Arial" panose="020B0604020202020204" pitchFamily="34" charset="0"/>
              </a:rPr>
              <a:t> the </a:t>
            </a:r>
            <a:r>
              <a:rPr lang="fr-CA" altLang="en-US" sz="4800" dirty="0" err="1">
                <a:cs typeface="Arial" panose="020B0604020202020204" pitchFamily="34" charset="0"/>
              </a:rPr>
              <a:t>name</a:t>
            </a:r>
            <a:r>
              <a:rPr lang="fr-CA" altLang="en-US" sz="4800" dirty="0">
                <a:cs typeface="Arial" panose="020B0604020202020204" pitchFamily="34" charset="0"/>
              </a:rPr>
              <a:t> of </a:t>
            </a:r>
            <a:r>
              <a:rPr lang="fr-CA" altLang="en-US" sz="4800" dirty="0" err="1">
                <a:cs typeface="Arial" panose="020B0604020202020204" pitchFamily="34" charset="0"/>
              </a:rPr>
              <a:t>Santa’s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helpers</a:t>
            </a:r>
            <a:r>
              <a:rPr lang="fr-CA" altLang="en-US" sz="4800" dirty="0">
                <a:cs typeface="Arial" panose="020B0604020202020204" pitchFamily="34" charset="0"/>
              </a:rPr>
              <a:t>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6528" y="690185"/>
            <a:ext cx="2259627" cy="11298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145" y="707329"/>
            <a:ext cx="2559140" cy="111267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23392" y="5023927"/>
            <a:ext cx="3764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FF0000"/>
                </a:solidFill>
              </a:rPr>
              <a:t>Elves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DA16799D-D4EC-DC93-9A69-1616602E20B4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42E6423A-7972-9C53-B0B5-0EE5C8C868B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293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252028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3</a:t>
            </a:r>
          </a:p>
          <a:p>
            <a:pPr marL="0" indent="0">
              <a:buNone/>
            </a:pPr>
            <a:r>
              <a:rPr lang="fr-CA" altLang="en-US" sz="4000" dirty="0">
                <a:cs typeface="Arial" panose="020B0604020202020204" pitchFamily="34" charset="0"/>
              </a:rPr>
              <a:t>Under </a:t>
            </a:r>
            <a:r>
              <a:rPr lang="fr-CA" altLang="en-US" sz="4000" dirty="0" err="1">
                <a:cs typeface="Arial" panose="020B0604020202020204" pitchFamily="34" charset="0"/>
              </a:rPr>
              <a:t>what</a:t>
            </a:r>
            <a:r>
              <a:rPr lang="fr-CA" altLang="en-US" sz="4000" dirty="0">
                <a:cs typeface="Arial" panose="020B0604020202020204" pitchFamily="34" charset="0"/>
              </a:rPr>
              <a:t> plant are </a:t>
            </a:r>
            <a:r>
              <a:rPr lang="fr-CA" altLang="en-US" sz="4000" dirty="0" err="1">
                <a:cs typeface="Arial" panose="020B0604020202020204" pitchFamily="34" charset="0"/>
              </a:rPr>
              <a:t>you</a:t>
            </a:r>
            <a:r>
              <a:rPr lang="fr-CA" altLang="en-US" sz="4000" dirty="0">
                <a:cs typeface="Arial" panose="020B0604020202020204" pitchFamily="34" charset="0"/>
              </a:rPr>
              <a:t> </a:t>
            </a:r>
            <a:r>
              <a:rPr lang="fr-CA" altLang="en-US" sz="4000" dirty="0" err="1">
                <a:cs typeface="Arial" panose="020B0604020202020204" pitchFamily="34" charset="0"/>
              </a:rPr>
              <a:t>traditionally</a:t>
            </a:r>
            <a:r>
              <a:rPr lang="fr-CA" altLang="en-US" sz="4000" dirty="0">
                <a:cs typeface="Arial" panose="020B0604020202020204" pitchFamily="34" charset="0"/>
              </a:rPr>
              <a:t> </a:t>
            </a:r>
            <a:r>
              <a:rPr lang="fr-CA" altLang="en-US" sz="4000" dirty="0" err="1">
                <a:cs typeface="Arial" panose="020B0604020202020204" pitchFamily="34" charset="0"/>
              </a:rPr>
              <a:t>supposed</a:t>
            </a:r>
            <a:r>
              <a:rPr lang="fr-CA" altLang="en-US" sz="4000" dirty="0">
                <a:cs typeface="Arial" panose="020B0604020202020204" pitchFamily="34" charset="0"/>
              </a:rPr>
              <a:t> to </a:t>
            </a:r>
            <a:r>
              <a:rPr lang="fr-CA" altLang="en-US" sz="4000" dirty="0" err="1">
                <a:cs typeface="Arial" panose="020B0604020202020204" pitchFamily="34" charset="0"/>
              </a:rPr>
              <a:t>kiss</a:t>
            </a:r>
            <a:r>
              <a:rPr lang="fr-CA" altLang="en-US" sz="4000" dirty="0">
                <a:cs typeface="Arial" panose="020B0604020202020204" pitchFamily="34" charset="0"/>
              </a:rPr>
              <a:t> </a:t>
            </a:r>
            <a:r>
              <a:rPr lang="fr-CA" altLang="en-US" sz="4000" dirty="0" err="1">
                <a:cs typeface="Arial" panose="020B0604020202020204" pitchFamily="34" charset="0"/>
              </a:rPr>
              <a:t>someone</a:t>
            </a:r>
            <a:r>
              <a:rPr lang="fr-CA" altLang="en-US" sz="4000" dirty="0">
                <a:cs typeface="Arial" panose="020B0604020202020204" pitchFamily="34" charset="0"/>
              </a:rPr>
              <a:t> at Christmas time?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6528" y="690185"/>
            <a:ext cx="2259627" cy="11298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145" y="707329"/>
            <a:ext cx="2559140" cy="111267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23392" y="5023927"/>
            <a:ext cx="3764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FF0000"/>
                </a:solidFill>
              </a:rPr>
              <a:t>Mistletoe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D243EF2F-93EB-3E68-0896-D12BEB0BD750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1458466E-30C4-3DB0-7C67-F1EBBECF0B8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333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273630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4</a:t>
            </a:r>
          </a:p>
          <a:p>
            <a:pPr marL="0" indent="0">
              <a:buNone/>
            </a:pPr>
            <a:r>
              <a:rPr lang="fr-CA" altLang="en-US" sz="4400" dirty="0" err="1">
                <a:cs typeface="Arial" panose="020B0604020202020204" pitchFamily="34" charset="0"/>
              </a:rPr>
              <a:t>What</a:t>
            </a:r>
            <a:r>
              <a:rPr lang="fr-CA" altLang="en-US" sz="4400" dirty="0">
                <a:cs typeface="Arial" panose="020B0604020202020204" pitchFamily="34" charset="0"/>
              </a:rPr>
              <a:t> </a:t>
            </a:r>
            <a:r>
              <a:rPr lang="fr-CA" altLang="en-US" sz="4400" dirty="0" err="1">
                <a:cs typeface="Arial" panose="020B0604020202020204" pitchFamily="34" charset="0"/>
              </a:rPr>
              <a:t>is</a:t>
            </a:r>
            <a:r>
              <a:rPr lang="fr-CA" altLang="en-US" sz="4400" dirty="0">
                <a:cs typeface="Arial" panose="020B0604020202020204" pitchFamily="34" charset="0"/>
              </a:rPr>
              <a:t> the </a:t>
            </a:r>
            <a:r>
              <a:rPr lang="fr-CA" altLang="en-US" sz="4400" dirty="0" err="1">
                <a:cs typeface="Arial" panose="020B0604020202020204" pitchFamily="34" charset="0"/>
              </a:rPr>
              <a:t>name</a:t>
            </a:r>
            <a:r>
              <a:rPr lang="fr-CA" altLang="en-US" sz="4400" dirty="0">
                <a:cs typeface="Arial" panose="020B0604020202020204" pitchFamily="34" charset="0"/>
              </a:rPr>
              <a:t> of </a:t>
            </a:r>
            <a:r>
              <a:rPr lang="fr-CA" altLang="en-US" sz="4400" dirty="0" err="1">
                <a:cs typeface="Arial" panose="020B0604020202020204" pitchFamily="34" charset="0"/>
              </a:rPr>
              <a:t>Kristoff’s</a:t>
            </a:r>
            <a:r>
              <a:rPr lang="fr-CA" altLang="en-US" sz="4400" dirty="0">
                <a:cs typeface="Arial" panose="020B0604020202020204" pitchFamily="34" charset="0"/>
              </a:rPr>
              <a:t> </a:t>
            </a:r>
            <a:r>
              <a:rPr lang="fr-CA" altLang="en-US" sz="4400" dirty="0" err="1">
                <a:cs typeface="Arial" panose="020B0604020202020204" pitchFamily="34" charset="0"/>
              </a:rPr>
              <a:t>reindeer</a:t>
            </a:r>
            <a:r>
              <a:rPr lang="fr-CA" altLang="en-US" sz="4400" dirty="0">
                <a:cs typeface="Arial" panose="020B0604020202020204" pitchFamily="34" charset="0"/>
              </a:rPr>
              <a:t> in the Disney </a:t>
            </a:r>
            <a:r>
              <a:rPr lang="fr-CA" altLang="en-US" sz="4400" dirty="0" err="1">
                <a:cs typeface="Arial" panose="020B0604020202020204" pitchFamily="34" charset="0"/>
              </a:rPr>
              <a:t>movie</a:t>
            </a:r>
            <a:r>
              <a:rPr lang="fr-CA" altLang="en-US" sz="4400" dirty="0">
                <a:cs typeface="Arial" panose="020B0604020202020204" pitchFamily="34" charset="0"/>
              </a:rPr>
              <a:t> ‘</a:t>
            </a:r>
            <a:r>
              <a:rPr lang="fr-CA" altLang="en-US" sz="4400" dirty="0" err="1">
                <a:cs typeface="Arial" panose="020B0604020202020204" pitchFamily="34" charset="0"/>
              </a:rPr>
              <a:t>Frozen</a:t>
            </a:r>
            <a:r>
              <a:rPr lang="fr-CA" altLang="en-US" sz="4400" dirty="0">
                <a:cs typeface="Arial" panose="020B0604020202020204" pitchFamily="34" charset="0"/>
              </a:rPr>
              <a:t>’?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6528" y="690185"/>
            <a:ext cx="2259627" cy="11298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145" y="707329"/>
            <a:ext cx="2559140" cy="111267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23392" y="5023927"/>
            <a:ext cx="3764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FF0000"/>
                </a:solidFill>
              </a:rPr>
              <a:t>Sven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2BA830AE-1D3F-62E2-3631-174EA82A7E82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B01333EA-7B86-ED02-05EC-E86556D80D5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122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344644"/>
            <a:ext cx="8733184" cy="2310367"/>
          </a:xfrm>
          <a:prstGeom prst="rect">
            <a:avLst/>
          </a:prstGeom>
        </p:spPr>
      </p:pic>
      <p:sp>
        <p:nvSpPr>
          <p:cNvPr id="4" name="副标题 2">
            <a:extLst>
              <a:ext uri="{FF2B5EF4-FFF2-40B4-BE49-F238E27FC236}">
                <a16:creationId xmlns:a16="http://schemas.microsoft.com/office/drawing/2014/main" id="{ABA0308B-39F2-D995-8F1C-7079DA840604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5" name="Picture 4" descr="A green and white logo&#10;&#10;AI-generated content may be incorrect.">
            <a:extLst>
              <a:ext uri="{FF2B5EF4-FFF2-40B4-BE49-F238E27FC236}">
                <a16:creationId xmlns:a16="http://schemas.microsoft.com/office/drawing/2014/main" id="{BFDF82BC-FDAE-A58B-C401-25EA8C46B14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19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259228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5</a:t>
            </a:r>
          </a:p>
          <a:p>
            <a:pPr marL="0" indent="0">
              <a:buNone/>
            </a:pPr>
            <a:r>
              <a:rPr lang="fr-CA" altLang="en-US" sz="3800" dirty="0" err="1">
                <a:cs typeface="Arial" panose="020B0604020202020204" pitchFamily="34" charset="0"/>
              </a:rPr>
              <a:t>According</a:t>
            </a:r>
            <a:r>
              <a:rPr lang="fr-CA" altLang="en-US" sz="3800" dirty="0">
                <a:cs typeface="Arial" panose="020B0604020202020204" pitchFamily="34" charset="0"/>
              </a:rPr>
              <a:t> to the </a:t>
            </a:r>
            <a:r>
              <a:rPr lang="fr-CA" altLang="en-US" sz="3800" dirty="0" err="1">
                <a:cs typeface="Arial" panose="020B0604020202020204" pitchFamily="34" charset="0"/>
              </a:rPr>
              <a:t>seasonal</a:t>
            </a:r>
            <a:r>
              <a:rPr lang="fr-CA" altLang="en-US" sz="3800" dirty="0">
                <a:cs typeface="Arial" panose="020B0604020202020204" pitchFamily="34" charset="0"/>
              </a:rPr>
              <a:t> </a:t>
            </a:r>
            <a:r>
              <a:rPr lang="fr-CA" altLang="en-US" sz="3800" dirty="0" err="1">
                <a:cs typeface="Arial" panose="020B0604020202020204" pitchFamily="34" charset="0"/>
              </a:rPr>
              <a:t>song</a:t>
            </a:r>
            <a:r>
              <a:rPr lang="fr-CA" altLang="en-US" sz="3800" dirty="0">
                <a:cs typeface="Arial" panose="020B0604020202020204" pitchFamily="34" charset="0"/>
              </a:rPr>
              <a:t>, </a:t>
            </a:r>
            <a:r>
              <a:rPr lang="fr-CA" altLang="en-US" sz="3800" dirty="0" err="1">
                <a:cs typeface="Arial" panose="020B0604020202020204" pitchFamily="34" charset="0"/>
              </a:rPr>
              <a:t>what</a:t>
            </a:r>
            <a:r>
              <a:rPr lang="fr-CA" altLang="en-US" sz="3800" dirty="0">
                <a:cs typeface="Arial" panose="020B0604020202020204" pitchFamily="34" charset="0"/>
              </a:rPr>
              <a:t> </a:t>
            </a:r>
            <a:r>
              <a:rPr lang="fr-CA" altLang="en-US" sz="3800" dirty="0" err="1">
                <a:cs typeface="Arial" panose="020B0604020202020204" pitchFamily="34" charset="0"/>
              </a:rPr>
              <a:t>did</a:t>
            </a:r>
            <a:r>
              <a:rPr lang="fr-CA" altLang="en-US" sz="3800" dirty="0">
                <a:cs typeface="Arial" panose="020B0604020202020204" pitchFamily="34" charset="0"/>
              </a:rPr>
              <a:t> </a:t>
            </a:r>
            <a:r>
              <a:rPr lang="fr-CA" altLang="en-US" sz="3800" dirty="0" err="1">
                <a:cs typeface="Arial" panose="020B0604020202020204" pitchFamily="34" charset="0"/>
              </a:rPr>
              <a:t>My</a:t>
            </a:r>
            <a:r>
              <a:rPr lang="fr-CA" altLang="en-US" sz="3800" dirty="0">
                <a:cs typeface="Arial" panose="020B0604020202020204" pitchFamily="34" charset="0"/>
              </a:rPr>
              <a:t> </a:t>
            </a:r>
            <a:r>
              <a:rPr lang="fr-CA" altLang="en-US" sz="3800" dirty="0" err="1">
                <a:cs typeface="Arial" panose="020B0604020202020204" pitchFamily="34" charset="0"/>
              </a:rPr>
              <a:t>True</a:t>
            </a:r>
            <a:r>
              <a:rPr lang="fr-CA" altLang="en-US" sz="3800" dirty="0">
                <a:cs typeface="Arial" panose="020B0604020202020204" pitchFamily="34" charset="0"/>
              </a:rPr>
              <a:t> Love </a:t>
            </a:r>
            <a:r>
              <a:rPr lang="fr-CA" altLang="en-US" sz="3800" dirty="0" err="1">
                <a:cs typeface="Arial" panose="020B0604020202020204" pitchFamily="34" charset="0"/>
              </a:rPr>
              <a:t>give</a:t>
            </a:r>
            <a:r>
              <a:rPr lang="fr-CA" altLang="en-US" sz="3800" dirty="0">
                <a:cs typeface="Arial" panose="020B0604020202020204" pitchFamily="34" charset="0"/>
              </a:rPr>
              <a:t> to me on the 5th </a:t>
            </a:r>
            <a:r>
              <a:rPr lang="fr-CA" altLang="en-US" sz="3800" dirty="0" err="1">
                <a:cs typeface="Arial" panose="020B0604020202020204" pitchFamily="34" charset="0"/>
              </a:rPr>
              <a:t>day</a:t>
            </a:r>
            <a:r>
              <a:rPr lang="fr-CA" altLang="en-US" sz="3800" dirty="0">
                <a:cs typeface="Arial" panose="020B0604020202020204" pitchFamily="34" charset="0"/>
              </a:rPr>
              <a:t> of Christmas?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6528" y="690185"/>
            <a:ext cx="2259627" cy="11298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145" y="707329"/>
            <a:ext cx="2559140" cy="111267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27584" y="5023927"/>
            <a:ext cx="4104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FF0000"/>
                </a:solidFill>
              </a:rPr>
              <a:t>5 Gold Rings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86539043-F314-AA3A-443F-CC028DA2B9CA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4E657443-D596-55A7-FFAE-C6BC31FCC24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818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280831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6</a:t>
            </a:r>
          </a:p>
          <a:p>
            <a:pPr marL="0" indent="0">
              <a:buNone/>
            </a:pPr>
            <a:r>
              <a:rPr lang="fr-CA" altLang="en-US" sz="3600" dirty="0" err="1">
                <a:cs typeface="Arial" panose="020B0604020202020204" pitchFamily="34" charset="0"/>
              </a:rPr>
              <a:t>Which</a:t>
            </a:r>
            <a:r>
              <a:rPr lang="fr-CA" altLang="en-US" sz="3600" dirty="0">
                <a:cs typeface="Arial" panose="020B0604020202020204" pitchFamily="34" charset="0"/>
              </a:rPr>
              <a:t> of </a:t>
            </a:r>
            <a:r>
              <a:rPr lang="fr-CA" altLang="en-US" sz="3600" dirty="0" err="1">
                <a:cs typeface="Arial" panose="020B0604020202020204" pitchFamily="34" charset="0"/>
              </a:rPr>
              <a:t>these</a:t>
            </a:r>
            <a:r>
              <a:rPr lang="fr-CA" altLang="en-US" sz="3600" dirty="0">
                <a:cs typeface="Arial" panose="020B0604020202020204" pitchFamily="34" charset="0"/>
              </a:rPr>
              <a:t> countries </a:t>
            </a:r>
            <a:r>
              <a:rPr lang="fr-CA" altLang="en-US" sz="3600" dirty="0" err="1">
                <a:cs typeface="Arial" panose="020B0604020202020204" pitchFamily="34" charset="0"/>
              </a:rPr>
              <a:t>celebrates</a:t>
            </a:r>
            <a:r>
              <a:rPr lang="fr-CA" altLang="en-US" sz="3600" dirty="0">
                <a:cs typeface="Arial" panose="020B0604020202020204" pitchFamily="34" charset="0"/>
              </a:rPr>
              <a:t> </a:t>
            </a:r>
            <a:r>
              <a:rPr lang="fr-CA" altLang="en-US" sz="3600" dirty="0" err="1">
                <a:cs typeface="Arial" panose="020B0604020202020204" pitchFamily="34" charset="0"/>
              </a:rPr>
              <a:t>its</a:t>
            </a:r>
            <a:r>
              <a:rPr lang="fr-CA" altLang="en-US" sz="3600" dirty="0">
                <a:cs typeface="Arial" panose="020B0604020202020204" pitchFamily="34" charset="0"/>
              </a:rPr>
              <a:t> Independence Day on Christmas Eve </a:t>
            </a:r>
            <a:r>
              <a:rPr lang="fr-CA" altLang="en-US" sz="3600" dirty="0" err="1">
                <a:cs typeface="Arial" panose="020B0604020202020204" pitchFamily="34" charset="0"/>
              </a:rPr>
              <a:t>each</a:t>
            </a:r>
            <a:r>
              <a:rPr lang="fr-CA" altLang="en-US" sz="3600" dirty="0">
                <a:cs typeface="Arial" panose="020B0604020202020204" pitchFamily="34" charset="0"/>
              </a:rPr>
              <a:t> </a:t>
            </a:r>
            <a:r>
              <a:rPr lang="fr-CA" altLang="en-US" sz="3600" dirty="0" err="1">
                <a:cs typeface="Arial" panose="020B0604020202020204" pitchFamily="34" charset="0"/>
              </a:rPr>
              <a:t>year</a:t>
            </a:r>
            <a:r>
              <a:rPr lang="fr-CA" altLang="en-US" sz="3600" dirty="0">
                <a:cs typeface="Arial" panose="020B0604020202020204" pitchFamily="34" charset="0"/>
              </a:rPr>
              <a:t>: </a:t>
            </a:r>
            <a:r>
              <a:rPr lang="fr-CA" altLang="en-US" sz="3600" dirty="0" err="1">
                <a:cs typeface="Arial" panose="020B0604020202020204" pitchFamily="34" charset="0"/>
              </a:rPr>
              <a:t>Libya</a:t>
            </a:r>
            <a:r>
              <a:rPr lang="fr-CA" altLang="en-US" sz="3600" dirty="0">
                <a:cs typeface="Arial" panose="020B0604020202020204" pitchFamily="34" charset="0"/>
              </a:rPr>
              <a:t>, </a:t>
            </a:r>
            <a:r>
              <a:rPr lang="fr-CA" altLang="en-US" sz="3600" dirty="0" err="1">
                <a:cs typeface="Arial" panose="020B0604020202020204" pitchFamily="34" charset="0"/>
              </a:rPr>
              <a:t>India</a:t>
            </a:r>
            <a:r>
              <a:rPr lang="fr-CA" altLang="en-US" sz="3600" dirty="0">
                <a:cs typeface="Arial" panose="020B0604020202020204" pitchFamily="34" charset="0"/>
              </a:rPr>
              <a:t>, </a:t>
            </a:r>
            <a:r>
              <a:rPr lang="fr-CA" altLang="en-US" sz="3600" dirty="0" err="1">
                <a:cs typeface="Arial" panose="020B0604020202020204" pitchFamily="34" charset="0"/>
              </a:rPr>
              <a:t>Australia</a:t>
            </a:r>
            <a:r>
              <a:rPr lang="fr-CA" altLang="en-US" sz="3600" dirty="0">
                <a:cs typeface="Arial" panose="020B0604020202020204" pitchFamily="34" charset="0"/>
              </a:rPr>
              <a:t>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6528" y="690185"/>
            <a:ext cx="2259627" cy="11298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145" y="707329"/>
            <a:ext cx="2559140" cy="111267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23392" y="5023927"/>
            <a:ext cx="3764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FF0000"/>
                </a:solidFill>
              </a:rPr>
              <a:t>Libya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7157C779-2E58-194E-A987-A23F0FFFF90C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CF30B448-6027-B174-761E-35C1926B962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48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344644"/>
            <a:ext cx="8733184" cy="2310367"/>
          </a:xfrm>
          <a:prstGeom prst="rect">
            <a:avLst/>
          </a:prstGeom>
        </p:spPr>
      </p:pic>
      <p:sp>
        <p:nvSpPr>
          <p:cNvPr id="4" name="副标题 2">
            <a:extLst>
              <a:ext uri="{FF2B5EF4-FFF2-40B4-BE49-F238E27FC236}">
                <a16:creationId xmlns:a16="http://schemas.microsoft.com/office/drawing/2014/main" id="{E410BB46-0254-B87C-AFBE-C33B7CB965B8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5" name="Picture 4" descr="A green and white logo&#10;&#10;AI-generated content may be incorrect.">
            <a:extLst>
              <a:ext uri="{FF2B5EF4-FFF2-40B4-BE49-F238E27FC236}">
                <a16:creationId xmlns:a16="http://schemas.microsoft.com/office/drawing/2014/main" id="{C5FD90F5-0CBA-8E32-0DAB-2264CF7D3A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94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381311"/>
            <a:ext cx="6948264" cy="1838165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1277380" y="1988840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3600" dirty="0">
                <a:cs typeface="Arial" panose="020B0604020202020204" pitchFamily="34" charset="0"/>
              </a:rPr>
              <a:t>‘Hot </a:t>
            </a:r>
            <a:r>
              <a:rPr lang="fr-CA" altLang="en-US" sz="3600" dirty="0" err="1">
                <a:cs typeface="Arial" panose="020B0604020202020204" pitchFamily="34" charset="0"/>
              </a:rPr>
              <a:t>Cockles</a:t>
            </a:r>
            <a:r>
              <a:rPr lang="fr-CA" altLang="en-US" sz="3600" dirty="0">
                <a:cs typeface="Arial" panose="020B0604020202020204" pitchFamily="34" charset="0"/>
              </a:rPr>
              <a:t>’ </a:t>
            </a:r>
            <a:r>
              <a:rPr lang="fr-CA" altLang="en-US" sz="3600" dirty="0" err="1">
                <a:cs typeface="Arial" panose="020B0604020202020204" pitchFamily="34" charset="0"/>
              </a:rPr>
              <a:t>was</a:t>
            </a:r>
            <a:r>
              <a:rPr lang="fr-CA" altLang="en-US" sz="3600" dirty="0">
                <a:cs typeface="Arial" panose="020B0604020202020204" pitchFamily="34" charset="0"/>
              </a:rPr>
              <a:t> a </a:t>
            </a:r>
            <a:r>
              <a:rPr lang="fr-CA" altLang="en-US" sz="3600" dirty="0" err="1">
                <a:cs typeface="Arial" panose="020B0604020202020204" pitchFamily="34" charset="0"/>
              </a:rPr>
              <a:t>popular</a:t>
            </a:r>
            <a:r>
              <a:rPr lang="fr-CA" altLang="en-US" sz="3600" dirty="0">
                <a:cs typeface="Arial" panose="020B0604020202020204" pitchFamily="34" charset="0"/>
              </a:rPr>
              <a:t> Christmas </a:t>
            </a:r>
            <a:r>
              <a:rPr lang="fr-CA" altLang="en-US" sz="3600" dirty="0" err="1">
                <a:cs typeface="Arial" panose="020B0604020202020204" pitchFamily="34" charset="0"/>
              </a:rPr>
              <a:t>game</a:t>
            </a:r>
            <a:r>
              <a:rPr lang="fr-CA" altLang="en-US" sz="3600" dirty="0">
                <a:cs typeface="Arial" panose="020B0604020202020204" pitchFamily="34" charset="0"/>
              </a:rPr>
              <a:t> in </a:t>
            </a:r>
            <a:r>
              <a:rPr lang="fr-CA" altLang="en-US" sz="3600" dirty="0" err="1">
                <a:cs typeface="Arial" panose="020B0604020202020204" pitchFamily="34" charset="0"/>
              </a:rPr>
              <a:t>medieval</a:t>
            </a:r>
            <a:r>
              <a:rPr lang="fr-CA" altLang="en-US" sz="3600" dirty="0">
                <a:cs typeface="Arial" panose="020B0604020202020204" pitchFamily="34" charset="0"/>
              </a:rPr>
              <a:t> times. A </a:t>
            </a:r>
            <a:r>
              <a:rPr lang="fr-CA" altLang="en-US" sz="3600" dirty="0" err="1">
                <a:cs typeface="Arial" panose="020B0604020202020204" pitchFamily="34" charset="0"/>
              </a:rPr>
              <a:t>player</a:t>
            </a:r>
            <a:r>
              <a:rPr lang="fr-CA" altLang="en-US" sz="3600" dirty="0">
                <a:cs typeface="Arial" panose="020B0604020202020204" pitchFamily="34" charset="0"/>
              </a:rPr>
              <a:t> </a:t>
            </a:r>
            <a:r>
              <a:rPr lang="fr-CA" altLang="en-US" sz="3600" dirty="0" err="1">
                <a:cs typeface="Arial" panose="020B0604020202020204" pitchFamily="34" charset="0"/>
              </a:rPr>
              <a:t>was</a:t>
            </a:r>
            <a:r>
              <a:rPr lang="fr-CA" altLang="en-US" sz="3600" dirty="0">
                <a:cs typeface="Arial" panose="020B0604020202020204" pitchFamily="34" charset="0"/>
              </a:rPr>
              <a:t> </a:t>
            </a:r>
            <a:r>
              <a:rPr lang="fr-CA" altLang="en-US" sz="3600" dirty="0" err="1">
                <a:cs typeface="Arial" panose="020B0604020202020204" pitchFamily="34" charset="0"/>
              </a:rPr>
              <a:t>blindfolded</a:t>
            </a:r>
            <a:r>
              <a:rPr lang="fr-CA" altLang="en-US" sz="3600" dirty="0">
                <a:cs typeface="Arial" panose="020B0604020202020204" pitchFamily="34" charset="0"/>
              </a:rPr>
              <a:t> and the </a:t>
            </a:r>
            <a:r>
              <a:rPr lang="fr-CA" altLang="en-US" sz="3600" dirty="0" err="1">
                <a:cs typeface="Arial" panose="020B0604020202020204" pitchFamily="34" charset="0"/>
              </a:rPr>
              <a:t>other</a:t>
            </a:r>
            <a:r>
              <a:rPr lang="fr-CA" altLang="en-US" sz="3600" dirty="0">
                <a:cs typeface="Arial" panose="020B0604020202020204" pitchFamily="34" charset="0"/>
              </a:rPr>
              <a:t> </a:t>
            </a:r>
            <a:r>
              <a:rPr lang="fr-CA" altLang="en-US" sz="3600" dirty="0" err="1">
                <a:cs typeface="Arial" panose="020B0604020202020204" pitchFamily="34" charset="0"/>
              </a:rPr>
              <a:t>players</a:t>
            </a:r>
            <a:r>
              <a:rPr lang="fr-CA" altLang="en-US" sz="3600" dirty="0">
                <a:cs typeface="Arial" panose="020B0604020202020204" pitchFamily="34" charset="0"/>
              </a:rPr>
              <a:t> </a:t>
            </a:r>
            <a:r>
              <a:rPr lang="fr-CA" altLang="en-US" sz="3600" dirty="0" err="1">
                <a:cs typeface="Arial" panose="020B0604020202020204" pitchFamily="34" charset="0"/>
              </a:rPr>
              <a:t>took</a:t>
            </a:r>
            <a:r>
              <a:rPr lang="fr-CA" altLang="en-US" sz="3600" dirty="0">
                <a:cs typeface="Arial" panose="020B0604020202020204" pitchFamily="34" charset="0"/>
              </a:rPr>
              <a:t> </a:t>
            </a:r>
            <a:r>
              <a:rPr lang="fr-CA" altLang="en-US" sz="3600" dirty="0" err="1">
                <a:cs typeface="Arial" panose="020B0604020202020204" pitchFamily="34" charset="0"/>
              </a:rPr>
              <a:t>turns</a:t>
            </a:r>
            <a:r>
              <a:rPr lang="fr-CA" altLang="en-US" sz="3600" dirty="0">
                <a:cs typeface="Arial" panose="020B0604020202020204" pitchFamily="34" charset="0"/>
              </a:rPr>
              <a:t> </a:t>
            </a:r>
            <a:r>
              <a:rPr lang="fr-CA" altLang="en-US" sz="3600" dirty="0" err="1">
                <a:cs typeface="Arial" panose="020B0604020202020204" pitchFamily="34" charset="0"/>
              </a:rPr>
              <a:t>striking</a:t>
            </a:r>
            <a:r>
              <a:rPr lang="fr-CA" altLang="en-US" sz="3600" dirty="0">
                <a:cs typeface="Arial" panose="020B0604020202020204" pitchFamily="34" charset="0"/>
              </a:rPr>
              <a:t> the </a:t>
            </a:r>
            <a:r>
              <a:rPr lang="fr-CA" altLang="en-US" sz="3600" dirty="0" err="1">
                <a:cs typeface="Arial" panose="020B0604020202020204" pitchFamily="34" charset="0"/>
              </a:rPr>
              <a:t>blindfolded</a:t>
            </a:r>
            <a:r>
              <a:rPr lang="fr-CA" altLang="en-US" sz="3600" dirty="0">
                <a:cs typeface="Arial" panose="020B0604020202020204" pitchFamily="34" charset="0"/>
              </a:rPr>
              <a:t> </a:t>
            </a:r>
            <a:r>
              <a:rPr lang="fr-CA" altLang="en-US" sz="3600" dirty="0" err="1">
                <a:cs typeface="Arial" panose="020B0604020202020204" pitchFamily="34" charset="0"/>
              </a:rPr>
              <a:t>player</a:t>
            </a:r>
            <a:r>
              <a:rPr lang="fr-CA" altLang="en-US" sz="3600" dirty="0">
                <a:cs typeface="Arial" panose="020B0604020202020204" pitchFamily="34" charset="0"/>
              </a:rPr>
              <a:t> </a:t>
            </a:r>
            <a:r>
              <a:rPr lang="fr-CA" altLang="en-US" sz="3600" dirty="0" err="1">
                <a:cs typeface="Arial" panose="020B0604020202020204" pitchFamily="34" charset="0"/>
              </a:rPr>
              <a:t>who</a:t>
            </a:r>
            <a:r>
              <a:rPr lang="fr-CA" altLang="en-US" sz="3600" dirty="0">
                <a:cs typeface="Arial" panose="020B0604020202020204" pitchFamily="34" charset="0"/>
              </a:rPr>
              <a:t> </a:t>
            </a:r>
            <a:r>
              <a:rPr lang="fr-CA" altLang="en-US" sz="3600" dirty="0" err="1">
                <a:cs typeface="Arial" panose="020B0604020202020204" pitchFamily="34" charset="0"/>
              </a:rPr>
              <a:t>had</a:t>
            </a:r>
            <a:r>
              <a:rPr lang="fr-CA" altLang="en-US" sz="3600" dirty="0">
                <a:cs typeface="Arial" panose="020B0604020202020204" pitchFamily="34" charset="0"/>
              </a:rPr>
              <a:t> to </a:t>
            </a:r>
            <a:r>
              <a:rPr lang="fr-CA" altLang="en-US" sz="3600" dirty="0" err="1">
                <a:cs typeface="Arial" panose="020B0604020202020204" pitchFamily="34" charset="0"/>
              </a:rPr>
              <a:t>try</a:t>
            </a:r>
            <a:r>
              <a:rPr lang="fr-CA" altLang="en-US" sz="3600" dirty="0">
                <a:cs typeface="Arial" panose="020B0604020202020204" pitchFamily="34" charset="0"/>
              </a:rPr>
              <a:t> to </a:t>
            </a:r>
            <a:r>
              <a:rPr lang="fr-CA" altLang="en-US" sz="3600" dirty="0" err="1">
                <a:cs typeface="Arial" panose="020B0604020202020204" pitchFamily="34" charset="0"/>
              </a:rPr>
              <a:t>guess</a:t>
            </a:r>
            <a:r>
              <a:rPr lang="fr-CA" altLang="en-US" sz="3600" dirty="0">
                <a:cs typeface="Arial" panose="020B0604020202020204" pitchFamily="34" charset="0"/>
              </a:rPr>
              <a:t> </a:t>
            </a:r>
            <a:r>
              <a:rPr lang="fr-CA" altLang="en-US" sz="3600" dirty="0" err="1">
                <a:cs typeface="Arial" panose="020B0604020202020204" pitchFamily="34" charset="0"/>
              </a:rPr>
              <a:t>who</a:t>
            </a:r>
            <a:r>
              <a:rPr lang="fr-CA" altLang="en-US" sz="3600" dirty="0">
                <a:cs typeface="Arial" panose="020B0604020202020204" pitchFamily="34" charset="0"/>
              </a:rPr>
              <a:t> </a:t>
            </a:r>
            <a:r>
              <a:rPr lang="fr-CA" altLang="en-US" sz="3600" dirty="0" err="1">
                <a:cs typeface="Arial" panose="020B0604020202020204" pitchFamily="34" charset="0"/>
              </a:rPr>
              <a:t>had</a:t>
            </a:r>
            <a:r>
              <a:rPr lang="fr-CA" altLang="en-US" sz="3600" dirty="0">
                <a:cs typeface="Arial" panose="020B0604020202020204" pitchFamily="34" charset="0"/>
              </a:rPr>
              <a:t> hit </a:t>
            </a:r>
            <a:r>
              <a:rPr lang="fr-CA" altLang="en-US" sz="3600" dirty="0" err="1">
                <a:cs typeface="Arial" panose="020B0604020202020204" pitchFamily="34" charset="0"/>
              </a:rPr>
              <a:t>them</a:t>
            </a:r>
            <a:r>
              <a:rPr lang="fr-CA" altLang="en-US" sz="3600" dirty="0"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E5629170-5B5E-1361-6E76-1956C4D2FA21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BFDAB90A-7090-9039-8D27-EE65F4C3A4D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51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0785" y="3597790"/>
            <a:ext cx="4752528" cy="237626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544" y="4851534"/>
            <a:ext cx="4913010" cy="2136091"/>
          </a:xfrm>
          <a:prstGeom prst="rect">
            <a:avLst/>
          </a:prstGeom>
        </p:spPr>
      </p:pic>
      <p:sp>
        <p:nvSpPr>
          <p:cNvPr id="2" name="副标题 2">
            <a:extLst>
              <a:ext uri="{FF2B5EF4-FFF2-40B4-BE49-F238E27FC236}">
                <a16:creationId xmlns:a16="http://schemas.microsoft.com/office/drawing/2014/main" id="{3F3ABFF3-FAC0-0168-9297-E35C611ADDF7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7" name="Picture 6" descr="A green and white logo&#10;&#10;AI-generated content may be incorrect.">
            <a:extLst>
              <a:ext uri="{FF2B5EF4-FFF2-40B4-BE49-F238E27FC236}">
                <a16:creationId xmlns:a16="http://schemas.microsoft.com/office/drawing/2014/main" id="{6D19BE80-C4D2-C79F-7CB0-CF3E4749417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18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266429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1</a:t>
            </a:r>
          </a:p>
          <a:p>
            <a:pPr marL="0" indent="0">
              <a:buNone/>
            </a:pPr>
            <a:r>
              <a:rPr lang="fr-CA" altLang="en-US" sz="4000" dirty="0">
                <a:cs typeface="Arial" panose="020B0604020202020204" pitchFamily="34" charset="0"/>
              </a:rPr>
              <a:t>How </a:t>
            </a:r>
            <a:r>
              <a:rPr lang="fr-CA" altLang="en-US" sz="4000" dirty="0" err="1">
                <a:cs typeface="Arial" panose="020B0604020202020204" pitchFamily="34" charset="0"/>
              </a:rPr>
              <a:t>many</a:t>
            </a:r>
            <a:r>
              <a:rPr lang="fr-CA" altLang="en-US" sz="4000" dirty="0">
                <a:cs typeface="Arial" panose="020B0604020202020204" pitchFamily="34" charset="0"/>
              </a:rPr>
              <a:t> </a:t>
            </a:r>
            <a:r>
              <a:rPr lang="fr-CA" altLang="en-US" sz="4000" dirty="0" err="1">
                <a:cs typeface="Arial" panose="020B0604020202020204" pitchFamily="34" charset="0"/>
              </a:rPr>
              <a:t>dishes</a:t>
            </a:r>
            <a:r>
              <a:rPr lang="fr-CA" altLang="en-US" sz="4000" dirty="0">
                <a:cs typeface="Arial" panose="020B0604020202020204" pitchFamily="34" charset="0"/>
              </a:rPr>
              <a:t> </a:t>
            </a:r>
            <a:r>
              <a:rPr lang="fr-CA" altLang="en-US" sz="4000" dirty="0" err="1">
                <a:cs typeface="Arial" panose="020B0604020202020204" pitchFamily="34" charset="0"/>
              </a:rPr>
              <a:t>does</a:t>
            </a:r>
            <a:r>
              <a:rPr lang="fr-CA" altLang="en-US" sz="4000" dirty="0">
                <a:cs typeface="Arial" panose="020B0604020202020204" pitchFamily="34" charset="0"/>
              </a:rPr>
              <a:t> the </a:t>
            </a:r>
            <a:r>
              <a:rPr lang="fr-CA" altLang="en-US" sz="4000" dirty="0" err="1">
                <a:cs typeface="Arial" panose="020B0604020202020204" pitchFamily="34" charset="0"/>
              </a:rPr>
              <a:t>traditional</a:t>
            </a:r>
            <a:r>
              <a:rPr lang="fr-CA" altLang="en-US" sz="4000" dirty="0">
                <a:cs typeface="Arial" panose="020B0604020202020204" pitchFamily="34" charset="0"/>
              </a:rPr>
              <a:t> </a:t>
            </a:r>
            <a:r>
              <a:rPr lang="fr-CA" altLang="en-US" sz="4000" dirty="0" err="1">
                <a:cs typeface="Arial" panose="020B0604020202020204" pitchFamily="34" charset="0"/>
              </a:rPr>
              <a:t>Polish</a:t>
            </a:r>
            <a:r>
              <a:rPr lang="fr-CA" altLang="en-US" sz="4000" dirty="0">
                <a:cs typeface="Arial" panose="020B0604020202020204" pitchFamily="34" charset="0"/>
              </a:rPr>
              <a:t> Christmas Eve </a:t>
            </a:r>
            <a:r>
              <a:rPr lang="fr-CA" altLang="en-US" sz="4000" dirty="0" err="1">
                <a:cs typeface="Arial" panose="020B0604020202020204" pitchFamily="34" charset="0"/>
              </a:rPr>
              <a:t>meal</a:t>
            </a:r>
            <a:r>
              <a:rPr lang="fr-CA" altLang="en-US" sz="4000" dirty="0">
                <a:cs typeface="Arial" panose="020B0604020202020204" pitchFamily="34" charset="0"/>
              </a:rPr>
              <a:t> </a:t>
            </a:r>
            <a:r>
              <a:rPr lang="fr-CA" altLang="en-US" sz="4000" dirty="0" err="1">
                <a:cs typeface="Arial" panose="020B0604020202020204" pitchFamily="34" charset="0"/>
              </a:rPr>
              <a:t>contain</a:t>
            </a:r>
            <a:r>
              <a:rPr lang="fr-CA" altLang="en-US" sz="4000" dirty="0">
                <a:cs typeface="Arial" panose="020B0604020202020204" pitchFamily="34" charset="0"/>
              </a:rPr>
              <a:t>: 5, 6, 10, 12?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692696"/>
            <a:ext cx="2254606" cy="112730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145" y="707329"/>
            <a:ext cx="2559140" cy="111267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23392" y="5023927"/>
            <a:ext cx="3764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FF0000"/>
                </a:solidFill>
              </a:rPr>
              <a:t>12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FD30946D-0F5F-8410-1776-EAB480015112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195E0177-A44E-363F-F379-7673921BB5E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454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280831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2</a:t>
            </a:r>
          </a:p>
          <a:p>
            <a:pPr marL="0" indent="0">
              <a:buNone/>
            </a:pPr>
            <a:r>
              <a:rPr lang="fr-CA" altLang="en-US" sz="3600" dirty="0" err="1">
                <a:cs typeface="Arial" panose="020B0604020202020204" pitchFamily="34" charset="0"/>
              </a:rPr>
              <a:t>True</a:t>
            </a:r>
            <a:r>
              <a:rPr lang="fr-CA" altLang="en-US" sz="3600" dirty="0">
                <a:cs typeface="Arial" panose="020B0604020202020204" pitchFamily="34" charset="0"/>
              </a:rPr>
              <a:t> or False: Brenda Lee </a:t>
            </a:r>
            <a:r>
              <a:rPr lang="fr-CA" altLang="en-US" sz="3600" dirty="0" err="1">
                <a:cs typeface="Arial" panose="020B0604020202020204" pitchFamily="34" charset="0"/>
              </a:rPr>
              <a:t>was</a:t>
            </a:r>
            <a:r>
              <a:rPr lang="fr-CA" altLang="en-US" sz="3600" dirty="0">
                <a:cs typeface="Arial" panose="020B0604020202020204" pitchFamily="34" charset="0"/>
              </a:rPr>
              <a:t> </a:t>
            </a:r>
            <a:r>
              <a:rPr lang="fr-CA" altLang="en-US" sz="3600" dirty="0" err="1">
                <a:cs typeface="Arial" panose="020B0604020202020204" pitchFamily="34" charset="0"/>
              </a:rPr>
              <a:t>only</a:t>
            </a:r>
            <a:r>
              <a:rPr lang="fr-CA" altLang="en-US" sz="3600" dirty="0">
                <a:cs typeface="Arial" panose="020B0604020202020204" pitchFamily="34" charset="0"/>
              </a:rPr>
              <a:t> 13 </a:t>
            </a:r>
            <a:r>
              <a:rPr lang="fr-CA" altLang="en-US" sz="3600" dirty="0" err="1">
                <a:cs typeface="Arial" panose="020B0604020202020204" pitchFamily="34" charset="0"/>
              </a:rPr>
              <a:t>years</a:t>
            </a:r>
            <a:r>
              <a:rPr lang="fr-CA" altLang="en-US" sz="3600" dirty="0">
                <a:cs typeface="Arial" panose="020B0604020202020204" pitchFamily="34" charset="0"/>
              </a:rPr>
              <a:t> </a:t>
            </a:r>
            <a:r>
              <a:rPr lang="fr-CA" altLang="en-US" sz="3600" dirty="0" err="1">
                <a:cs typeface="Arial" panose="020B0604020202020204" pitchFamily="34" charset="0"/>
              </a:rPr>
              <a:t>old</a:t>
            </a:r>
            <a:r>
              <a:rPr lang="fr-CA" altLang="en-US" sz="3600" dirty="0">
                <a:cs typeface="Arial" panose="020B0604020202020204" pitchFamily="34" charset="0"/>
              </a:rPr>
              <a:t> </a:t>
            </a:r>
            <a:r>
              <a:rPr lang="fr-CA" altLang="en-US" sz="3600" dirty="0" err="1">
                <a:cs typeface="Arial" panose="020B0604020202020204" pitchFamily="34" charset="0"/>
              </a:rPr>
              <a:t>when</a:t>
            </a:r>
            <a:r>
              <a:rPr lang="fr-CA" altLang="en-US" sz="3600" dirty="0">
                <a:cs typeface="Arial" panose="020B0604020202020204" pitchFamily="34" charset="0"/>
              </a:rPr>
              <a:t> </a:t>
            </a:r>
            <a:r>
              <a:rPr lang="fr-CA" altLang="en-US" sz="3600" dirty="0" err="1">
                <a:cs typeface="Arial" panose="020B0604020202020204" pitchFamily="34" charset="0"/>
              </a:rPr>
              <a:t>she</a:t>
            </a:r>
            <a:r>
              <a:rPr lang="fr-CA" altLang="en-US" sz="3600" dirty="0">
                <a:cs typeface="Arial" panose="020B0604020202020204" pitchFamily="34" charset="0"/>
              </a:rPr>
              <a:t> first </a:t>
            </a:r>
            <a:r>
              <a:rPr lang="fr-CA" altLang="en-US" sz="3600" dirty="0" err="1">
                <a:cs typeface="Arial" panose="020B0604020202020204" pitchFamily="34" charset="0"/>
              </a:rPr>
              <a:t>recorded</a:t>
            </a:r>
            <a:r>
              <a:rPr lang="fr-CA" altLang="en-US" sz="3600" dirty="0">
                <a:cs typeface="Arial" panose="020B0604020202020204" pitchFamily="34" charset="0"/>
              </a:rPr>
              <a:t> ‘</a:t>
            </a:r>
            <a:r>
              <a:rPr lang="fr-CA" altLang="en-US" sz="3600" dirty="0" err="1">
                <a:cs typeface="Arial" panose="020B0604020202020204" pitchFamily="34" charset="0"/>
              </a:rPr>
              <a:t>Rockin</a:t>
            </a:r>
            <a:r>
              <a:rPr lang="fr-CA" altLang="en-US" sz="3600" dirty="0">
                <a:cs typeface="Arial" panose="020B0604020202020204" pitchFamily="34" charset="0"/>
              </a:rPr>
              <a:t>’ </a:t>
            </a:r>
            <a:r>
              <a:rPr lang="fr-CA" altLang="en-US" sz="3600" dirty="0" err="1">
                <a:cs typeface="Arial" panose="020B0604020202020204" pitchFamily="34" charset="0"/>
              </a:rPr>
              <a:t>Around</a:t>
            </a:r>
            <a:r>
              <a:rPr lang="fr-CA" altLang="en-US" sz="3600" dirty="0">
                <a:cs typeface="Arial" panose="020B0604020202020204" pitchFamily="34" charset="0"/>
              </a:rPr>
              <a:t> the Christmas </a:t>
            </a:r>
            <a:r>
              <a:rPr lang="fr-CA" altLang="en-US" sz="3600" dirty="0" err="1">
                <a:cs typeface="Arial" panose="020B0604020202020204" pitchFamily="34" charset="0"/>
              </a:rPr>
              <a:t>Tree</a:t>
            </a:r>
            <a:r>
              <a:rPr lang="fr-CA" altLang="en-US" sz="3600" dirty="0">
                <a:cs typeface="Arial" panose="020B0604020202020204" pitchFamily="34" charset="0"/>
              </a:rPr>
              <a:t>’ in 1958?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692696"/>
            <a:ext cx="2254606" cy="112730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145" y="707329"/>
            <a:ext cx="2559140" cy="111267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23392" y="5023927"/>
            <a:ext cx="3764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FF0000"/>
                </a:solidFill>
              </a:rPr>
              <a:t>True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C9A40D01-D64B-6FC3-68FE-ACF4DE2A3C7D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4D81FCB7-31E3-2D72-3A0C-1A2D29D1624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570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273630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3</a:t>
            </a:r>
          </a:p>
          <a:p>
            <a:pPr marL="0" indent="0">
              <a:buNone/>
            </a:pPr>
            <a:r>
              <a:rPr lang="fr-CA" altLang="en-US" sz="4400" dirty="0">
                <a:cs typeface="Arial" panose="020B0604020202020204" pitchFamily="34" charset="0"/>
              </a:rPr>
              <a:t>Complete the </a:t>
            </a:r>
            <a:r>
              <a:rPr lang="fr-CA" altLang="en-US" sz="4400" dirty="0" err="1">
                <a:cs typeface="Arial" panose="020B0604020202020204" pitchFamily="34" charset="0"/>
              </a:rPr>
              <a:t>name</a:t>
            </a:r>
            <a:r>
              <a:rPr lang="fr-CA" altLang="en-US" sz="4400" dirty="0">
                <a:cs typeface="Arial" panose="020B0604020202020204" pitchFamily="34" charset="0"/>
              </a:rPr>
              <a:t> of the Christmas Carol ‘Ding Dong ___ on High’?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692696"/>
            <a:ext cx="2254606" cy="112730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145" y="707329"/>
            <a:ext cx="2559140" cy="111267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23392" y="5023927"/>
            <a:ext cx="3764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FF0000"/>
                </a:solidFill>
              </a:rPr>
              <a:t>Merrily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96BEA13A-02D8-4E14-2762-70F53F90505B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10DF4D66-513D-FEC5-27E8-AA544920A1D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12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4</a:t>
            </a:r>
          </a:p>
          <a:p>
            <a:pPr marL="0" indent="0">
              <a:buNone/>
            </a:pPr>
            <a:r>
              <a:rPr lang="fr-CA" altLang="en-US" sz="4600" dirty="0" err="1">
                <a:cs typeface="Arial" panose="020B0604020202020204" pitchFamily="34" charset="0"/>
              </a:rPr>
              <a:t>Oogie</a:t>
            </a:r>
            <a:r>
              <a:rPr lang="fr-CA" altLang="en-US" sz="4600" dirty="0">
                <a:cs typeface="Arial" panose="020B0604020202020204" pitchFamily="34" charset="0"/>
              </a:rPr>
              <a:t> </a:t>
            </a:r>
            <a:r>
              <a:rPr lang="fr-CA" altLang="en-US" sz="4600" dirty="0" err="1">
                <a:cs typeface="Arial" panose="020B0604020202020204" pitchFamily="34" charset="0"/>
              </a:rPr>
              <a:t>Boogie</a:t>
            </a:r>
            <a:r>
              <a:rPr lang="fr-CA" altLang="en-US" sz="4600" dirty="0">
                <a:cs typeface="Arial" panose="020B0604020202020204" pitchFamily="34" charset="0"/>
              </a:rPr>
              <a:t> </a:t>
            </a:r>
            <a:r>
              <a:rPr lang="fr-CA" altLang="en-US" sz="4600" dirty="0" err="1">
                <a:cs typeface="Arial" panose="020B0604020202020204" pitchFamily="34" charset="0"/>
              </a:rPr>
              <a:t>is</a:t>
            </a:r>
            <a:r>
              <a:rPr lang="fr-CA" altLang="en-US" sz="4600" dirty="0">
                <a:cs typeface="Arial" panose="020B0604020202020204" pitchFamily="34" charset="0"/>
              </a:rPr>
              <a:t> the </a:t>
            </a:r>
            <a:r>
              <a:rPr lang="fr-CA" altLang="en-US" sz="4600" dirty="0" err="1">
                <a:cs typeface="Arial" panose="020B0604020202020204" pitchFamily="34" charset="0"/>
              </a:rPr>
              <a:t>name</a:t>
            </a:r>
            <a:r>
              <a:rPr lang="fr-CA" altLang="en-US" sz="4600" dirty="0">
                <a:cs typeface="Arial" panose="020B0604020202020204" pitchFamily="34" charset="0"/>
              </a:rPr>
              <a:t> of a </a:t>
            </a:r>
            <a:r>
              <a:rPr lang="fr-CA" altLang="en-US" sz="4600" dirty="0" err="1">
                <a:cs typeface="Arial" panose="020B0604020202020204" pitchFamily="34" charset="0"/>
              </a:rPr>
              <a:t>villain</a:t>
            </a:r>
            <a:r>
              <a:rPr lang="fr-CA" altLang="en-US" sz="4600" dirty="0">
                <a:cs typeface="Arial" panose="020B0604020202020204" pitchFamily="34" charset="0"/>
              </a:rPr>
              <a:t> in </a:t>
            </a:r>
            <a:r>
              <a:rPr lang="fr-CA" altLang="en-US" sz="4600" dirty="0" err="1">
                <a:cs typeface="Arial" panose="020B0604020202020204" pitchFamily="34" charset="0"/>
              </a:rPr>
              <a:t>which</a:t>
            </a:r>
            <a:r>
              <a:rPr lang="fr-CA" altLang="en-US" sz="4600" dirty="0">
                <a:cs typeface="Arial" panose="020B0604020202020204" pitchFamily="34" charset="0"/>
              </a:rPr>
              <a:t> Christmas </a:t>
            </a:r>
            <a:r>
              <a:rPr lang="fr-CA" altLang="en-US" sz="4600" dirty="0" err="1">
                <a:cs typeface="Arial" panose="020B0604020202020204" pitchFamily="34" charset="0"/>
              </a:rPr>
              <a:t>movie</a:t>
            </a:r>
            <a:r>
              <a:rPr lang="fr-CA" altLang="en-US" sz="4600" dirty="0">
                <a:cs typeface="Arial" panose="020B0604020202020204" pitchFamily="34" charset="0"/>
              </a:rPr>
              <a:t>?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692696"/>
            <a:ext cx="2254606" cy="112730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145" y="707329"/>
            <a:ext cx="2559140" cy="111267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23392" y="4869160"/>
            <a:ext cx="37646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3600" b="1" dirty="0">
                <a:solidFill>
                  <a:srgbClr val="FF0000"/>
                </a:solidFill>
              </a:rPr>
              <a:t>The Nightmare Before Christmas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0B01C853-C86B-F3A5-CF7E-169AFEC9307C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60E7625E-4EAC-F36D-884D-50875690A35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0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5</a:t>
            </a:r>
          </a:p>
          <a:p>
            <a:pPr marL="0" indent="0">
              <a:buNone/>
            </a:pPr>
            <a:r>
              <a:rPr lang="fr-CA" altLang="en-US" sz="4600" dirty="0">
                <a:cs typeface="Arial" panose="020B0604020202020204" pitchFamily="34" charset="0"/>
              </a:rPr>
              <a:t>In ‘A Christmas Carol’ </a:t>
            </a:r>
            <a:r>
              <a:rPr lang="fr-CA" altLang="en-US" sz="4600" dirty="0" err="1">
                <a:cs typeface="Arial" panose="020B0604020202020204" pitchFamily="34" charset="0"/>
              </a:rPr>
              <a:t>what</a:t>
            </a:r>
            <a:r>
              <a:rPr lang="fr-CA" altLang="en-US" sz="4600" dirty="0">
                <a:cs typeface="Arial" panose="020B0604020202020204" pitchFamily="34" charset="0"/>
              </a:rPr>
              <a:t> </a:t>
            </a:r>
            <a:r>
              <a:rPr lang="fr-CA" altLang="en-US" sz="4600" dirty="0" err="1">
                <a:cs typeface="Arial" panose="020B0604020202020204" pitchFamily="34" charset="0"/>
              </a:rPr>
              <a:t>is</a:t>
            </a:r>
            <a:r>
              <a:rPr lang="fr-CA" altLang="en-US" sz="4600" dirty="0">
                <a:cs typeface="Arial" panose="020B0604020202020204" pitchFamily="34" charset="0"/>
              </a:rPr>
              <a:t> the </a:t>
            </a:r>
            <a:r>
              <a:rPr lang="fr-CA" altLang="en-US" sz="4600" dirty="0" err="1">
                <a:cs typeface="Arial" panose="020B0604020202020204" pitchFamily="34" charset="0"/>
              </a:rPr>
              <a:t>surname</a:t>
            </a:r>
            <a:r>
              <a:rPr lang="fr-CA" altLang="en-US" sz="4600" dirty="0">
                <a:cs typeface="Arial" panose="020B0604020202020204" pitchFamily="34" charset="0"/>
              </a:rPr>
              <a:t> of the </a:t>
            </a:r>
            <a:r>
              <a:rPr lang="fr-CA" altLang="en-US" sz="4600" dirty="0" err="1">
                <a:cs typeface="Arial" panose="020B0604020202020204" pitchFamily="34" charset="0"/>
              </a:rPr>
              <a:t>character</a:t>
            </a:r>
            <a:r>
              <a:rPr lang="fr-CA" altLang="en-US" sz="4600" dirty="0">
                <a:cs typeface="Arial" panose="020B0604020202020204" pitchFamily="34" charset="0"/>
              </a:rPr>
              <a:t> </a:t>
            </a:r>
            <a:r>
              <a:rPr lang="fr-CA" altLang="en-US" sz="4600" dirty="0" err="1">
                <a:cs typeface="Arial" panose="020B0604020202020204" pitchFamily="34" charset="0"/>
              </a:rPr>
              <a:t>Ebenezer</a:t>
            </a:r>
            <a:r>
              <a:rPr lang="fr-CA" altLang="en-US" sz="4600" dirty="0">
                <a:cs typeface="Arial" panose="020B0604020202020204" pitchFamily="34" charset="0"/>
              </a:rPr>
              <a:t> _____?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692696"/>
            <a:ext cx="2254606" cy="112730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145" y="707329"/>
            <a:ext cx="2559140" cy="111267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23392" y="5023927"/>
            <a:ext cx="3764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FF0000"/>
                </a:solidFill>
              </a:rPr>
              <a:t>Scrooge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50AD927E-483E-46A0-7D89-E0D20D4DE5A3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43D41428-54B1-CBAC-9750-64EBDA4D70E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281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381311"/>
            <a:ext cx="6948264" cy="1838165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1277380" y="1988840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4000" dirty="0">
                <a:cs typeface="Arial" panose="020B0604020202020204" pitchFamily="34" charset="0"/>
              </a:rPr>
              <a:t>Norway sends a gift of a 20m high Christmas Tree to London each year as a ‘Thank You’ to the UK for their support in World War II.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D34E9FD3-28E7-F6C4-70C7-AFCCA551C5E0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B1E69950-51A5-3AF0-B0D0-EC7A9FEE59E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196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6</a:t>
            </a:r>
          </a:p>
          <a:p>
            <a:pPr marL="0" indent="0">
              <a:buNone/>
            </a:pPr>
            <a:r>
              <a:rPr lang="fr-CA" altLang="en-US" sz="4800" dirty="0">
                <a:cs typeface="Arial" panose="020B0604020202020204" pitchFamily="34" charset="0"/>
              </a:rPr>
              <a:t>In </a:t>
            </a:r>
            <a:r>
              <a:rPr lang="fr-CA" altLang="en-US" sz="4800" dirty="0" err="1">
                <a:cs typeface="Arial" panose="020B0604020202020204" pitchFamily="34" charset="0"/>
              </a:rPr>
              <a:t>what</a:t>
            </a:r>
            <a:r>
              <a:rPr lang="fr-CA" altLang="en-US" sz="4800" dirty="0">
                <a:cs typeface="Arial" panose="020B0604020202020204" pitchFamily="34" charset="0"/>
              </a:rPr>
              <a:t> country </a:t>
            </a:r>
            <a:r>
              <a:rPr lang="fr-CA" altLang="en-US" sz="4800" dirty="0" err="1">
                <a:cs typeface="Arial" panose="020B0604020202020204" pitchFamily="34" charset="0"/>
              </a:rPr>
              <a:t>is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Lapland</a:t>
            </a:r>
            <a:r>
              <a:rPr lang="fr-CA" altLang="en-US" sz="4800" dirty="0">
                <a:cs typeface="Arial" panose="020B0604020202020204" pitchFamily="34" charset="0"/>
              </a:rPr>
              <a:t>: </a:t>
            </a:r>
            <a:r>
              <a:rPr lang="fr-CA" altLang="en-US" sz="4800" dirty="0" err="1">
                <a:cs typeface="Arial" panose="020B0604020202020204" pitchFamily="34" charset="0"/>
              </a:rPr>
              <a:t>Norway</a:t>
            </a:r>
            <a:r>
              <a:rPr lang="fr-CA" altLang="en-US" sz="4800" dirty="0">
                <a:cs typeface="Arial" panose="020B0604020202020204" pitchFamily="34" charset="0"/>
              </a:rPr>
              <a:t>, </a:t>
            </a:r>
            <a:r>
              <a:rPr lang="fr-CA" altLang="en-US" sz="4800" dirty="0" err="1">
                <a:cs typeface="Arial" panose="020B0604020202020204" pitchFamily="34" charset="0"/>
              </a:rPr>
              <a:t>Sweden</a:t>
            </a:r>
            <a:r>
              <a:rPr lang="fr-CA" altLang="en-US" sz="4800" dirty="0">
                <a:cs typeface="Arial" panose="020B0604020202020204" pitchFamily="34" charset="0"/>
              </a:rPr>
              <a:t>, Scotland or </a:t>
            </a:r>
            <a:r>
              <a:rPr lang="fr-CA" altLang="en-US" sz="4800" dirty="0" err="1">
                <a:cs typeface="Arial" panose="020B0604020202020204" pitchFamily="34" charset="0"/>
              </a:rPr>
              <a:t>Finland</a:t>
            </a:r>
            <a:r>
              <a:rPr lang="fr-CA" altLang="en-US" sz="4800" dirty="0">
                <a:cs typeface="Arial" panose="020B0604020202020204" pitchFamily="34" charset="0"/>
              </a:rPr>
              <a:t>?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692696"/>
            <a:ext cx="2254606" cy="112730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145" y="707329"/>
            <a:ext cx="2559140" cy="111267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23392" y="5023927"/>
            <a:ext cx="3764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FF0000"/>
                </a:solidFill>
              </a:rPr>
              <a:t>Finland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328A4C1B-D716-0E55-C8D2-9B5AB942347C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9F70AC65-488C-AAE3-E4C6-A0994D1616E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171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344644"/>
            <a:ext cx="8733184" cy="2310367"/>
          </a:xfrm>
          <a:prstGeom prst="rect">
            <a:avLst/>
          </a:prstGeom>
        </p:spPr>
      </p:pic>
      <p:sp>
        <p:nvSpPr>
          <p:cNvPr id="4" name="副标题 2">
            <a:extLst>
              <a:ext uri="{FF2B5EF4-FFF2-40B4-BE49-F238E27FC236}">
                <a16:creationId xmlns:a16="http://schemas.microsoft.com/office/drawing/2014/main" id="{35A37970-83FE-17AF-D81C-FFC73FCD45C8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5" name="Picture 4" descr="A green and white logo&#10;&#10;AI-generated content may be incorrect.">
            <a:extLst>
              <a:ext uri="{FF2B5EF4-FFF2-40B4-BE49-F238E27FC236}">
                <a16:creationId xmlns:a16="http://schemas.microsoft.com/office/drawing/2014/main" id="{51F7799F-15CC-FEE1-DDA9-77309929E01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553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381311"/>
            <a:ext cx="6948264" cy="1838165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1277380" y="1988840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3600" dirty="0">
                <a:cs typeface="Arial" panose="020B0604020202020204" pitchFamily="34" charset="0"/>
              </a:rPr>
              <a:t>Christmas Crackers </a:t>
            </a:r>
            <a:r>
              <a:rPr lang="fr-CA" altLang="en-US" sz="3600" dirty="0" err="1">
                <a:cs typeface="Arial" panose="020B0604020202020204" pitchFamily="34" charset="0"/>
              </a:rPr>
              <a:t>were</a:t>
            </a:r>
            <a:r>
              <a:rPr lang="fr-CA" altLang="en-US" sz="3600" dirty="0">
                <a:cs typeface="Arial" panose="020B0604020202020204" pitchFamily="34" charset="0"/>
              </a:rPr>
              <a:t> first </a:t>
            </a:r>
            <a:r>
              <a:rPr lang="fr-CA" altLang="en-US" sz="3600" dirty="0" err="1">
                <a:cs typeface="Arial" panose="020B0604020202020204" pitchFamily="34" charset="0"/>
              </a:rPr>
              <a:t>created</a:t>
            </a:r>
            <a:r>
              <a:rPr lang="fr-CA" altLang="en-US" sz="3600" dirty="0">
                <a:cs typeface="Arial" panose="020B0604020202020204" pitchFamily="34" charset="0"/>
              </a:rPr>
              <a:t> in the 1840s by a London </a:t>
            </a:r>
            <a:r>
              <a:rPr lang="fr-CA" altLang="en-US" sz="3600" dirty="0" err="1">
                <a:cs typeface="Arial" panose="020B0604020202020204" pitchFamily="34" charset="0"/>
              </a:rPr>
              <a:t>sweet</a:t>
            </a:r>
            <a:r>
              <a:rPr lang="fr-CA" altLang="en-US" sz="3600" dirty="0">
                <a:cs typeface="Arial" panose="020B0604020202020204" pitchFamily="34" charset="0"/>
              </a:rPr>
              <a:t> maker </a:t>
            </a:r>
            <a:r>
              <a:rPr lang="fr-CA" altLang="en-US" sz="3600" dirty="0" err="1">
                <a:cs typeface="Arial" panose="020B0604020202020204" pitchFamily="34" charset="0"/>
              </a:rPr>
              <a:t>called</a:t>
            </a:r>
            <a:r>
              <a:rPr lang="fr-CA" altLang="en-US" sz="3600" dirty="0">
                <a:cs typeface="Arial" panose="020B0604020202020204" pitchFamily="34" charset="0"/>
              </a:rPr>
              <a:t> Tom Smith. </a:t>
            </a:r>
            <a:r>
              <a:rPr lang="fr-CA" altLang="en-US" sz="3600" dirty="0" err="1">
                <a:cs typeface="Arial" panose="020B0604020202020204" pitchFamily="34" charset="0"/>
              </a:rPr>
              <a:t>His</a:t>
            </a:r>
            <a:r>
              <a:rPr lang="fr-CA" altLang="en-US" sz="3600" dirty="0">
                <a:cs typeface="Arial" panose="020B0604020202020204" pitchFamily="34" charset="0"/>
              </a:rPr>
              <a:t> first </a:t>
            </a:r>
            <a:r>
              <a:rPr lang="fr-CA" altLang="en-US" sz="3600" dirty="0" err="1">
                <a:cs typeface="Arial" panose="020B0604020202020204" pitchFamily="34" charset="0"/>
              </a:rPr>
              <a:t>ones</a:t>
            </a:r>
            <a:r>
              <a:rPr lang="fr-CA" altLang="en-US" sz="3600" dirty="0">
                <a:cs typeface="Arial" panose="020B0604020202020204" pitchFamily="34" charset="0"/>
              </a:rPr>
              <a:t> </a:t>
            </a:r>
            <a:r>
              <a:rPr lang="fr-CA" altLang="en-US" sz="3600" dirty="0" err="1">
                <a:cs typeface="Arial" panose="020B0604020202020204" pitchFamily="34" charset="0"/>
              </a:rPr>
              <a:t>contained</a:t>
            </a:r>
            <a:r>
              <a:rPr lang="fr-CA" altLang="en-US" sz="3600" dirty="0">
                <a:cs typeface="Arial" panose="020B0604020202020204" pitchFamily="34" charset="0"/>
              </a:rPr>
              <a:t> </a:t>
            </a:r>
            <a:r>
              <a:rPr lang="fr-CA" altLang="en-US" sz="3600" dirty="0" err="1">
                <a:cs typeface="Arial" panose="020B0604020202020204" pitchFamily="34" charset="0"/>
              </a:rPr>
              <a:t>sweets</a:t>
            </a:r>
            <a:r>
              <a:rPr lang="fr-CA" altLang="en-US" sz="3600" dirty="0">
                <a:cs typeface="Arial" panose="020B0604020202020204" pitchFamily="34" charset="0"/>
              </a:rPr>
              <a:t> and a </a:t>
            </a:r>
            <a:r>
              <a:rPr lang="fr-CA" altLang="en-US" sz="3600" dirty="0" err="1">
                <a:cs typeface="Arial" panose="020B0604020202020204" pitchFamily="34" charset="0"/>
              </a:rPr>
              <a:t>riddle</a:t>
            </a:r>
            <a:r>
              <a:rPr lang="fr-CA" altLang="en-US" sz="3600" dirty="0">
                <a:cs typeface="Arial" panose="020B0604020202020204" pitchFamily="34" charset="0"/>
              </a:rPr>
              <a:t> but </a:t>
            </a:r>
            <a:r>
              <a:rPr lang="fr-CA" altLang="en-US" sz="3600" dirty="0" err="1">
                <a:cs typeface="Arial" panose="020B0604020202020204" pitchFamily="34" charset="0"/>
              </a:rPr>
              <a:t>they</a:t>
            </a:r>
            <a:r>
              <a:rPr lang="fr-CA" altLang="en-US" sz="3600" dirty="0">
                <a:cs typeface="Arial" panose="020B0604020202020204" pitchFamily="34" charset="0"/>
              </a:rPr>
              <a:t> </a:t>
            </a:r>
            <a:r>
              <a:rPr lang="fr-CA" altLang="en-US" sz="3600" dirty="0" err="1">
                <a:cs typeface="Arial" panose="020B0604020202020204" pitchFamily="34" charset="0"/>
              </a:rPr>
              <a:t>didn’t</a:t>
            </a:r>
            <a:r>
              <a:rPr lang="fr-CA" altLang="en-US" sz="3600" dirty="0">
                <a:cs typeface="Arial" panose="020B0604020202020204" pitchFamily="34" charset="0"/>
              </a:rPr>
              <a:t> </a:t>
            </a:r>
            <a:r>
              <a:rPr lang="fr-CA" altLang="en-US" sz="3600" dirty="0" err="1">
                <a:cs typeface="Arial" panose="020B0604020202020204" pitchFamily="34" charset="0"/>
              </a:rPr>
              <a:t>sell</a:t>
            </a:r>
            <a:r>
              <a:rPr lang="fr-CA" altLang="en-US" sz="3600" dirty="0">
                <a:cs typeface="Arial" panose="020B0604020202020204" pitchFamily="34" charset="0"/>
              </a:rPr>
              <a:t> </a:t>
            </a:r>
            <a:r>
              <a:rPr lang="fr-CA" altLang="en-US" sz="3600" dirty="0" err="1">
                <a:cs typeface="Arial" panose="020B0604020202020204" pitchFamily="34" charset="0"/>
              </a:rPr>
              <a:t>very</a:t>
            </a:r>
            <a:r>
              <a:rPr lang="fr-CA" altLang="en-US" sz="3600" dirty="0">
                <a:cs typeface="Arial" panose="020B0604020202020204" pitchFamily="34" charset="0"/>
              </a:rPr>
              <a:t> </a:t>
            </a:r>
            <a:r>
              <a:rPr lang="fr-CA" altLang="en-US" sz="3600" dirty="0" err="1">
                <a:cs typeface="Arial" panose="020B0604020202020204" pitchFamily="34" charset="0"/>
              </a:rPr>
              <a:t>well</a:t>
            </a:r>
            <a:r>
              <a:rPr lang="fr-CA" altLang="en-US" sz="3600" dirty="0"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1C449DD5-F500-A1AE-251B-8B328D62FEED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F68FECB2-0D17-55C1-5CC8-CD7F3C7B25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823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D487820-5CC7-0CDA-3C2B-5A54D26813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774440F-899C-DCEF-479F-421B6FF64450}"/>
              </a:ext>
            </a:extLst>
          </p:cNvPr>
          <p:cNvSpPr txBox="1">
            <a:spLocks/>
          </p:cNvSpPr>
          <p:nvPr/>
        </p:nvSpPr>
        <p:spPr>
          <a:xfrm>
            <a:off x="1187624" y="1722224"/>
            <a:ext cx="6768752" cy="392443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88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cs typeface="Arial" panose="020B0604020202020204" pitchFamily="34" charset="0"/>
              </a:rPr>
              <a:t>Time to check the final scores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192342CA-4F17-7916-A81D-B0F9B71C8C42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ADA5CED9-3B68-A10C-D18E-6AC42237B4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280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614851"/>
            <a:ext cx="7910836" cy="3019403"/>
          </a:xfrm>
          <a:prstGeom prst="rect">
            <a:avLst/>
          </a:prstGeom>
        </p:spPr>
      </p:pic>
      <p:sp>
        <p:nvSpPr>
          <p:cNvPr id="5" name="副标题 2">
            <a:extLst>
              <a:ext uri="{FF2B5EF4-FFF2-40B4-BE49-F238E27FC236}">
                <a16:creationId xmlns:a16="http://schemas.microsoft.com/office/drawing/2014/main" id="{814D7E8A-9CEC-D96F-09A5-4E1AC6CF3C1B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6" name="Picture 5" descr="A green and white logo&#10;&#10;AI-generated content may be incorrect.">
            <a:extLst>
              <a:ext uri="{FF2B5EF4-FFF2-40B4-BE49-F238E27FC236}">
                <a16:creationId xmlns:a16="http://schemas.microsoft.com/office/drawing/2014/main" id="{EB3EFCC1-14A1-9129-AE44-75E1636EA65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64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1</a:t>
            </a:r>
          </a:p>
          <a:p>
            <a:pPr marL="0" indent="0">
              <a:buNone/>
            </a:pPr>
            <a:r>
              <a:rPr lang="fr-CA" altLang="en-US" sz="4800" dirty="0" err="1">
                <a:cs typeface="Arial" panose="020B0604020202020204" pitchFamily="34" charset="0"/>
              </a:rPr>
              <a:t>Sinterklaas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is</a:t>
            </a:r>
            <a:r>
              <a:rPr lang="fr-CA" altLang="en-US" sz="4800" dirty="0">
                <a:cs typeface="Arial" panose="020B0604020202020204" pitchFamily="34" charset="0"/>
              </a:rPr>
              <a:t> the </a:t>
            </a:r>
            <a:r>
              <a:rPr lang="fr-CA" altLang="en-US" sz="4800" dirty="0" err="1">
                <a:cs typeface="Arial" panose="020B0604020202020204" pitchFamily="34" charset="0"/>
              </a:rPr>
              <a:t>name</a:t>
            </a:r>
            <a:r>
              <a:rPr lang="fr-CA" altLang="en-US" sz="4800" dirty="0">
                <a:cs typeface="Arial" panose="020B0604020202020204" pitchFamily="34" charset="0"/>
              </a:rPr>
              <a:t> of Santa in </a:t>
            </a:r>
            <a:r>
              <a:rPr lang="fr-CA" altLang="en-US" sz="4800" dirty="0" err="1">
                <a:cs typeface="Arial" panose="020B0604020202020204" pitchFamily="34" charset="0"/>
              </a:rPr>
              <a:t>which</a:t>
            </a:r>
            <a:r>
              <a:rPr lang="fr-CA" altLang="en-US" sz="4800" dirty="0">
                <a:cs typeface="Arial" panose="020B0604020202020204" pitchFamily="34" charset="0"/>
              </a:rPr>
              <a:t> country: </a:t>
            </a:r>
            <a:r>
              <a:rPr lang="fr-CA" altLang="en-US" sz="4800" dirty="0" err="1">
                <a:cs typeface="Arial" panose="020B0604020202020204" pitchFamily="34" charset="0"/>
              </a:rPr>
              <a:t>Greece</a:t>
            </a:r>
            <a:r>
              <a:rPr lang="fr-CA" altLang="en-US" sz="4800" dirty="0">
                <a:cs typeface="Arial" panose="020B0604020202020204" pitchFamily="34" charset="0"/>
              </a:rPr>
              <a:t>, Luxembourg, Holland, </a:t>
            </a:r>
            <a:r>
              <a:rPr lang="fr-CA" altLang="en-US" sz="4800" dirty="0" err="1">
                <a:cs typeface="Arial" panose="020B0604020202020204" pitchFamily="34" charset="0"/>
              </a:rPr>
              <a:t>Japan</a:t>
            </a:r>
            <a:r>
              <a:rPr lang="fr-CA" altLang="en-US" sz="4800" dirty="0">
                <a:cs typeface="Arial" panose="020B0604020202020204" pitchFamily="34" charset="0"/>
              </a:rPr>
              <a:t>?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692696"/>
            <a:ext cx="3384376" cy="1291747"/>
          </a:xfrm>
          <a:prstGeom prst="rect">
            <a:avLst/>
          </a:prstGeom>
        </p:spPr>
      </p:pic>
      <p:sp>
        <p:nvSpPr>
          <p:cNvPr id="2" name="副标题 2">
            <a:extLst>
              <a:ext uri="{FF2B5EF4-FFF2-40B4-BE49-F238E27FC236}">
                <a16:creationId xmlns:a16="http://schemas.microsoft.com/office/drawing/2014/main" id="{13BAC0B1-91F2-0E6D-C1D1-2AECA6AD7F69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162A2270-BAB0-A266-D447-FE07B8B8DB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496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2</a:t>
            </a:r>
          </a:p>
          <a:p>
            <a:pPr marL="0" indent="0">
              <a:buNone/>
            </a:pPr>
            <a:r>
              <a:rPr lang="fr-CA" altLang="en-US" sz="5400" dirty="0" err="1">
                <a:cs typeface="Arial" panose="020B0604020202020204" pitchFamily="34" charset="0"/>
              </a:rPr>
              <a:t>What</a:t>
            </a:r>
            <a:r>
              <a:rPr lang="fr-CA" altLang="en-US" sz="5400" dirty="0">
                <a:cs typeface="Arial" panose="020B0604020202020204" pitchFamily="34" charset="0"/>
              </a:rPr>
              <a:t> </a:t>
            </a:r>
            <a:r>
              <a:rPr lang="fr-CA" altLang="en-US" sz="5400" dirty="0" err="1">
                <a:cs typeface="Arial" panose="020B0604020202020204" pitchFamily="34" charset="0"/>
              </a:rPr>
              <a:t>is</a:t>
            </a:r>
            <a:r>
              <a:rPr lang="fr-CA" altLang="en-US" sz="5400" dirty="0">
                <a:cs typeface="Arial" panose="020B0604020202020204" pitchFamily="34" charset="0"/>
              </a:rPr>
              <a:t> the </a:t>
            </a:r>
            <a:r>
              <a:rPr lang="fr-CA" altLang="en-US" sz="5400" dirty="0" err="1">
                <a:cs typeface="Arial" panose="020B0604020202020204" pitchFamily="34" charset="0"/>
              </a:rPr>
              <a:t>name</a:t>
            </a:r>
            <a:r>
              <a:rPr lang="fr-CA" altLang="en-US" sz="5400" dirty="0">
                <a:cs typeface="Arial" panose="020B0604020202020204" pitchFamily="34" charset="0"/>
              </a:rPr>
              <a:t> </a:t>
            </a:r>
            <a:r>
              <a:rPr lang="fr-CA" altLang="en-US" sz="5400" dirty="0" err="1">
                <a:cs typeface="Arial" panose="020B0604020202020204" pitchFamily="34" charset="0"/>
              </a:rPr>
              <a:t>given</a:t>
            </a:r>
            <a:r>
              <a:rPr lang="fr-CA" altLang="en-US" sz="5400" dirty="0">
                <a:cs typeface="Arial" panose="020B0604020202020204" pitchFamily="34" charset="0"/>
              </a:rPr>
              <a:t> to St. </a:t>
            </a:r>
            <a:r>
              <a:rPr lang="fr-CA" altLang="en-US" sz="5400" dirty="0" err="1">
                <a:cs typeface="Arial" panose="020B0604020202020204" pitchFamily="34" charset="0"/>
              </a:rPr>
              <a:t>Stephen’s</a:t>
            </a:r>
            <a:r>
              <a:rPr lang="fr-CA" altLang="en-US" sz="5400" dirty="0">
                <a:cs typeface="Arial" panose="020B0604020202020204" pitchFamily="34" charset="0"/>
              </a:rPr>
              <a:t> Day in the UK?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692696"/>
            <a:ext cx="3384376" cy="1291747"/>
          </a:xfrm>
          <a:prstGeom prst="rect">
            <a:avLst/>
          </a:prstGeom>
        </p:spPr>
      </p:pic>
      <p:sp>
        <p:nvSpPr>
          <p:cNvPr id="2" name="副标题 2">
            <a:extLst>
              <a:ext uri="{FF2B5EF4-FFF2-40B4-BE49-F238E27FC236}">
                <a16:creationId xmlns:a16="http://schemas.microsoft.com/office/drawing/2014/main" id="{B7DDE6C7-08DF-A19F-8FA5-9B995489ACE7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44466D9F-3DB8-5DD9-6C51-0A7F1BAD3B2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877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3</a:t>
            </a:r>
          </a:p>
          <a:p>
            <a:pPr marL="0" indent="0">
              <a:buNone/>
            </a:pPr>
            <a:r>
              <a:rPr lang="fr-CA" altLang="en-US" sz="4800" dirty="0">
                <a:cs typeface="Arial" panose="020B0604020202020204" pitchFamily="34" charset="0"/>
              </a:rPr>
              <a:t>How </a:t>
            </a:r>
            <a:r>
              <a:rPr lang="fr-CA" altLang="en-US" sz="4800" dirty="0" err="1">
                <a:cs typeface="Arial" panose="020B0604020202020204" pitchFamily="34" charset="0"/>
              </a:rPr>
              <a:t>many</a:t>
            </a:r>
            <a:r>
              <a:rPr lang="fr-CA" altLang="en-US" sz="4800" dirty="0">
                <a:cs typeface="Arial" panose="020B0604020202020204" pitchFamily="34" charset="0"/>
              </a:rPr>
              <a:t> gifts are </a:t>
            </a:r>
            <a:r>
              <a:rPr lang="fr-CA" altLang="en-US" sz="4800" dirty="0" err="1">
                <a:cs typeface="Arial" panose="020B0604020202020204" pitchFamily="34" charset="0"/>
              </a:rPr>
              <a:t>given</a:t>
            </a:r>
            <a:r>
              <a:rPr lang="fr-CA" altLang="en-US" sz="4800" dirty="0">
                <a:cs typeface="Arial" panose="020B0604020202020204" pitchFamily="34" charset="0"/>
              </a:rPr>
              <a:t> in the ‘12 </a:t>
            </a:r>
            <a:r>
              <a:rPr lang="fr-CA" altLang="en-US" sz="4800" dirty="0" err="1">
                <a:cs typeface="Arial" panose="020B0604020202020204" pitchFamily="34" charset="0"/>
              </a:rPr>
              <a:t>Days</a:t>
            </a:r>
            <a:r>
              <a:rPr lang="fr-CA" altLang="en-US" sz="4800" dirty="0">
                <a:cs typeface="Arial" panose="020B0604020202020204" pitchFamily="34" charset="0"/>
              </a:rPr>
              <a:t> of Christmas’ </a:t>
            </a:r>
            <a:r>
              <a:rPr lang="fr-CA" altLang="en-US" sz="4800" dirty="0" err="1">
                <a:cs typeface="Arial" panose="020B0604020202020204" pitchFamily="34" charset="0"/>
              </a:rPr>
              <a:t>song</a:t>
            </a:r>
            <a:r>
              <a:rPr lang="fr-CA" altLang="en-US" sz="4800" dirty="0">
                <a:cs typeface="Arial" panose="020B0604020202020204" pitchFamily="34" charset="0"/>
              </a:rPr>
              <a:t>: 12, 48, 90, 364?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692696"/>
            <a:ext cx="3384376" cy="1291747"/>
          </a:xfrm>
          <a:prstGeom prst="rect">
            <a:avLst/>
          </a:prstGeom>
        </p:spPr>
      </p:pic>
      <p:sp>
        <p:nvSpPr>
          <p:cNvPr id="2" name="副标题 2">
            <a:extLst>
              <a:ext uri="{FF2B5EF4-FFF2-40B4-BE49-F238E27FC236}">
                <a16:creationId xmlns:a16="http://schemas.microsoft.com/office/drawing/2014/main" id="{8D098D03-C5C2-5220-2B8A-BDD3B71E015B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157B73E8-288E-9314-589A-EF30C19F163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040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4</a:t>
            </a:r>
          </a:p>
          <a:p>
            <a:pPr marL="0" indent="0">
              <a:buNone/>
            </a:pPr>
            <a:r>
              <a:rPr lang="fr-CA" altLang="en-US" sz="4800" dirty="0" err="1">
                <a:cs typeface="Arial" panose="020B0604020202020204" pitchFamily="34" charset="0"/>
              </a:rPr>
              <a:t>What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colour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completes</a:t>
            </a:r>
            <a:r>
              <a:rPr lang="fr-CA" altLang="en-US" sz="4800" dirty="0">
                <a:cs typeface="Arial" panose="020B0604020202020204" pitchFamily="34" charset="0"/>
              </a:rPr>
              <a:t> the </a:t>
            </a:r>
            <a:r>
              <a:rPr lang="fr-CA" altLang="en-US" sz="4800" dirty="0" err="1">
                <a:cs typeface="Arial" panose="020B0604020202020204" pitchFamily="34" charset="0"/>
              </a:rPr>
              <a:t>name</a:t>
            </a:r>
            <a:r>
              <a:rPr lang="fr-CA" altLang="en-US" sz="4800" dirty="0">
                <a:cs typeface="Arial" panose="020B0604020202020204" pitchFamily="34" charset="0"/>
              </a:rPr>
              <a:t> of the </a:t>
            </a:r>
            <a:r>
              <a:rPr lang="fr-CA" altLang="en-US" sz="4800" dirty="0" err="1">
                <a:cs typeface="Arial" panose="020B0604020202020204" pitchFamily="34" charset="0"/>
              </a:rPr>
              <a:t>seasonal</a:t>
            </a:r>
            <a:r>
              <a:rPr lang="fr-CA" altLang="en-US" sz="4800" dirty="0">
                <a:cs typeface="Arial" panose="020B0604020202020204" pitchFamily="34" charset="0"/>
              </a:rPr>
              <a:t> Elvis Presley </a:t>
            </a:r>
            <a:r>
              <a:rPr lang="fr-CA" altLang="en-US" sz="4800" dirty="0" err="1">
                <a:cs typeface="Arial" panose="020B0604020202020204" pitchFamily="34" charset="0"/>
              </a:rPr>
              <a:t>song</a:t>
            </a:r>
            <a:r>
              <a:rPr lang="fr-CA" altLang="en-US" sz="4800" dirty="0">
                <a:cs typeface="Arial" panose="020B0604020202020204" pitchFamily="34" charset="0"/>
              </a:rPr>
              <a:t> ‘_____ Christmas’?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692696"/>
            <a:ext cx="3384376" cy="1291747"/>
          </a:xfrm>
          <a:prstGeom prst="rect">
            <a:avLst/>
          </a:prstGeom>
        </p:spPr>
      </p:pic>
      <p:sp>
        <p:nvSpPr>
          <p:cNvPr id="2" name="副标题 2">
            <a:extLst>
              <a:ext uri="{FF2B5EF4-FFF2-40B4-BE49-F238E27FC236}">
                <a16:creationId xmlns:a16="http://schemas.microsoft.com/office/drawing/2014/main" id="{C1E2D847-6333-7EE3-88A2-1DC2BF8F691F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2297EBE3-53CF-3F2F-AC89-1FEEDE89E8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221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5</a:t>
            </a:r>
          </a:p>
          <a:p>
            <a:pPr marL="0" indent="0">
              <a:buNone/>
            </a:pPr>
            <a:r>
              <a:rPr lang="fr-CA" altLang="en-US" sz="4000" dirty="0" err="1">
                <a:cs typeface="Arial" panose="020B0604020202020204" pitchFamily="34" charset="0"/>
              </a:rPr>
              <a:t>Which</a:t>
            </a:r>
            <a:r>
              <a:rPr lang="fr-CA" altLang="en-US" sz="4000" dirty="0">
                <a:cs typeface="Arial" panose="020B0604020202020204" pitchFamily="34" charset="0"/>
              </a:rPr>
              <a:t> of </a:t>
            </a:r>
            <a:r>
              <a:rPr lang="fr-CA" altLang="en-US" sz="4000" dirty="0" err="1">
                <a:cs typeface="Arial" panose="020B0604020202020204" pitchFamily="34" charset="0"/>
              </a:rPr>
              <a:t>these</a:t>
            </a:r>
            <a:r>
              <a:rPr lang="fr-CA" altLang="en-US" sz="4000" dirty="0">
                <a:cs typeface="Arial" panose="020B0604020202020204" pitchFamily="34" charset="0"/>
              </a:rPr>
              <a:t> countries </a:t>
            </a:r>
            <a:r>
              <a:rPr lang="fr-CA" altLang="en-US" sz="4000" dirty="0" err="1">
                <a:cs typeface="Arial" panose="020B0604020202020204" pitchFamily="34" charset="0"/>
              </a:rPr>
              <a:t>is</a:t>
            </a:r>
            <a:r>
              <a:rPr lang="fr-CA" altLang="en-US" sz="4000" dirty="0">
                <a:cs typeface="Arial" panose="020B0604020202020204" pitchFamily="34" charset="0"/>
              </a:rPr>
              <a:t> the first to </a:t>
            </a:r>
            <a:r>
              <a:rPr lang="fr-CA" altLang="en-US" sz="4000" dirty="0" err="1">
                <a:cs typeface="Arial" panose="020B0604020202020204" pitchFamily="34" charset="0"/>
              </a:rPr>
              <a:t>celebrate</a:t>
            </a:r>
            <a:r>
              <a:rPr lang="fr-CA" altLang="en-US" sz="4000" dirty="0">
                <a:cs typeface="Arial" panose="020B0604020202020204" pitchFamily="34" charset="0"/>
              </a:rPr>
              <a:t> Christmas </a:t>
            </a:r>
            <a:r>
              <a:rPr lang="fr-CA" altLang="en-US" sz="4000" dirty="0" err="1">
                <a:cs typeface="Arial" panose="020B0604020202020204" pitchFamily="34" charset="0"/>
              </a:rPr>
              <a:t>each</a:t>
            </a:r>
            <a:r>
              <a:rPr lang="fr-CA" altLang="en-US" sz="4000" dirty="0">
                <a:cs typeface="Arial" panose="020B0604020202020204" pitchFamily="34" charset="0"/>
              </a:rPr>
              <a:t> </a:t>
            </a:r>
            <a:r>
              <a:rPr lang="fr-CA" altLang="en-US" sz="4000" dirty="0" err="1">
                <a:cs typeface="Arial" panose="020B0604020202020204" pitchFamily="34" charset="0"/>
              </a:rPr>
              <a:t>year</a:t>
            </a:r>
            <a:r>
              <a:rPr lang="fr-CA" altLang="en-US" sz="4000" dirty="0">
                <a:cs typeface="Arial" panose="020B0604020202020204" pitchFamily="34" charset="0"/>
              </a:rPr>
              <a:t>: New </a:t>
            </a:r>
            <a:r>
              <a:rPr lang="fr-CA" altLang="en-US" sz="4000" dirty="0" err="1">
                <a:cs typeface="Arial" panose="020B0604020202020204" pitchFamily="34" charset="0"/>
              </a:rPr>
              <a:t>Zealand</a:t>
            </a:r>
            <a:r>
              <a:rPr lang="fr-CA" altLang="en-US" sz="4000" dirty="0">
                <a:cs typeface="Arial" panose="020B0604020202020204" pitchFamily="34" charset="0"/>
              </a:rPr>
              <a:t>, </a:t>
            </a:r>
            <a:r>
              <a:rPr lang="fr-CA" altLang="en-US" sz="4000" dirty="0" err="1">
                <a:cs typeface="Arial" panose="020B0604020202020204" pitchFamily="34" charset="0"/>
              </a:rPr>
              <a:t>Italy</a:t>
            </a:r>
            <a:r>
              <a:rPr lang="fr-CA" altLang="en-US" sz="4000" dirty="0">
                <a:cs typeface="Arial" panose="020B0604020202020204" pitchFamily="34" charset="0"/>
              </a:rPr>
              <a:t>, </a:t>
            </a:r>
            <a:r>
              <a:rPr lang="fr-CA" altLang="en-US" sz="4000" dirty="0" err="1">
                <a:cs typeface="Arial" panose="020B0604020202020204" pitchFamily="34" charset="0"/>
              </a:rPr>
              <a:t>Brazil</a:t>
            </a:r>
            <a:r>
              <a:rPr lang="fr-CA" altLang="en-US" sz="4000" dirty="0">
                <a:cs typeface="Arial" panose="020B0604020202020204" pitchFamily="34" charset="0"/>
              </a:rPr>
              <a:t>, Canada?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692696"/>
            <a:ext cx="3384376" cy="1291747"/>
          </a:xfrm>
          <a:prstGeom prst="rect">
            <a:avLst/>
          </a:prstGeom>
        </p:spPr>
      </p:pic>
      <p:sp>
        <p:nvSpPr>
          <p:cNvPr id="2" name="副标题 2">
            <a:extLst>
              <a:ext uri="{FF2B5EF4-FFF2-40B4-BE49-F238E27FC236}">
                <a16:creationId xmlns:a16="http://schemas.microsoft.com/office/drawing/2014/main" id="{435D65C1-E595-6D8A-ED3C-BBFD1E36A3C3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B207FB97-BBC9-088A-E4CC-2460D6855D2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059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083" y="3737530"/>
            <a:ext cx="5540527" cy="2742835"/>
          </a:xfrm>
          <a:prstGeom prst="rect">
            <a:avLst/>
          </a:prstGeom>
        </p:spPr>
      </p:pic>
      <p:sp>
        <p:nvSpPr>
          <p:cNvPr id="2" name="副标题 2">
            <a:extLst>
              <a:ext uri="{FF2B5EF4-FFF2-40B4-BE49-F238E27FC236}">
                <a16:creationId xmlns:a16="http://schemas.microsoft.com/office/drawing/2014/main" id="{096561C2-D2DE-7EA8-BEB0-6A2AB11FCF27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6" name="Picture 5" descr="A green and white logo&#10;&#10;AI-generated content may be incorrect.">
            <a:extLst>
              <a:ext uri="{FF2B5EF4-FFF2-40B4-BE49-F238E27FC236}">
                <a16:creationId xmlns:a16="http://schemas.microsoft.com/office/drawing/2014/main" id="{CDB255BE-0933-098F-71AE-AFC0DC9E3CC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201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6</a:t>
            </a:r>
          </a:p>
          <a:p>
            <a:pPr marL="0" indent="0">
              <a:buNone/>
            </a:pPr>
            <a:r>
              <a:rPr lang="fr-CA" altLang="en-US" sz="4800" dirty="0">
                <a:cs typeface="Arial" panose="020B0604020202020204" pitchFamily="34" charset="0"/>
              </a:rPr>
              <a:t>How </a:t>
            </a:r>
            <a:r>
              <a:rPr lang="fr-CA" altLang="en-US" sz="4800" dirty="0" err="1">
                <a:cs typeface="Arial" panose="020B0604020202020204" pitchFamily="34" charset="0"/>
              </a:rPr>
              <a:t>many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ghosts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appear</a:t>
            </a:r>
            <a:r>
              <a:rPr lang="fr-CA" altLang="en-US" sz="4800" dirty="0">
                <a:cs typeface="Arial" panose="020B0604020202020204" pitchFamily="34" charset="0"/>
              </a:rPr>
              <a:t> in the </a:t>
            </a:r>
            <a:r>
              <a:rPr lang="fr-CA" altLang="en-US" sz="4800" dirty="0" err="1">
                <a:cs typeface="Arial" panose="020B0604020202020204" pitchFamily="34" charset="0"/>
              </a:rPr>
              <a:t>seasonal</a:t>
            </a:r>
            <a:r>
              <a:rPr lang="fr-CA" altLang="en-US" sz="4800" dirty="0">
                <a:cs typeface="Arial" panose="020B0604020202020204" pitchFamily="34" charset="0"/>
              </a:rPr>
              <a:t> Charles Dickens story ‘A Christmas Carol’?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692696"/>
            <a:ext cx="3384376" cy="1291747"/>
          </a:xfrm>
          <a:prstGeom prst="rect">
            <a:avLst/>
          </a:prstGeom>
        </p:spPr>
      </p:pic>
      <p:sp>
        <p:nvSpPr>
          <p:cNvPr id="2" name="副标题 2">
            <a:extLst>
              <a:ext uri="{FF2B5EF4-FFF2-40B4-BE49-F238E27FC236}">
                <a16:creationId xmlns:a16="http://schemas.microsoft.com/office/drawing/2014/main" id="{EF6E5AA9-D70F-4D1B-480E-8C644B4AB0AF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0A6E7A85-0F93-90A3-D226-A034E67B0E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922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344644"/>
            <a:ext cx="8733184" cy="2310367"/>
          </a:xfrm>
          <a:prstGeom prst="rect">
            <a:avLst/>
          </a:prstGeom>
        </p:spPr>
      </p:pic>
      <p:sp>
        <p:nvSpPr>
          <p:cNvPr id="4" name="副标题 2">
            <a:extLst>
              <a:ext uri="{FF2B5EF4-FFF2-40B4-BE49-F238E27FC236}">
                <a16:creationId xmlns:a16="http://schemas.microsoft.com/office/drawing/2014/main" id="{38097917-7B7E-019B-E55A-D37843286F10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5" name="Picture 4" descr="A green and white logo&#10;&#10;AI-generated content may be incorrect.">
            <a:extLst>
              <a:ext uri="{FF2B5EF4-FFF2-40B4-BE49-F238E27FC236}">
                <a16:creationId xmlns:a16="http://schemas.microsoft.com/office/drawing/2014/main" id="{8A9583F7-5BC2-3CBE-08C2-B1E6207E14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202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381311"/>
            <a:ext cx="6948264" cy="1838165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1277380" y="1988840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4000" dirty="0">
                <a:cs typeface="Arial" panose="020B0604020202020204" pitchFamily="34" charset="0"/>
              </a:rPr>
              <a:t>The first </a:t>
            </a:r>
            <a:r>
              <a:rPr lang="fr-CA" altLang="en-US" sz="4000" dirty="0" err="1">
                <a:cs typeface="Arial" panose="020B0604020202020204" pitchFamily="34" charset="0"/>
              </a:rPr>
              <a:t>artificial</a:t>
            </a:r>
            <a:r>
              <a:rPr lang="fr-CA" altLang="en-US" sz="4000" dirty="0">
                <a:cs typeface="Arial" panose="020B0604020202020204" pitchFamily="34" charset="0"/>
              </a:rPr>
              <a:t> Christmas </a:t>
            </a:r>
            <a:r>
              <a:rPr lang="fr-CA" altLang="en-US" sz="4000" dirty="0" err="1">
                <a:cs typeface="Arial" panose="020B0604020202020204" pitchFamily="34" charset="0"/>
              </a:rPr>
              <a:t>Tree</a:t>
            </a:r>
            <a:r>
              <a:rPr lang="fr-CA" altLang="en-US" sz="4000" dirty="0">
                <a:cs typeface="Arial" panose="020B0604020202020204" pitchFamily="34" charset="0"/>
              </a:rPr>
              <a:t> </a:t>
            </a:r>
            <a:r>
              <a:rPr lang="fr-CA" altLang="en-US" sz="4000" dirty="0" err="1">
                <a:cs typeface="Arial" panose="020B0604020202020204" pitchFamily="34" charset="0"/>
              </a:rPr>
              <a:t>was</a:t>
            </a:r>
            <a:r>
              <a:rPr lang="fr-CA" altLang="en-US" sz="4000" dirty="0">
                <a:cs typeface="Arial" panose="020B0604020202020204" pitchFamily="34" charset="0"/>
              </a:rPr>
              <a:t> </a:t>
            </a:r>
            <a:r>
              <a:rPr lang="fr-CA" altLang="en-US" sz="4000" dirty="0" err="1">
                <a:cs typeface="Arial" panose="020B0604020202020204" pitchFamily="34" charset="0"/>
              </a:rPr>
              <a:t>created</a:t>
            </a:r>
            <a:r>
              <a:rPr lang="fr-CA" altLang="en-US" sz="4000" dirty="0">
                <a:cs typeface="Arial" panose="020B0604020202020204" pitchFamily="34" charset="0"/>
              </a:rPr>
              <a:t> in 19th </a:t>
            </a:r>
            <a:r>
              <a:rPr lang="fr-CA" altLang="en-US" sz="4000" dirty="0" err="1">
                <a:cs typeface="Arial" panose="020B0604020202020204" pitchFamily="34" charset="0"/>
              </a:rPr>
              <a:t>century</a:t>
            </a:r>
            <a:r>
              <a:rPr lang="fr-CA" altLang="en-US" sz="4000" dirty="0">
                <a:cs typeface="Arial" panose="020B0604020202020204" pitchFamily="34" charset="0"/>
              </a:rPr>
              <a:t> Germany. It </a:t>
            </a:r>
            <a:r>
              <a:rPr lang="fr-CA" altLang="en-US" sz="4000" dirty="0" err="1">
                <a:cs typeface="Arial" panose="020B0604020202020204" pitchFamily="34" charset="0"/>
              </a:rPr>
              <a:t>was</a:t>
            </a:r>
            <a:r>
              <a:rPr lang="fr-CA" altLang="en-US" sz="4000" dirty="0">
                <a:cs typeface="Arial" panose="020B0604020202020204" pitchFamily="34" charset="0"/>
              </a:rPr>
              <a:t> made out of real </a:t>
            </a:r>
            <a:r>
              <a:rPr lang="fr-CA" altLang="en-US" sz="4000" dirty="0" err="1">
                <a:cs typeface="Arial" panose="020B0604020202020204" pitchFamily="34" charset="0"/>
              </a:rPr>
              <a:t>goose</a:t>
            </a:r>
            <a:r>
              <a:rPr lang="fr-CA" altLang="en-US" sz="4000" dirty="0">
                <a:cs typeface="Arial" panose="020B0604020202020204" pitchFamily="34" charset="0"/>
              </a:rPr>
              <a:t> </a:t>
            </a:r>
            <a:r>
              <a:rPr lang="fr-CA" altLang="en-US" sz="4000" dirty="0" err="1">
                <a:cs typeface="Arial" panose="020B0604020202020204" pitchFamily="34" charset="0"/>
              </a:rPr>
              <a:t>feathers</a:t>
            </a:r>
            <a:r>
              <a:rPr lang="fr-CA" altLang="en-US" sz="4000" dirty="0">
                <a:cs typeface="Arial" panose="020B0604020202020204" pitchFamily="34" charset="0"/>
              </a:rPr>
              <a:t> </a:t>
            </a:r>
            <a:r>
              <a:rPr lang="fr-CA" altLang="en-US" sz="4000" dirty="0" err="1">
                <a:cs typeface="Arial" panose="020B0604020202020204" pitchFamily="34" charset="0"/>
              </a:rPr>
              <a:t>that</a:t>
            </a:r>
            <a:r>
              <a:rPr lang="fr-CA" altLang="en-US" sz="4000" dirty="0">
                <a:cs typeface="Arial" panose="020B0604020202020204" pitchFamily="34" charset="0"/>
              </a:rPr>
              <a:t> </a:t>
            </a:r>
            <a:r>
              <a:rPr lang="fr-CA" altLang="en-US" sz="4000" dirty="0" err="1">
                <a:cs typeface="Arial" panose="020B0604020202020204" pitchFamily="34" charset="0"/>
              </a:rPr>
              <a:t>were</a:t>
            </a:r>
            <a:r>
              <a:rPr lang="fr-CA" altLang="en-US" sz="4000" dirty="0">
                <a:cs typeface="Arial" panose="020B0604020202020204" pitchFamily="34" charset="0"/>
              </a:rPr>
              <a:t> </a:t>
            </a:r>
            <a:r>
              <a:rPr lang="fr-CA" altLang="en-US" sz="4000" dirty="0" err="1">
                <a:cs typeface="Arial" panose="020B0604020202020204" pitchFamily="34" charset="0"/>
              </a:rPr>
              <a:t>dyed</a:t>
            </a:r>
            <a:r>
              <a:rPr lang="fr-CA" altLang="en-US" sz="4000" dirty="0">
                <a:cs typeface="Arial" panose="020B0604020202020204" pitchFamily="34" charset="0"/>
              </a:rPr>
              <a:t> green.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64F54E75-01B0-6982-CA70-71124F8A7A43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3861FDD3-A072-F084-0F26-FC0D8F792BD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995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693" y="3614850"/>
            <a:ext cx="6408712" cy="244607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544" y="4851534"/>
            <a:ext cx="4913010" cy="2136091"/>
          </a:xfrm>
          <a:prstGeom prst="rect">
            <a:avLst/>
          </a:prstGeom>
        </p:spPr>
      </p:pic>
      <p:sp>
        <p:nvSpPr>
          <p:cNvPr id="6" name="副标题 2">
            <a:extLst>
              <a:ext uri="{FF2B5EF4-FFF2-40B4-BE49-F238E27FC236}">
                <a16:creationId xmlns:a16="http://schemas.microsoft.com/office/drawing/2014/main" id="{FF395B51-CDD7-5E7F-F901-D1D33F3423EC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7" name="Picture 6" descr="A green and white logo&#10;&#10;AI-generated content may be incorrect.">
            <a:extLst>
              <a:ext uri="{FF2B5EF4-FFF2-40B4-BE49-F238E27FC236}">
                <a16:creationId xmlns:a16="http://schemas.microsoft.com/office/drawing/2014/main" id="{51F196B8-B420-2E7A-056F-35AB54A8ED1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251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252028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1</a:t>
            </a:r>
          </a:p>
          <a:p>
            <a:pPr marL="0" indent="0">
              <a:buNone/>
            </a:pPr>
            <a:r>
              <a:rPr lang="fr-CA" altLang="en-US" sz="4000" dirty="0" err="1">
                <a:cs typeface="Arial" panose="020B0604020202020204" pitchFamily="34" charset="0"/>
              </a:rPr>
              <a:t>Sinterklaas</a:t>
            </a:r>
            <a:r>
              <a:rPr lang="fr-CA" altLang="en-US" sz="4000" dirty="0">
                <a:cs typeface="Arial" panose="020B0604020202020204" pitchFamily="34" charset="0"/>
              </a:rPr>
              <a:t> </a:t>
            </a:r>
            <a:r>
              <a:rPr lang="fr-CA" altLang="en-US" sz="4000" dirty="0" err="1">
                <a:cs typeface="Arial" panose="020B0604020202020204" pitchFamily="34" charset="0"/>
              </a:rPr>
              <a:t>is</a:t>
            </a:r>
            <a:r>
              <a:rPr lang="fr-CA" altLang="en-US" sz="4000" dirty="0">
                <a:cs typeface="Arial" panose="020B0604020202020204" pitchFamily="34" charset="0"/>
              </a:rPr>
              <a:t> the </a:t>
            </a:r>
            <a:r>
              <a:rPr lang="fr-CA" altLang="en-US" sz="4000" dirty="0" err="1">
                <a:cs typeface="Arial" panose="020B0604020202020204" pitchFamily="34" charset="0"/>
              </a:rPr>
              <a:t>name</a:t>
            </a:r>
            <a:r>
              <a:rPr lang="fr-CA" altLang="en-US" sz="4000" dirty="0">
                <a:cs typeface="Arial" panose="020B0604020202020204" pitchFamily="34" charset="0"/>
              </a:rPr>
              <a:t> of Santa in </a:t>
            </a:r>
            <a:r>
              <a:rPr lang="fr-CA" altLang="en-US" sz="4000" dirty="0" err="1">
                <a:cs typeface="Arial" panose="020B0604020202020204" pitchFamily="34" charset="0"/>
              </a:rPr>
              <a:t>which</a:t>
            </a:r>
            <a:r>
              <a:rPr lang="fr-CA" altLang="en-US" sz="4000" dirty="0">
                <a:cs typeface="Arial" panose="020B0604020202020204" pitchFamily="34" charset="0"/>
              </a:rPr>
              <a:t> country: </a:t>
            </a:r>
            <a:r>
              <a:rPr lang="fr-CA" altLang="en-US" sz="4000" dirty="0" err="1">
                <a:cs typeface="Arial" panose="020B0604020202020204" pitchFamily="34" charset="0"/>
              </a:rPr>
              <a:t>Greece</a:t>
            </a:r>
            <a:r>
              <a:rPr lang="fr-CA" altLang="en-US" sz="4000" dirty="0">
                <a:cs typeface="Arial" panose="020B0604020202020204" pitchFamily="34" charset="0"/>
              </a:rPr>
              <a:t>, Luxembourg, Holland, </a:t>
            </a:r>
            <a:r>
              <a:rPr lang="fr-CA" altLang="en-US" sz="4000" dirty="0" err="1">
                <a:cs typeface="Arial" panose="020B0604020202020204" pitchFamily="34" charset="0"/>
              </a:rPr>
              <a:t>Japan</a:t>
            </a:r>
            <a:r>
              <a:rPr lang="fr-CA" altLang="en-US" sz="4000" dirty="0">
                <a:cs typeface="Arial" panose="020B0604020202020204" pitchFamily="34" charset="0"/>
              </a:rPr>
              <a:t>?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8725" y="774762"/>
            <a:ext cx="2789744" cy="106478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23392" y="5023927"/>
            <a:ext cx="3764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FF0000"/>
                </a:solidFill>
              </a:rPr>
              <a:t>Holland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726880"/>
            <a:ext cx="2559140" cy="1112670"/>
          </a:xfrm>
          <a:prstGeom prst="rect">
            <a:avLst/>
          </a:prstGeom>
        </p:spPr>
      </p:pic>
      <p:sp>
        <p:nvSpPr>
          <p:cNvPr id="2" name="副标题 2">
            <a:extLst>
              <a:ext uri="{FF2B5EF4-FFF2-40B4-BE49-F238E27FC236}">
                <a16:creationId xmlns:a16="http://schemas.microsoft.com/office/drawing/2014/main" id="{931F2657-01A4-D93C-B859-6DBCE5C51D28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E0F70D4E-2BEC-2393-608C-8E95F8179D1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565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280831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2</a:t>
            </a:r>
          </a:p>
          <a:p>
            <a:pPr marL="0" indent="0">
              <a:buNone/>
            </a:pPr>
            <a:r>
              <a:rPr lang="fr-CA" altLang="en-US" sz="4800" dirty="0" err="1">
                <a:cs typeface="Arial" panose="020B0604020202020204" pitchFamily="34" charset="0"/>
              </a:rPr>
              <a:t>What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is</a:t>
            </a:r>
            <a:r>
              <a:rPr lang="fr-CA" altLang="en-US" sz="4800" dirty="0">
                <a:cs typeface="Arial" panose="020B0604020202020204" pitchFamily="34" charset="0"/>
              </a:rPr>
              <a:t> the </a:t>
            </a:r>
            <a:r>
              <a:rPr lang="fr-CA" altLang="en-US" sz="4800" dirty="0" err="1">
                <a:cs typeface="Arial" panose="020B0604020202020204" pitchFamily="34" charset="0"/>
              </a:rPr>
              <a:t>name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given</a:t>
            </a:r>
            <a:r>
              <a:rPr lang="fr-CA" altLang="en-US" sz="4800" dirty="0">
                <a:cs typeface="Arial" panose="020B0604020202020204" pitchFamily="34" charset="0"/>
              </a:rPr>
              <a:t> to St. </a:t>
            </a:r>
            <a:r>
              <a:rPr lang="fr-CA" altLang="en-US" sz="4800" dirty="0" err="1">
                <a:cs typeface="Arial" panose="020B0604020202020204" pitchFamily="34" charset="0"/>
              </a:rPr>
              <a:t>Stephen’s</a:t>
            </a:r>
            <a:r>
              <a:rPr lang="fr-CA" altLang="en-US" sz="4800" dirty="0">
                <a:cs typeface="Arial" panose="020B0604020202020204" pitchFamily="34" charset="0"/>
              </a:rPr>
              <a:t> Day in the UK?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23392" y="5023927"/>
            <a:ext cx="3764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FF0000"/>
                </a:solidFill>
              </a:rPr>
              <a:t>Boxing Day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8725" y="774762"/>
            <a:ext cx="2789744" cy="106478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726880"/>
            <a:ext cx="2559140" cy="1112670"/>
          </a:xfrm>
          <a:prstGeom prst="rect">
            <a:avLst/>
          </a:prstGeom>
        </p:spPr>
      </p:pic>
      <p:sp>
        <p:nvSpPr>
          <p:cNvPr id="2" name="副标题 2">
            <a:extLst>
              <a:ext uri="{FF2B5EF4-FFF2-40B4-BE49-F238E27FC236}">
                <a16:creationId xmlns:a16="http://schemas.microsoft.com/office/drawing/2014/main" id="{A683C131-890F-04C6-813D-EE4E724D9B15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E1C0AD07-C92F-6C19-4B2E-BDF96C1263C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308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252028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3</a:t>
            </a:r>
          </a:p>
          <a:p>
            <a:pPr marL="0" indent="0">
              <a:buNone/>
            </a:pPr>
            <a:r>
              <a:rPr lang="fr-CA" altLang="en-US" sz="4000" dirty="0">
                <a:cs typeface="Arial" panose="020B0604020202020204" pitchFamily="34" charset="0"/>
              </a:rPr>
              <a:t>How </a:t>
            </a:r>
            <a:r>
              <a:rPr lang="fr-CA" altLang="en-US" sz="4000" dirty="0" err="1">
                <a:cs typeface="Arial" panose="020B0604020202020204" pitchFamily="34" charset="0"/>
              </a:rPr>
              <a:t>many</a:t>
            </a:r>
            <a:r>
              <a:rPr lang="fr-CA" altLang="en-US" sz="4000" dirty="0">
                <a:cs typeface="Arial" panose="020B0604020202020204" pitchFamily="34" charset="0"/>
              </a:rPr>
              <a:t> gifts are </a:t>
            </a:r>
            <a:r>
              <a:rPr lang="fr-CA" altLang="en-US" sz="4000" dirty="0" err="1">
                <a:cs typeface="Arial" panose="020B0604020202020204" pitchFamily="34" charset="0"/>
              </a:rPr>
              <a:t>given</a:t>
            </a:r>
            <a:r>
              <a:rPr lang="fr-CA" altLang="en-US" sz="4000" dirty="0">
                <a:cs typeface="Arial" panose="020B0604020202020204" pitchFamily="34" charset="0"/>
              </a:rPr>
              <a:t> in the ‘12 </a:t>
            </a:r>
            <a:r>
              <a:rPr lang="fr-CA" altLang="en-US" sz="4000" dirty="0" err="1">
                <a:cs typeface="Arial" panose="020B0604020202020204" pitchFamily="34" charset="0"/>
              </a:rPr>
              <a:t>Days</a:t>
            </a:r>
            <a:r>
              <a:rPr lang="fr-CA" altLang="en-US" sz="4000" dirty="0">
                <a:cs typeface="Arial" panose="020B0604020202020204" pitchFamily="34" charset="0"/>
              </a:rPr>
              <a:t> of Christmas’ </a:t>
            </a:r>
            <a:r>
              <a:rPr lang="fr-CA" altLang="en-US" sz="4000" dirty="0" err="1">
                <a:cs typeface="Arial" panose="020B0604020202020204" pitchFamily="34" charset="0"/>
              </a:rPr>
              <a:t>song</a:t>
            </a:r>
            <a:r>
              <a:rPr lang="fr-CA" altLang="en-US" sz="4000" dirty="0">
                <a:cs typeface="Arial" panose="020B0604020202020204" pitchFamily="34" charset="0"/>
              </a:rPr>
              <a:t>: 12, 48, 90, 364?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23392" y="5023927"/>
            <a:ext cx="3764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FF0000"/>
                </a:solidFill>
              </a:rPr>
              <a:t>364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8725" y="774762"/>
            <a:ext cx="2789744" cy="106478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726880"/>
            <a:ext cx="2559140" cy="1112670"/>
          </a:xfrm>
          <a:prstGeom prst="rect">
            <a:avLst/>
          </a:prstGeom>
        </p:spPr>
      </p:pic>
      <p:sp>
        <p:nvSpPr>
          <p:cNvPr id="2" name="副标题 2">
            <a:extLst>
              <a:ext uri="{FF2B5EF4-FFF2-40B4-BE49-F238E27FC236}">
                <a16:creationId xmlns:a16="http://schemas.microsoft.com/office/drawing/2014/main" id="{7166180F-1BA3-911D-0AD0-EF28FE7029D7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2D6C8207-6323-765A-ABC6-5548E602B5F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750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02433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4</a:t>
            </a:r>
          </a:p>
          <a:p>
            <a:pPr marL="0" indent="0">
              <a:buNone/>
            </a:pPr>
            <a:r>
              <a:rPr lang="fr-CA" altLang="en-US" sz="3800" dirty="0" err="1">
                <a:cs typeface="Arial" panose="020B0604020202020204" pitchFamily="34" charset="0"/>
              </a:rPr>
              <a:t>What</a:t>
            </a:r>
            <a:r>
              <a:rPr lang="fr-CA" altLang="en-US" sz="3800" dirty="0">
                <a:cs typeface="Arial" panose="020B0604020202020204" pitchFamily="34" charset="0"/>
              </a:rPr>
              <a:t> </a:t>
            </a:r>
            <a:r>
              <a:rPr lang="fr-CA" altLang="en-US" sz="3800" dirty="0" err="1">
                <a:cs typeface="Arial" panose="020B0604020202020204" pitchFamily="34" charset="0"/>
              </a:rPr>
              <a:t>colour</a:t>
            </a:r>
            <a:r>
              <a:rPr lang="fr-CA" altLang="en-US" sz="3800" dirty="0">
                <a:cs typeface="Arial" panose="020B0604020202020204" pitchFamily="34" charset="0"/>
              </a:rPr>
              <a:t> </a:t>
            </a:r>
            <a:r>
              <a:rPr lang="fr-CA" altLang="en-US" sz="3800" dirty="0" err="1">
                <a:cs typeface="Arial" panose="020B0604020202020204" pitchFamily="34" charset="0"/>
              </a:rPr>
              <a:t>completes</a:t>
            </a:r>
            <a:r>
              <a:rPr lang="fr-CA" altLang="en-US" sz="3800" dirty="0">
                <a:cs typeface="Arial" panose="020B0604020202020204" pitchFamily="34" charset="0"/>
              </a:rPr>
              <a:t> the </a:t>
            </a:r>
            <a:r>
              <a:rPr lang="fr-CA" altLang="en-US" sz="3800" dirty="0" err="1">
                <a:cs typeface="Arial" panose="020B0604020202020204" pitchFamily="34" charset="0"/>
              </a:rPr>
              <a:t>name</a:t>
            </a:r>
            <a:r>
              <a:rPr lang="fr-CA" altLang="en-US" sz="3800" dirty="0">
                <a:cs typeface="Arial" panose="020B0604020202020204" pitchFamily="34" charset="0"/>
              </a:rPr>
              <a:t> of the </a:t>
            </a:r>
            <a:r>
              <a:rPr lang="fr-CA" altLang="en-US" sz="3800" dirty="0" err="1">
                <a:cs typeface="Arial" panose="020B0604020202020204" pitchFamily="34" charset="0"/>
              </a:rPr>
              <a:t>seasonal</a:t>
            </a:r>
            <a:r>
              <a:rPr lang="fr-CA" altLang="en-US" sz="3800" dirty="0">
                <a:cs typeface="Arial" panose="020B0604020202020204" pitchFamily="34" charset="0"/>
              </a:rPr>
              <a:t> Elvis Presley </a:t>
            </a:r>
            <a:r>
              <a:rPr lang="fr-CA" altLang="en-US" sz="3800" dirty="0" err="1">
                <a:cs typeface="Arial" panose="020B0604020202020204" pitchFamily="34" charset="0"/>
              </a:rPr>
              <a:t>song</a:t>
            </a:r>
            <a:r>
              <a:rPr lang="fr-CA" altLang="en-US" sz="3800" dirty="0">
                <a:cs typeface="Arial" panose="020B0604020202020204" pitchFamily="34" charset="0"/>
              </a:rPr>
              <a:t> ‘_____ Christmas’?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23392" y="5023927"/>
            <a:ext cx="3764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FF0000"/>
                </a:solidFill>
              </a:rPr>
              <a:t>Blue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8725" y="774762"/>
            <a:ext cx="2789744" cy="106478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726880"/>
            <a:ext cx="2559140" cy="1112670"/>
          </a:xfrm>
          <a:prstGeom prst="rect">
            <a:avLst/>
          </a:prstGeom>
        </p:spPr>
      </p:pic>
      <p:sp>
        <p:nvSpPr>
          <p:cNvPr id="2" name="副标题 2">
            <a:extLst>
              <a:ext uri="{FF2B5EF4-FFF2-40B4-BE49-F238E27FC236}">
                <a16:creationId xmlns:a16="http://schemas.microsoft.com/office/drawing/2014/main" id="{CD95E951-9510-232F-45CA-DDE4A775254B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176BEC6C-32FF-6380-C85D-2E9FF8B5364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780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288032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5</a:t>
            </a:r>
          </a:p>
          <a:p>
            <a:pPr marL="0" indent="0">
              <a:buNone/>
            </a:pPr>
            <a:r>
              <a:rPr lang="fr-CA" altLang="en-US" sz="3800" dirty="0" err="1">
                <a:cs typeface="Arial" panose="020B0604020202020204" pitchFamily="34" charset="0"/>
              </a:rPr>
              <a:t>Which</a:t>
            </a:r>
            <a:r>
              <a:rPr lang="fr-CA" altLang="en-US" sz="3800" dirty="0">
                <a:cs typeface="Arial" panose="020B0604020202020204" pitchFamily="34" charset="0"/>
              </a:rPr>
              <a:t> of </a:t>
            </a:r>
            <a:r>
              <a:rPr lang="fr-CA" altLang="en-US" sz="3800" dirty="0" err="1">
                <a:cs typeface="Arial" panose="020B0604020202020204" pitchFamily="34" charset="0"/>
              </a:rPr>
              <a:t>these</a:t>
            </a:r>
            <a:r>
              <a:rPr lang="fr-CA" altLang="en-US" sz="3800" dirty="0">
                <a:cs typeface="Arial" panose="020B0604020202020204" pitchFamily="34" charset="0"/>
              </a:rPr>
              <a:t> countries </a:t>
            </a:r>
            <a:r>
              <a:rPr lang="fr-CA" altLang="en-US" sz="3800" dirty="0" err="1">
                <a:cs typeface="Arial" panose="020B0604020202020204" pitchFamily="34" charset="0"/>
              </a:rPr>
              <a:t>is</a:t>
            </a:r>
            <a:r>
              <a:rPr lang="fr-CA" altLang="en-US" sz="3800" dirty="0">
                <a:cs typeface="Arial" panose="020B0604020202020204" pitchFamily="34" charset="0"/>
              </a:rPr>
              <a:t> the first to </a:t>
            </a:r>
            <a:r>
              <a:rPr lang="fr-CA" altLang="en-US" sz="3800" dirty="0" err="1">
                <a:cs typeface="Arial" panose="020B0604020202020204" pitchFamily="34" charset="0"/>
              </a:rPr>
              <a:t>celebrate</a:t>
            </a:r>
            <a:r>
              <a:rPr lang="fr-CA" altLang="en-US" sz="3800" dirty="0">
                <a:cs typeface="Arial" panose="020B0604020202020204" pitchFamily="34" charset="0"/>
              </a:rPr>
              <a:t> Christmas </a:t>
            </a:r>
            <a:r>
              <a:rPr lang="fr-CA" altLang="en-US" sz="3800" dirty="0" err="1">
                <a:cs typeface="Arial" panose="020B0604020202020204" pitchFamily="34" charset="0"/>
              </a:rPr>
              <a:t>each</a:t>
            </a:r>
            <a:r>
              <a:rPr lang="fr-CA" altLang="en-US" sz="3800" dirty="0">
                <a:cs typeface="Arial" panose="020B0604020202020204" pitchFamily="34" charset="0"/>
              </a:rPr>
              <a:t> </a:t>
            </a:r>
            <a:r>
              <a:rPr lang="fr-CA" altLang="en-US" sz="3800" dirty="0" err="1">
                <a:cs typeface="Arial" panose="020B0604020202020204" pitchFamily="34" charset="0"/>
              </a:rPr>
              <a:t>year</a:t>
            </a:r>
            <a:r>
              <a:rPr lang="fr-CA" altLang="en-US" sz="3800" dirty="0">
                <a:cs typeface="Arial" panose="020B0604020202020204" pitchFamily="34" charset="0"/>
              </a:rPr>
              <a:t>: New </a:t>
            </a:r>
            <a:r>
              <a:rPr lang="fr-CA" altLang="en-US" sz="3800" dirty="0" err="1">
                <a:cs typeface="Arial" panose="020B0604020202020204" pitchFamily="34" charset="0"/>
              </a:rPr>
              <a:t>Zealand</a:t>
            </a:r>
            <a:r>
              <a:rPr lang="fr-CA" altLang="en-US" sz="3800" dirty="0">
                <a:cs typeface="Arial" panose="020B0604020202020204" pitchFamily="34" charset="0"/>
              </a:rPr>
              <a:t>, </a:t>
            </a:r>
            <a:r>
              <a:rPr lang="fr-CA" altLang="en-US" sz="3800" dirty="0" err="1">
                <a:cs typeface="Arial" panose="020B0604020202020204" pitchFamily="34" charset="0"/>
              </a:rPr>
              <a:t>Italy</a:t>
            </a:r>
            <a:r>
              <a:rPr lang="fr-CA" altLang="en-US" sz="3800" dirty="0">
                <a:cs typeface="Arial" panose="020B0604020202020204" pitchFamily="34" charset="0"/>
              </a:rPr>
              <a:t>, </a:t>
            </a:r>
            <a:r>
              <a:rPr lang="fr-CA" altLang="en-US" sz="3800" dirty="0" err="1">
                <a:cs typeface="Arial" panose="020B0604020202020204" pitchFamily="34" charset="0"/>
              </a:rPr>
              <a:t>Brazil</a:t>
            </a:r>
            <a:r>
              <a:rPr lang="fr-CA" altLang="en-US" sz="3800" dirty="0">
                <a:cs typeface="Arial" panose="020B0604020202020204" pitchFamily="34" charset="0"/>
              </a:rPr>
              <a:t>, Canada?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7584" y="5023927"/>
            <a:ext cx="41764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FF0000"/>
                </a:solidFill>
              </a:rPr>
              <a:t>New Zealand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8725" y="774762"/>
            <a:ext cx="2789744" cy="106478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726880"/>
            <a:ext cx="2559140" cy="1112670"/>
          </a:xfrm>
          <a:prstGeom prst="rect">
            <a:avLst/>
          </a:prstGeom>
        </p:spPr>
      </p:pic>
      <p:sp>
        <p:nvSpPr>
          <p:cNvPr id="2" name="副标题 2">
            <a:extLst>
              <a:ext uri="{FF2B5EF4-FFF2-40B4-BE49-F238E27FC236}">
                <a16:creationId xmlns:a16="http://schemas.microsoft.com/office/drawing/2014/main" id="{27A7B96E-3398-8F74-77B2-7B89FDCEA457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5258FB6A-ECD8-B1A0-6EFA-9EAC8D3F952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694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266429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6</a:t>
            </a:r>
          </a:p>
          <a:p>
            <a:pPr marL="0" indent="0">
              <a:buNone/>
            </a:pPr>
            <a:r>
              <a:rPr lang="fr-CA" altLang="en-US" sz="4400" dirty="0">
                <a:cs typeface="Arial" panose="020B0604020202020204" pitchFamily="34" charset="0"/>
              </a:rPr>
              <a:t>How </a:t>
            </a:r>
            <a:r>
              <a:rPr lang="fr-CA" altLang="en-US" sz="4400" dirty="0" err="1">
                <a:cs typeface="Arial" panose="020B0604020202020204" pitchFamily="34" charset="0"/>
              </a:rPr>
              <a:t>many</a:t>
            </a:r>
            <a:r>
              <a:rPr lang="fr-CA" altLang="en-US" sz="4400" dirty="0">
                <a:cs typeface="Arial" panose="020B0604020202020204" pitchFamily="34" charset="0"/>
              </a:rPr>
              <a:t> </a:t>
            </a:r>
            <a:r>
              <a:rPr lang="fr-CA" altLang="en-US" sz="4400" dirty="0" err="1">
                <a:cs typeface="Arial" panose="020B0604020202020204" pitchFamily="34" charset="0"/>
              </a:rPr>
              <a:t>ghosts</a:t>
            </a:r>
            <a:r>
              <a:rPr lang="fr-CA" altLang="en-US" sz="4400" dirty="0">
                <a:cs typeface="Arial" panose="020B0604020202020204" pitchFamily="34" charset="0"/>
              </a:rPr>
              <a:t> </a:t>
            </a:r>
            <a:r>
              <a:rPr lang="fr-CA" altLang="en-US" sz="4400" dirty="0" err="1">
                <a:cs typeface="Arial" panose="020B0604020202020204" pitchFamily="34" charset="0"/>
              </a:rPr>
              <a:t>appear</a:t>
            </a:r>
            <a:r>
              <a:rPr lang="fr-CA" altLang="en-US" sz="4400" dirty="0">
                <a:cs typeface="Arial" panose="020B0604020202020204" pitchFamily="34" charset="0"/>
              </a:rPr>
              <a:t> in the </a:t>
            </a:r>
            <a:r>
              <a:rPr lang="fr-CA" altLang="en-US" sz="4400" dirty="0" err="1">
                <a:cs typeface="Arial" panose="020B0604020202020204" pitchFamily="34" charset="0"/>
              </a:rPr>
              <a:t>seasonal</a:t>
            </a:r>
            <a:r>
              <a:rPr lang="fr-CA" altLang="en-US" sz="4400" dirty="0">
                <a:cs typeface="Arial" panose="020B0604020202020204" pitchFamily="34" charset="0"/>
              </a:rPr>
              <a:t> Charles Dickens story ‘A Christmas Carol’?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23392" y="5023927"/>
            <a:ext cx="3764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>
                <a:solidFill>
                  <a:srgbClr val="FF0000"/>
                </a:solidFill>
              </a:rPr>
              <a:t>Four</a:t>
            </a:r>
            <a:endParaRPr lang="en-IE" sz="6000" b="1" dirty="0">
              <a:solidFill>
                <a:srgbClr val="FF0000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8725" y="774762"/>
            <a:ext cx="2789744" cy="106478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726880"/>
            <a:ext cx="2559140" cy="1112670"/>
          </a:xfrm>
          <a:prstGeom prst="rect">
            <a:avLst/>
          </a:prstGeom>
        </p:spPr>
      </p:pic>
      <p:sp>
        <p:nvSpPr>
          <p:cNvPr id="2" name="副标题 2">
            <a:extLst>
              <a:ext uri="{FF2B5EF4-FFF2-40B4-BE49-F238E27FC236}">
                <a16:creationId xmlns:a16="http://schemas.microsoft.com/office/drawing/2014/main" id="{A1AF20A8-DCB8-BA78-35F2-862F95C8E764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39684732-F657-A544-76EE-805892DDE70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410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1</a:t>
            </a:r>
          </a:p>
          <a:p>
            <a:pPr marL="0" indent="0">
              <a:buNone/>
            </a:pPr>
            <a:r>
              <a:rPr lang="fr-CA" altLang="en-US" sz="4800" dirty="0" err="1">
                <a:cs typeface="Arial" panose="020B0604020202020204" pitchFamily="34" charset="0"/>
              </a:rPr>
              <a:t>True</a:t>
            </a:r>
            <a:r>
              <a:rPr lang="fr-CA" altLang="en-US" sz="4800" dirty="0">
                <a:cs typeface="Arial" panose="020B0604020202020204" pitchFamily="34" charset="0"/>
              </a:rPr>
              <a:t> or False: people in </a:t>
            </a:r>
            <a:r>
              <a:rPr lang="fr-CA" altLang="en-US" sz="4800" dirty="0" err="1">
                <a:cs typeface="Arial" panose="020B0604020202020204" pitchFamily="34" charset="0"/>
              </a:rPr>
              <a:t>Japan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traditionally</a:t>
            </a:r>
            <a:r>
              <a:rPr lang="fr-CA" altLang="en-US" sz="4800" dirty="0">
                <a:cs typeface="Arial" panose="020B0604020202020204" pitchFamily="34" charset="0"/>
              </a:rPr>
              <a:t> go to KFC on Christmas Day?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504" y="332656"/>
            <a:ext cx="3927314" cy="1944215"/>
          </a:xfrm>
          <a:prstGeom prst="rect">
            <a:avLst/>
          </a:prstGeom>
        </p:spPr>
      </p:pic>
      <p:sp>
        <p:nvSpPr>
          <p:cNvPr id="2" name="副标题 2">
            <a:extLst>
              <a:ext uri="{FF2B5EF4-FFF2-40B4-BE49-F238E27FC236}">
                <a16:creationId xmlns:a16="http://schemas.microsoft.com/office/drawing/2014/main" id="{DDCE58E2-4E51-7329-B1F4-A80625089E4E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3640CD56-C393-EE74-2A4A-E26227154C2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596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344644"/>
            <a:ext cx="8733184" cy="2310367"/>
          </a:xfrm>
          <a:prstGeom prst="rect">
            <a:avLst/>
          </a:prstGeom>
        </p:spPr>
      </p:pic>
      <p:sp>
        <p:nvSpPr>
          <p:cNvPr id="4" name="副标题 2">
            <a:extLst>
              <a:ext uri="{FF2B5EF4-FFF2-40B4-BE49-F238E27FC236}">
                <a16:creationId xmlns:a16="http://schemas.microsoft.com/office/drawing/2014/main" id="{CA925870-CE09-EAC1-861A-326E9AE0C9CA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5" name="Picture 4" descr="A green and white logo&#10;&#10;AI-generated content may be incorrect.">
            <a:extLst>
              <a:ext uri="{FF2B5EF4-FFF2-40B4-BE49-F238E27FC236}">
                <a16:creationId xmlns:a16="http://schemas.microsoft.com/office/drawing/2014/main" id="{6D1D5CC4-F0D0-095E-92F9-DF539AF0E2C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078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381311"/>
            <a:ext cx="6948264" cy="1838165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1277380" y="1988840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4400" dirty="0">
                <a:cs typeface="Arial" panose="020B0604020202020204" pitchFamily="34" charset="0"/>
              </a:rPr>
              <a:t>It </a:t>
            </a:r>
            <a:r>
              <a:rPr lang="fr-CA" altLang="en-US" sz="4400" dirty="0" err="1">
                <a:cs typeface="Arial" panose="020B0604020202020204" pitchFamily="34" charset="0"/>
              </a:rPr>
              <a:t>is</a:t>
            </a:r>
            <a:r>
              <a:rPr lang="fr-CA" altLang="en-US" sz="4400" dirty="0">
                <a:cs typeface="Arial" panose="020B0604020202020204" pitchFamily="34" charset="0"/>
              </a:rPr>
              <a:t> </a:t>
            </a:r>
            <a:r>
              <a:rPr lang="fr-CA" altLang="en-US" sz="4400" dirty="0" err="1">
                <a:cs typeface="Arial" panose="020B0604020202020204" pitchFamily="34" charset="0"/>
              </a:rPr>
              <a:t>estimated</a:t>
            </a:r>
            <a:r>
              <a:rPr lang="fr-CA" altLang="en-US" sz="4400" dirty="0">
                <a:cs typeface="Arial" panose="020B0604020202020204" pitchFamily="34" charset="0"/>
              </a:rPr>
              <a:t> </a:t>
            </a:r>
            <a:r>
              <a:rPr lang="fr-CA" altLang="en-US" sz="4400" dirty="0" err="1">
                <a:cs typeface="Arial" panose="020B0604020202020204" pitchFamily="34" charset="0"/>
              </a:rPr>
              <a:t>that</a:t>
            </a:r>
            <a:r>
              <a:rPr lang="fr-CA" altLang="en-US" sz="4400" dirty="0">
                <a:cs typeface="Arial" panose="020B0604020202020204" pitchFamily="34" charset="0"/>
              </a:rPr>
              <a:t> Paul Mc </a:t>
            </a:r>
            <a:r>
              <a:rPr lang="fr-CA" altLang="en-US" sz="4400" dirty="0" err="1">
                <a:cs typeface="Arial" panose="020B0604020202020204" pitchFamily="34" charset="0"/>
              </a:rPr>
              <a:t>Cartney</a:t>
            </a:r>
            <a:r>
              <a:rPr lang="fr-CA" altLang="en-US" sz="4400" dirty="0">
                <a:cs typeface="Arial" panose="020B0604020202020204" pitchFamily="34" charset="0"/>
              </a:rPr>
              <a:t> </a:t>
            </a:r>
            <a:r>
              <a:rPr lang="fr-CA" altLang="en-US" sz="4400" dirty="0" err="1">
                <a:cs typeface="Arial" panose="020B0604020202020204" pitchFamily="34" charset="0"/>
              </a:rPr>
              <a:t>earns</a:t>
            </a:r>
            <a:r>
              <a:rPr lang="fr-CA" altLang="en-US" sz="4400" dirty="0">
                <a:cs typeface="Arial" panose="020B0604020202020204" pitchFamily="34" charset="0"/>
              </a:rPr>
              <a:t> about $400,000 in royalties </a:t>
            </a:r>
            <a:r>
              <a:rPr lang="fr-CA" altLang="en-US" sz="4400" dirty="0" err="1">
                <a:cs typeface="Arial" panose="020B0604020202020204" pitchFamily="34" charset="0"/>
              </a:rPr>
              <a:t>each</a:t>
            </a:r>
            <a:r>
              <a:rPr lang="fr-CA" altLang="en-US" sz="4400" dirty="0">
                <a:cs typeface="Arial" panose="020B0604020202020204" pitchFamily="34" charset="0"/>
              </a:rPr>
              <a:t> </a:t>
            </a:r>
            <a:r>
              <a:rPr lang="fr-CA" altLang="en-US" sz="4400" dirty="0" err="1">
                <a:cs typeface="Arial" panose="020B0604020202020204" pitchFamily="34" charset="0"/>
              </a:rPr>
              <a:t>year</a:t>
            </a:r>
            <a:r>
              <a:rPr lang="fr-CA" altLang="en-US" sz="4400" dirty="0">
                <a:cs typeface="Arial" panose="020B0604020202020204" pitchFamily="34" charset="0"/>
              </a:rPr>
              <a:t> </a:t>
            </a:r>
            <a:r>
              <a:rPr lang="fr-CA" altLang="en-US" sz="4400" dirty="0" err="1">
                <a:cs typeface="Arial" panose="020B0604020202020204" pitchFamily="34" charset="0"/>
              </a:rPr>
              <a:t>from</a:t>
            </a:r>
            <a:r>
              <a:rPr lang="fr-CA" altLang="en-US" sz="4400" dirty="0">
                <a:cs typeface="Arial" panose="020B0604020202020204" pitchFamily="34" charset="0"/>
              </a:rPr>
              <a:t> </a:t>
            </a:r>
            <a:r>
              <a:rPr lang="fr-CA" altLang="en-US" sz="4400" dirty="0" err="1">
                <a:cs typeface="Arial" panose="020B0604020202020204" pitchFamily="34" charset="0"/>
              </a:rPr>
              <a:t>his</a:t>
            </a:r>
            <a:r>
              <a:rPr lang="fr-CA" altLang="en-US" sz="4400" dirty="0">
                <a:cs typeface="Arial" panose="020B0604020202020204" pitchFamily="34" charset="0"/>
              </a:rPr>
              <a:t> ‘</a:t>
            </a:r>
            <a:r>
              <a:rPr lang="fr-CA" altLang="en-US" sz="4400" dirty="0" err="1">
                <a:cs typeface="Arial" panose="020B0604020202020204" pitchFamily="34" charset="0"/>
              </a:rPr>
              <a:t>Wonderful</a:t>
            </a:r>
            <a:r>
              <a:rPr lang="fr-CA" altLang="en-US" sz="4400" dirty="0">
                <a:cs typeface="Arial" panose="020B0604020202020204" pitchFamily="34" charset="0"/>
              </a:rPr>
              <a:t> </a:t>
            </a:r>
            <a:r>
              <a:rPr lang="fr-CA" altLang="en-US" sz="4400" dirty="0" err="1">
                <a:cs typeface="Arial" panose="020B0604020202020204" pitchFamily="34" charset="0"/>
              </a:rPr>
              <a:t>Christmastime</a:t>
            </a:r>
            <a:r>
              <a:rPr lang="fr-CA" altLang="en-US" sz="4400" dirty="0">
                <a:cs typeface="Arial" panose="020B0604020202020204" pitchFamily="34" charset="0"/>
              </a:rPr>
              <a:t>’ </a:t>
            </a:r>
            <a:r>
              <a:rPr lang="fr-CA" altLang="en-US" sz="4400" dirty="0" err="1">
                <a:cs typeface="Arial" panose="020B0604020202020204" pitchFamily="34" charset="0"/>
              </a:rPr>
              <a:t>song</a:t>
            </a:r>
            <a:r>
              <a:rPr lang="fr-CA" altLang="en-US" sz="4400" dirty="0"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63E3C508-A389-CB24-C9D4-0605D4FA5E4C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9CCA9FDA-56B6-9C61-E087-6B2C347C83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915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9DB0F8-EB60-B15E-0FC6-3456B4C69B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17AF9CD-7A74-7407-4916-773027F6BF0D}"/>
              </a:ext>
            </a:extLst>
          </p:cNvPr>
          <p:cNvSpPr txBox="1">
            <a:spLocks/>
          </p:cNvSpPr>
          <p:nvPr/>
        </p:nvSpPr>
        <p:spPr>
          <a:xfrm>
            <a:off x="1008247" y="1700808"/>
            <a:ext cx="6768752" cy="403244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88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cs typeface="Arial" panose="020B0604020202020204" pitchFamily="34" charset="0"/>
              </a:rPr>
              <a:t>Hope </a:t>
            </a:r>
            <a:r>
              <a:rPr lang="fr-CA" altLang="en-US" sz="8800" b="1" dirty="0" err="1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cs typeface="Arial" panose="020B0604020202020204" pitchFamily="34" charset="0"/>
              </a:rPr>
              <a:t>you</a:t>
            </a:r>
            <a:r>
              <a:rPr lang="fr-CA" altLang="en-US" sz="88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cs typeface="Arial" panose="020B0604020202020204" pitchFamily="34" charset="0"/>
              </a:rPr>
              <a:t> all </a:t>
            </a:r>
            <a:r>
              <a:rPr lang="fr-CA" altLang="en-US" sz="8800" b="1" dirty="0" err="1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cs typeface="Arial" panose="020B0604020202020204" pitchFamily="34" charset="0"/>
              </a:rPr>
              <a:t>enjoyed</a:t>
            </a:r>
            <a:r>
              <a:rPr lang="fr-CA" altLang="en-US" sz="88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cs typeface="Arial" panose="020B0604020202020204" pitchFamily="34" charset="0"/>
              </a:rPr>
              <a:t> the quiz!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FF80B469-FC2E-8DD2-5649-E8A22D1A805E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C4D2B2E4-9373-2C5A-9690-6E6A1911C4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464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998240" y="1916832"/>
            <a:ext cx="6768752" cy="288032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96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cs typeface="Arial" panose="020B0604020202020204" pitchFamily="34" charset="0"/>
              </a:rPr>
              <a:t>HAPPY CHRISTMAS!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2C72C075-0B21-BE2E-43A8-3927F3F47958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610E783E-1BAC-1293-0515-FBE59F5125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564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620551" y="926858"/>
            <a:ext cx="39906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2400" u="sng" dirty="0">
                <a:ea typeface="HelloLori" panose="02000603000000000000" pitchFamily="2" charset="0"/>
              </a:rPr>
              <a:t>For Your Information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70DEAB2F-60B8-0767-3593-77C820146A89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DF2BC003-D46B-BE7B-035F-898A7A7C8F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808B199-557C-4954-F62D-971A05145CE8}"/>
              </a:ext>
            </a:extLst>
          </p:cNvPr>
          <p:cNvSpPr txBox="1"/>
          <p:nvPr/>
        </p:nvSpPr>
        <p:spPr>
          <a:xfrm>
            <a:off x="1043608" y="1772816"/>
            <a:ext cx="6768752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200" dirty="0">
                <a:ea typeface="Calibri" panose="020F0502020204030204" pitchFamily="34" charset="0"/>
                <a:cs typeface="Calibri" panose="020F0502020204030204" pitchFamily="34" charset="0"/>
              </a:rPr>
              <a:t>Thank you for downloading this Seomra Ranga resource. We hope that you find it practical and useful in your classroom.</a:t>
            </a:r>
          </a:p>
          <a:p>
            <a:br>
              <a:rPr lang="en-IE" sz="1200" dirty="0"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IE" sz="1200" dirty="0">
                <a:ea typeface="Calibri" panose="020F0502020204030204" pitchFamily="34" charset="0"/>
                <a:cs typeface="Calibri" panose="020F0502020204030204" pitchFamily="34" charset="0"/>
              </a:rPr>
              <a:t>Please be aware of the following conditions before using this resource.</a:t>
            </a:r>
          </a:p>
          <a:p>
            <a:endParaRPr lang="en-IE" sz="1200" dirty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IE" sz="1200" b="1" u="sng" dirty="0">
                <a:ea typeface="Calibri" panose="020F0502020204030204" pitchFamily="34" charset="0"/>
                <a:cs typeface="Calibri" panose="020F0502020204030204" pitchFamily="34" charset="0"/>
              </a:rPr>
              <a:t>Please DO:</a:t>
            </a:r>
            <a:endParaRPr lang="en-IE" sz="1200" dirty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200" dirty="0">
                <a:ea typeface="Calibri" panose="020F0502020204030204" pitchFamily="34" charset="0"/>
                <a:cs typeface="Calibri" panose="020F0502020204030204" pitchFamily="34" charset="0"/>
              </a:rPr>
              <a:t>Print and copy this resource so that you can use it with your pupils.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200" dirty="0">
                <a:ea typeface="Calibri" panose="020F0502020204030204" pitchFamily="34" charset="0"/>
                <a:cs typeface="Calibri" panose="020F0502020204030204" pitchFamily="34" charset="0"/>
              </a:rPr>
              <a:t>Make this resource available to your pupils in a private enclosed online space </a:t>
            </a:r>
            <a:r>
              <a:rPr lang="en-IE" sz="1200" dirty="0" err="1">
                <a:ea typeface="Calibri" panose="020F0502020204030204" pitchFamily="34" charset="0"/>
                <a:cs typeface="Calibri" panose="020F0502020204030204" pitchFamily="34" charset="0"/>
              </a:rPr>
              <a:t>eg.</a:t>
            </a:r>
            <a:r>
              <a:rPr lang="en-IE" sz="1200" dirty="0">
                <a:ea typeface="Calibri" panose="020F0502020204030204" pitchFamily="34" charset="0"/>
                <a:cs typeface="Calibri" panose="020F0502020204030204" pitchFamily="34" charset="0"/>
              </a:rPr>
              <a:t> Google Classroom, Seesaw, </a:t>
            </a:r>
            <a:r>
              <a:rPr lang="en-IE" sz="1200" dirty="0" err="1">
                <a:ea typeface="Calibri" panose="020F0502020204030204" pitchFamily="34" charset="0"/>
                <a:cs typeface="Calibri" panose="020F0502020204030204" pitchFamily="34" charset="0"/>
              </a:rPr>
              <a:t>Edublogs</a:t>
            </a:r>
            <a:r>
              <a:rPr lang="en-IE" sz="1200" dirty="0">
                <a:ea typeface="Calibri" panose="020F0502020204030204" pitchFamily="34" charset="0"/>
                <a:cs typeface="Calibri" panose="020F0502020204030204" pitchFamily="34" charset="0"/>
              </a:rPr>
              <a:t> etc.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200" dirty="0">
                <a:ea typeface="Calibri" panose="020F0502020204030204" pitchFamily="34" charset="0"/>
                <a:cs typeface="Calibri" panose="020F0502020204030204" pitchFamily="34" charset="0"/>
              </a:rPr>
              <a:t>Tell others if you have found it useful.</a:t>
            </a:r>
            <a:br>
              <a:rPr lang="en-IE" sz="1200" dirty="0"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en-IE" sz="1200" dirty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IE" sz="1200" b="1" u="sng" dirty="0">
                <a:ea typeface="Calibri" panose="020F0502020204030204" pitchFamily="34" charset="0"/>
                <a:cs typeface="Calibri" panose="020F0502020204030204" pitchFamily="34" charset="0"/>
              </a:rPr>
              <a:t>Please DO NOT: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200" dirty="0">
                <a:ea typeface="Calibri" panose="020F0502020204030204" pitchFamily="34" charset="0"/>
                <a:cs typeface="Calibri" panose="020F0502020204030204" pitchFamily="34" charset="0"/>
              </a:rPr>
              <a:t>Copy or share this resource (in part or whole) with others who have not joined our website. By becoming a member for themselves, they will help the site develop into the future.</a:t>
            </a:r>
          </a:p>
          <a:p>
            <a:pPr marL="285750" indent="-285750">
              <a:buFont typeface="Arial" charset="0"/>
              <a:buChar char="•"/>
            </a:pPr>
            <a:r>
              <a:rPr lang="en-IE" sz="1200" dirty="0">
                <a:ea typeface="Calibri" panose="020F0502020204030204" pitchFamily="34" charset="0"/>
                <a:cs typeface="Calibri" panose="020F0502020204030204" pitchFamily="34" charset="0"/>
              </a:rPr>
              <a:t>Make this resource available on your school website for anyone to download.</a:t>
            </a:r>
          </a:p>
          <a:p>
            <a:pPr marL="285750" indent="-285750">
              <a:buFont typeface="Arial" charset="0"/>
              <a:buChar char="•"/>
            </a:pPr>
            <a:r>
              <a:rPr lang="en-IE" sz="1200" dirty="0">
                <a:ea typeface="Calibri" panose="020F0502020204030204" pitchFamily="34" charset="0"/>
                <a:cs typeface="Calibri" panose="020F0502020204030204" pitchFamily="34" charset="0"/>
              </a:rPr>
              <a:t>Share this resource with participants on any sort of course.</a:t>
            </a:r>
          </a:p>
          <a:p>
            <a:pPr marL="285750" indent="-285750">
              <a:buFont typeface="Arial" charset="0"/>
              <a:buChar char="•"/>
            </a:pPr>
            <a:r>
              <a:rPr lang="en-IE" sz="1200" dirty="0">
                <a:ea typeface="Calibri" panose="020F0502020204030204" pitchFamily="34" charset="0"/>
                <a:cs typeface="Calibri" panose="020F0502020204030204" pitchFamily="34" charset="0"/>
              </a:rPr>
              <a:t>Share this resource with other teachers in online groups </a:t>
            </a:r>
            <a:r>
              <a:rPr lang="en-IE" sz="1200" dirty="0" err="1">
                <a:ea typeface="Calibri" panose="020F0502020204030204" pitchFamily="34" charset="0"/>
                <a:cs typeface="Calibri" panose="020F0502020204030204" pitchFamily="34" charset="0"/>
              </a:rPr>
              <a:t>eg.</a:t>
            </a:r>
            <a:r>
              <a:rPr lang="en-IE" sz="1200" dirty="0">
                <a:ea typeface="Calibri" panose="020F0502020204030204" pitchFamily="34" charset="0"/>
                <a:cs typeface="Calibri" panose="020F0502020204030204" pitchFamily="34" charset="0"/>
              </a:rPr>
              <a:t> Facebook Groups, WhatsApp Groups etc.</a:t>
            </a:r>
          </a:p>
          <a:p>
            <a:endParaRPr lang="en-IE" sz="1200" dirty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IE" sz="1200" dirty="0">
                <a:ea typeface="Calibri" panose="020F0502020204030204" pitchFamily="34" charset="0"/>
                <a:cs typeface="Calibri" panose="020F0502020204030204" pitchFamily="34" charset="0"/>
              </a:rPr>
              <a:t>Kind regards, Seomra Ranga</a:t>
            </a:r>
          </a:p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999343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82667" y="980728"/>
            <a:ext cx="3545317" cy="40011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en-IE" sz="2000" b="1" dirty="0">
                <a:ln w="28575">
                  <a:noFill/>
                </a:ln>
              </a:rPr>
              <a:t>Resources used in this file from:</a:t>
            </a:r>
          </a:p>
        </p:txBody>
      </p:sp>
      <p:pic>
        <p:nvPicPr>
          <p:cNvPr id="7" name="Picture 6">
            <a:hlinkClick r:id="rId3"/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0706" y="2564904"/>
            <a:ext cx="1835696" cy="367139"/>
          </a:xfrm>
          <a:prstGeom prst="rect">
            <a:avLst/>
          </a:prstGeom>
        </p:spPr>
      </p:pic>
      <p:pic>
        <p:nvPicPr>
          <p:cNvPr id="8" name="Picture 7">
            <a:hlinkClick r:id="rId5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788" y="1772816"/>
            <a:ext cx="1572133" cy="35869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355976" y="2609973"/>
            <a:ext cx="19442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200" dirty="0">
                <a:hlinkClick r:id="rId3"/>
              </a:rPr>
              <a:t>https://depositphotos.com/</a:t>
            </a:r>
            <a:r>
              <a:rPr lang="en-IE" sz="1200" dirty="0"/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355976" y="1813661"/>
            <a:ext cx="2088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200" dirty="0">
                <a:hlinkClick r:id="rId5"/>
              </a:rPr>
              <a:t>https://www.textgiraffe.com/</a:t>
            </a:r>
            <a:r>
              <a:rPr lang="en-IE" sz="1200" dirty="0"/>
              <a:t> 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1CFC707-BCA7-4C84-615E-93F5B354C5A9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10" name="Picture 9" descr="A green and white logo&#10;&#10;AI-generated content may be incorrect.">
            <a:extLst>
              <a:ext uri="{FF2B5EF4-FFF2-40B4-BE49-F238E27FC236}">
                <a16:creationId xmlns:a16="http://schemas.microsoft.com/office/drawing/2014/main" id="{D11F4631-7E61-AA5A-96FA-3F6D9C2A481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716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4625794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2</a:t>
            </a:r>
          </a:p>
          <a:p>
            <a:pPr marL="0" indent="0">
              <a:buNone/>
            </a:pPr>
            <a:r>
              <a:rPr lang="fr-CA" altLang="en-US" sz="4400" dirty="0">
                <a:cs typeface="Arial" panose="020B0604020202020204" pitchFamily="34" charset="0"/>
              </a:rPr>
              <a:t>Name </a:t>
            </a:r>
            <a:r>
              <a:rPr lang="fr-CA" altLang="en-US" sz="4400" dirty="0" err="1">
                <a:cs typeface="Arial" panose="020B0604020202020204" pitchFamily="34" charset="0"/>
              </a:rPr>
              <a:t>this</a:t>
            </a:r>
            <a:r>
              <a:rPr lang="fr-CA" altLang="en-US" sz="4400" dirty="0">
                <a:cs typeface="Arial" panose="020B0604020202020204" pitchFamily="34" charset="0"/>
              </a:rPr>
              <a:t> bush, </a:t>
            </a:r>
            <a:r>
              <a:rPr lang="fr-CA" altLang="en-US" sz="4400" dirty="0" err="1">
                <a:cs typeface="Arial" panose="020B0604020202020204" pitchFamily="34" charset="0"/>
              </a:rPr>
              <a:t>traditionally</a:t>
            </a:r>
            <a:r>
              <a:rPr lang="fr-CA" altLang="en-US" sz="4400" dirty="0">
                <a:cs typeface="Arial" panose="020B0604020202020204" pitchFamily="34" charset="0"/>
              </a:rPr>
              <a:t> </a:t>
            </a:r>
            <a:r>
              <a:rPr lang="fr-CA" altLang="en-US" sz="4400" dirty="0" err="1">
                <a:cs typeface="Arial" panose="020B0604020202020204" pitchFamily="34" charset="0"/>
              </a:rPr>
              <a:t>associated</a:t>
            </a:r>
            <a:r>
              <a:rPr lang="fr-CA" altLang="en-US" sz="4400" dirty="0">
                <a:cs typeface="Arial" panose="020B0604020202020204" pitchFamily="34" charset="0"/>
              </a:rPr>
              <a:t> </a:t>
            </a:r>
            <a:r>
              <a:rPr lang="fr-CA" altLang="en-US" sz="4400" dirty="0" err="1">
                <a:cs typeface="Arial" panose="020B0604020202020204" pitchFamily="34" charset="0"/>
              </a:rPr>
              <a:t>with</a:t>
            </a:r>
            <a:r>
              <a:rPr lang="fr-CA" altLang="en-US" sz="4400" dirty="0">
                <a:cs typeface="Arial" panose="020B0604020202020204" pitchFamily="34" charset="0"/>
              </a:rPr>
              <a:t> Christmas.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504" y="332656"/>
            <a:ext cx="3927314" cy="194421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2348880"/>
            <a:ext cx="2815801" cy="1872208"/>
          </a:xfrm>
          <a:prstGeom prst="rect">
            <a:avLst/>
          </a:prstGeom>
        </p:spPr>
      </p:pic>
      <p:sp>
        <p:nvSpPr>
          <p:cNvPr id="3" name="副标题 2">
            <a:extLst>
              <a:ext uri="{FF2B5EF4-FFF2-40B4-BE49-F238E27FC236}">
                <a16:creationId xmlns:a16="http://schemas.microsoft.com/office/drawing/2014/main" id="{1D6E2E69-5621-169F-B53F-110D019D5BAC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4" name="Picture 3" descr="A green and white logo&#10;&#10;AI-generated content may be incorrect.">
            <a:extLst>
              <a:ext uri="{FF2B5EF4-FFF2-40B4-BE49-F238E27FC236}">
                <a16:creationId xmlns:a16="http://schemas.microsoft.com/office/drawing/2014/main" id="{D92545F4-2EF3-B054-DE8B-DB85339247D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679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3</a:t>
            </a:r>
          </a:p>
          <a:p>
            <a:pPr marL="0" indent="0">
              <a:buNone/>
            </a:pPr>
            <a:r>
              <a:rPr lang="fr-CA" altLang="en-US" sz="4800" dirty="0" err="1">
                <a:cs typeface="Arial" panose="020B0604020202020204" pitchFamily="34" charset="0"/>
              </a:rPr>
              <a:t>What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European</a:t>
            </a:r>
            <a:r>
              <a:rPr lang="fr-CA" altLang="en-US" sz="4800" dirty="0">
                <a:cs typeface="Arial" panose="020B0604020202020204" pitchFamily="34" charset="0"/>
              </a:rPr>
              <a:t> country </a:t>
            </a:r>
            <a:r>
              <a:rPr lang="fr-CA" altLang="en-US" sz="4800" dirty="0" err="1">
                <a:cs typeface="Arial" panose="020B0604020202020204" pitchFamily="34" charset="0"/>
              </a:rPr>
              <a:t>is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also</a:t>
            </a:r>
            <a:r>
              <a:rPr lang="fr-CA" altLang="en-US" sz="4800" dirty="0">
                <a:cs typeface="Arial" panose="020B0604020202020204" pitchFamily="34" charset="0"/>
              </a:rPr>
              <a:t> a </a:t>
            </a:r>
            <a:r>
              <a:rPr lang="fr-CA" altLang="en-US" sz="4800" dirty="0" err="1">
                <a:cs typeface="Arial" panose="020B0604020202020204" pitchFamily="34" charset="0"/>
              </a:rPr>
              <a:t>food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eaten</a:t>
            </a:r>
            <a:r>
              <a:rPr lang="fr-CA" altLang="en-US" sz="4800" dirty="0">
                <a:cs typeface="Arial" panose="020B0604020202020204" pitchFamily="34" charset="0"/>
              </a:rPr>
              <a:t> for Christmas </a:t>
            </a:r>
            <a:r>
              <a:rPr lang="fr-CA" altLang="en-US" sz="4800" dirty="0" err="1">
                <a:cs typeface="Arial" panose="020B0604020202020204" pitchFamily="34" charset="0"/>
              </a:rPr>
              <a:t>dinner</a:t>
            </a:r>
            <a:r>
              <a:rPr lang="fr-CA" altLang="en-US" sz="4800" dirty="0">
                <a:cs typeface="Arial" panose="020B0604020202020204" pitchFamily="34" charset="0"/>
              </a:rPr>
              <a:t>?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504" y="332656"/>
            <a:ext cx="3927314" cy="1944215"/>
          </a:xfrm>
          <a:prstGeom prst="rect">
            <a:avLst/>
          </a:prstGeom>
        </p:spPr>
      </p:pic>
      <p:sp>
        <p:nvSpPr>
          <p:cNvPr id="2" name="副标题 2">
            <a:extLst>
              <a:ext uri="{FF2B5EF4-FFF2-40B4-BE49-F238E27FC236}">
                <a16:creationId xmlns:a16="http://schemas.microsoft.com/office/drawing/2014/main" id="{FBD74BDC-9078-D679-E47A-2F651CE20BD7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B2A8F509-047A-CCC2-9C2C-E33F8922F7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379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015814"/>
            <a:ext cx="4437897" cy="243840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3" y="2996952"/>
            <a:ext cx="6486157" cy="2438405"/>
          </a:xfrm>
          <a:prstGeom prst="rect">
            <a:avLst/>
          </a:prstGeom>
        </p:spPr>
      </p:pic>
      <p:sp>
        <p:nvSpPr>
          <p:cNvPr id="4" name="副标题 2">
            <a:extLst>
              <a:ext uri="{FF2B5EF4-FFF2-40B4-BE49-F238E27FC236}">
                <a16:creationId xmlns:a16="http://schemas.microsoft.com/office/drawing/2014/main" id="{9415081C-885F-3719-7E1C-5D40059E6E47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5" name="Picture 4" descr="A green and white logo&#10;&#10;AI-generated content may be incorrect.">
            <a:extLst>
              <a:ext uri="{FF2B5EF4-FFF2-40B4-BE49-F238E27FC236}">
                <a16:creationId xmlns:a16="http://schemas.microsoft.com/office/drawing/2014/main" id="{B03CFCED-C376-4168-70E3-CE16AEE01EC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124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4</a:t>
            </a:r>
          </a:p>
          <a:p>
            <a:pPr marL="0" indent="0">
              <a:buNone/>
            </a:pPr>
            <a:r>
              <a:rPr lang="fr-CA" altLang="en-US" sz="4800" dirty="0">
                <a:cs typeface="Arial" panose="020B0604020202020204" pitchFamily="34" charset="0"/>
              </a:rPr>
              <a:t>In the movie ‘Elf’, which US city does Buddy travel to in search of his father?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504" y="332656"/>
            <a:ext cx="3927314" cy="1944215"/>
          </a:xfrm>
          <a:prstGeom prst="rect">
            <a:avLst/>
          </a:prstGeom>
        </p:spPr>
      </p:pic>
      <p:sp>
        <p:nvSpPr>
          <p:cNvPr id="2" name="副标题 2">
            <a:extLst>
              <a:ext uri="{FF2B5EF4-FFF2-40B4-BE49-F238E27FC236}">
                <a16:creationId xmlns:a16="http://schemas.microsoft.com/office/drawing/2014/main" id="{D23066C9-1CC8-1ED2-485E-D10A4B91107E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9A6149BB-7C24-8A03-ABDC-9EF8137312C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769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5</a:t>
            </a:r>
          </a:p>
          <a:p>
            <a:pPr marL="0" indent="0">
              <a:buNone/>
            </a:pPr>
            <a:r>
              <a:rPr lang="fr-CA" altLang="en-US" sz="5400" dirty="0" err="1">
                <a:cs typeface="Arial" panose="020B0604020202020204" pitchFamily="34" charset="0"/>
              </a:rPr>
              <a:t>Which</a:t>
            </a:r>
            <a:r>
              <a:rPr lang="fr-CA" altLang="en-US" sz="5400" dirty="0">
                <a:cs typeface="Arial" panose="020B0604020202020204" pitchFamily="34" charset="0"/>
              </a:rPr>
              <a:t> TV </a:t>
            </a:r>
            <a:r>
              <a:rPr lang="fr-CA" altLang="en-US" sz="5400" dirty="0" err="1">
                <a:cs typeface="Arial" panose="020B0604020202020204" pitchFamily="34" charset="0"/>
              </a:rPr>
              <a:t>family</a:t>
            </a:r>
            <a:r>
              <a:rPr lang="fr-CA" altLang="en-US" sz="5400" dirty="0">
                <a:cs typeface="Arial" panose="020B0604020202020204" pitchFamily="34" charset="0"/>
              </a:rPr>
              <a:t> has a pet dog </a:t>
            </a:r>
            <a:r>
              <a:rPr lang="fr-CA" altLang="en-US" sz="5400" dirty="0" err="1">
                <a:cs typeface="Arial" panose="020B0604020202020204" pitchFamily="34" charset="0"/>
              </a:rPr>
              <a:t>called</a:t>
            </a:r>
            <a:r>
              <a:rPr lang="fr-CA" altLang="en-US" sz="5400" dirty="0">
                <a:cs typeface="Arial" panose="020B0604020202020204" pitchFamily="34" charset="0"/>
              </a:rPr>
              <a:t> ‘</a:t>
            </a:r>
            <a:r>
              <a:rPr lang="fr-CA" altLang="en-US" sz="5400" dirty="0" err="1">
                <a:cs typeface="Arial" panose="020B0604020202020204" pitchFamily="34" charset="0"/>
              </a:rPr>
              <a:t>Santa’s</a:t>
            </a:r>
            <a:r>
              <a:rPr lang="fr-CA" altLang="en-US" sz="5400" dirty="0">
                <a:cs typeface="Arial" panose="020B0604020202020204" pitchFamily="34" charset="0"/>
              </a:rPr>
              <a:t> </a:t>
            </a:r>
            <a:r>
              <a:rPr lang="fr-CA" altLang="en-US" sz="5400" dirty="0" err="1">
                <a:cs typeface="Arial" panose="020B0604020202020204" pitchFamily="34" charset="0"/>
              </a:rPr>
              <a:t>Little</a:t>
            </a:r>
            <a:r>
              <a:rPr lang="fr-CA" altLang="en-US" sz="5400" dirty="0">
                <a:cs typeface="Arial" panose="020B0604020202020204" pitchFamily="34" charset="0"/>
              </a:rPr>
              <a:t> </a:t>
            </a:r>
            <a:r>
              <a:rPr lang="fr-CA" altLang="en-US" sz="5400" dirty="0" err="1">
                <a:cs typeface="Arial" panose="020B0604020202020204" pitchFamily="34" charset="0"/>
              </a:rPr>
              <a:t>Helper</a:t>
            </a:r>
            <a:r>
              <a:rPr lang="fr-CA" altLang="en-US" sz="5400" dirty="0">
                <a:cs typeface="Arial" panose="020B0604020202020204" pitchFamily="34" charset="0"/>
              </a:rPr>
              <a:t>’?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504" y="332656"/>
            <a:ext cx="3927314" cy="1944215"/>
          </a:xfrm>
          <a:prstGeom prst="rect">
            <a:avLst/>
          </a:prstGeom>
        </p:spPr>
      </p:pic>
      <p:sp>
        <p:nvSpPr>
          <p:cNvPr id="2" name="副标题 2">
            <a:extLst>
              <a:ext uri="{FF2B5EF4-FFF2-40B4-BE49-F238E27FC236}">
                <a16:creationId xmlns:a16="http://schemas.microsoft.com/office/drawing/2014/main" id="{60402678-8B38-663C-57A6-A8A315315482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2253135E-E90B-B400-D610-D456261ABAC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541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6</a:t>
            </a:r>
          </a:p>
          <a:p>
            <a:pPr marL="0" indent="0">
              <a:buNone/>
            </a:pPr>
            <a:r>
              <a:rPr lang="fr-CA" altLang="en-US" sz="4800" dirty="0">
                <a:cs typeface="Arial" panose="020B0604020202020204" pitchFamily="34" charset="0"/>
              </a:rPr>
              <a:t>On </a:t>
            </a:r>
            <a:r>
              <a:rPr lang="fr-CA" altLang="en-US" sz="4800" dirty="0" err="1">
                <a:cs typeface="Arial" panose="020B0604020202020204" pitchFamily="34" charset="0"/>
              </a:rPr>
              <a:t>what</a:t>
            </a:r>
            <a:r>
              <a:rPr lang="fr-CA" altLang="en-US" sz="4800" dirty="0">
                <a:cs typeface="Arial" panose="020B0604020202020204" pitchFamily="34" charset="0"/>
              </a:rPr>
              <a:t> date in </a:t>
            </a:r>
            <a:r>
              <a:rPr lang="fr-CA" altLang="en-US" sz="4800" dirty="0" err="1">
                <a:cs typeface="Arial" panose="020B0604020202020204" pitchFamily="34" charset="0"/>
              </a:rPr>
              <a:t>December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is</a:t>
            </a:r>
            <a:r>
              <a:rPr lang="fr-CA" altLang="en-US" sz="4800" dirty="0">
                <a:cs typeface="Arial" panose="020B0604020202020204" pitchFamily="34" charset="0"/>
              </a:rPr>
              <a:t> the </a:t>
            </a:r>
            <a:r>
              <a:rPr lang="fr-CA" altLang="en-US" sz="4800" dirty="0" err="1">
                <a:cs typeface="Arial" panose="020B0604020202020204" pitchFamily="34" charset="0"/>
              </a:rPr>
              <a:t>feast</a:t>
            </a:r>
            <a:r>
              <a:rPr lang="fr-CA" altLang="en-US" sz="4800" dirty="0">
                <a:cs typeface="Arial" panose="020B0604020202020204" pitchFamily="34" charset="0"/>
              </a:rPr>
              <a:t> of St. Nicholas: 6th, 8th, 24th, 25th?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504" y="332656"/>
            <a:ext cx="3927314" cy="1944215"/>
          </a:xfrm>
          <a:prstGeom prst="rect">
            <a:avLst/>
          </a:prstGeom>
        </p:spPr>
      </p:pic>
      <p:sp>
        <p:nvSpPr>
          <p:cNvPr id="2" name="副标题 2">
            <a:extLst>
              <a:ext uri="{FF2B5EF4-FFF2-40B4-BE49-F238E27FC236}">
                <a16:creationId xmlns:a16="http://schemas.microsoft.com/office/drawing/2014/main" id="{E174B675-D606-EFC0-57D6-C090ED84460B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A3887497-B272-A7F0-F55A-AAEB8A4872E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269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344644"/>
            <a:ext cx="8733184" cy="2310367"/>
          </a:xfrm>
          <a:prstGeom prst="rect">
            <a:avLst/>
          </a:prstGeom>
        </p:spPr>
      </p:pic>
      <p:sp>
        <p:nvSpPr>
          <p:cNvPr id="4" name="副标题 2">
            <a:extLst>
              <a:ext uri="{FF2B5EF4-FFF2-40B4-BE49-F238E27FC236}">
                <a16:creationId xmlns:a16="http://schemas.microsoft.com/office/drawing/2014/main" id="{78517584-AC66-3BDB-F412-9FDD32B46C70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5" name="Picture 4" descr="A green and white logo&#10;&#10;AI-generated content may be incorrect.">
            <a:extLst>
              <a:ext uri="{FF2B5EF4-FFF2-40B4-BE49-F238E27FC236}">
                <a16:creationId xmlns:a16="http://schemas.microsoft.com/office/drawing/2014/main" id="{02CFC5E2-3BF3-AAC6-925C-B7F87383348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846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381311"/>
            <a:ext cx="6948264" cy="1838165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1277380" y="1988840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3600" dirty="0">
                <a:cs typeface="Arial" panose="020B0604020202020204" pitchFamily="34" charset="0"/>
              </a:rPr>
              <a:t>The popular Christmas song ‘Jingle Bells’, written in 1850, doesn’t contain the words ‘Christmas’ or ‘Santa Claus’ because it was originally a song written for Thanksgiving in USA.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A0D01580-8F06-7F13-FB82-3BC2D08429B9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3593E8AB-C1CD-FE2C-8BC9-5D5F6182BE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740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063" y="3925577"/>
            <a:ext cx="3679972" cy="188716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544" y="4869160"/>
            <a:ext cx="4913010" cy="2136091"/>
          </a:xfrm>
          <a:prstGeom prst="rect">
            <a:avLst/>
          </a:prstGeom>
        </p:spPr>
      </p:pic>
      <p:sp>
        <p:nvSpPr>
          <p:cNvPr id="6" name="副标题 2">
            <a:extLst>
              <a:ext uri="{FF2B5EF4-FFF2-40B4-BE49-F238E27FC236}">
                <a16:creationId xmlns:a16="http://schemas.microsoft.com/office/drawing/2014/main" id="{2339FAFB-F172-838D-D985-85F4D61FFB61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7" name="Picture 6" descr="A green and white logo&#10;&#10;AI-generated content may be incorrect.">
            <a:extLst>
              <a:ext uri="{FF2B5EF4-FFF2-40B4-BE49-F238E27FC236}">
                <a16:creationId xmlns:a16="http://schemas.microsoft.com/office/drawing/2014/main" id="{126C94B8-E973-A1BF-263D-BBB93F03606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10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280831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1</a:t>
            </a:r>
          </a:p>
          <a:p>
            <a:pPr marL="0" indent="0">
              <a:buNone/>
            </a:pPr>
            <a:r>
              <a:rPr lang="fr-CA" altLang="en-US" sz="3600" dirty="0" err="1">
                <a:cs typeface="Arial" panose="020B0604020202020204" pitchFamily="34" charset="0"/>
              </a:rPr>
              <a:t>True</a:t>
            </a:r>
            <a:r>
              <a:rPr lang="fr-CA" altLang="en-US" sz="3600" dirty="0">
                <a:cs typeface="Arial" panose="020B0604020202020204" pitchFamily="34" charset="0"/>
              </a:rPr>
              <a:t> or False: the first </a:t>
            </a:r>
            <a:r>
              <a:rPr lang="fr-CA" altLang="en-US" sz="3600" dirty="0" err="1">
                <a:cs typeface="Arial" panose="020B0604020202020204" pitchFamily="34" charset="0"/>
              </a:rPr>
              <a:t>ever</a:t>
            </a:r>
            <a:r>
              <a:rPr lang="fr-CA" altLang="en-US" sz="3600" dirty="0">
                <a:cs typeface="Arial" panose="020B0604020202020204" pitchFamily="34" charset="0"/>
              </a:rPr>
              <a:t> </a:t>
            </a:r>
            <a:r>
              <a:rPr lang="fr-CA" altLang="en-US" sz="3600" dirty="0" err="1">
                <a:cs typeface="Arial" panose="020B0604020202020204" pitchFamily="34" charset="0"/>
              </a:rPr>
              <a:t>text</a:t>
            </a:r>
            <a:r>
              <a:rPr lang="fr-CA" altLang="en-US" sz="3600" dirty="0">
                <a:cs typeface="Arial" panose="020B0604020202020204" pitchFamily="34" charset="0"/>
              </a:rPr>
              <a:t> message, sent on </a:t>
            </a:r>
            <a:r>
              <a:rPr lang="fr-CA" altLang="en-US" sz="3600" dirty="0" err="1">
                <a:cs typeface="Arial" panose="020B0604020202020204" pitchFamily="34" charset="0"/>
              </a:rPr>
              <a:t>December</a:t>
            </a:r>
            <a:r>
              <a:rPr lang="fr-CA" altLang="en-US" sz="3600" dirty="0">
                <a:cs typeface="Arial" panose="020B0604020202020204" pitchFamily="34" charset="0"/>
              </a:rPr>
              <a:t> 3rd 1992, </a:t>
            </a:r>
            <a:r>
              <a:rPr lang="fr-CA" altLang="en-US" sz="3600" dirty="0" err="1">
                <a:cs typeface="Arial" panose="020B0604020202020204" pitchFamily="34" charset="0"/>
              </a:rPr>
              <a:t>simply</a:t>
            </a:r>
            <a:r>
              <a:rPr lang="fr-CA" altLang="en-US" sz="3600" dirty="0">
                <a:cs typeface="Arial" panose="020B0604020202020204" pitchFamily="34" charset="0"/>
              </a:rPr>
              <a:t> </a:t>
            </a:r>
            <a:r>
              <a:rPr lang="fr-CA" altLang="en-US" sz="3600" dirty="0" err="1">
                <a:cs typeface="Arial" panose="020B0604020202020204" pitchFamily="34" charset="0"/>
              </a:rPr>
              <a:t>said</a:t>
            </a:r>
            <a:r>
              <a:rPr lang="fr-CA" altLang="en-US" sz="3600" dirty="0">
                <a:cs typeface="Arial" panose="020B0604020202020204" pitchFamily="34" charset="0"/>
              </a:rPr>
              <a:t> ‘</a:t>
            </a:r>
            <a:r>
              <a:rPr lang="fr-CA" altLang="en-US" sz="3600" dirty="0" err="1">
                <a:cs typeface="Arial" panose="020B0604020202020204" pitchFamily="34" charset="0"/>
              </a:rPr>
              <a:t>Merry</a:t>
            </a:r>
            <a:r>
              <a:rPr lang="fr-CA" altLang="en-US" sz="3600" dirty="0">
                <a:cs typeface="Arial" panose="020B0604020202020204" pitchFamily="34" charset="0"/>
              </a:rPr>
              <a:t> Christmas’?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968" y="683039"/>
            <a:ext cx="2358982" cy="120973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718" y="614787"/>
            <a:ext cx="2939369" cy="127798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23392" y="5023927"/>
            <a:ext cx="3764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FF0000"/>
                </a:solidFill>
              </a:rPr>
              <a:t>True</a:t>
            </a:r>
          </a:p>
        </p:txBody>
      </p:sp>
      <p:sp>
        <p:nvSpPr>
          <p:cNvPr id="4" name="副标题 2">
            <a:extLst>
              <a:ext uri="{FF2B5EF4-FFF2-40B4-BE49-F238E27FC236}">
                <a16:creationId xmlns:a16="http://schemas.microsoft.com/office/drawing/2014/main" id="{BD182C18-79CC-CBE5-083D-D73181B42C0C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5" name="Picture 4" descr="A green and white logo&#10;&#10;AI-generated content may be incorrect.">
            <a:extLst>
              <a:ext uri="{FF2B5EF4-FFF2-40B4-BE49-F238E27FC236}">
                <a16:creationId xmlns:a16="http://schemas.microsoft.com/office/drawing/2014/main" id="{358BAAB9-E7D0-0D0E-C913-69B0FFA3ADD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035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4409770" cy="280831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2</a:t>
            </a:r>
          </a:p>
          <a:p>
            <a:pPr marL="0" indent="0">
              <a:buNone/>
            </a:pPr>
            <a:r>
              <a:rPr lang="fr-CA" altLang="en-US" sz="2800" dirty="0">
                <a:cs typeface="Arial" panose="020B0604020202020204" pitchFamily="34" charset="0"/>
              </a:rPr>
              <a:t>In </a:t>
            </a:r>
            <a:r>
              <a:rPr lang="fr-CA" altLang="en-US" sz="2800" dirty="0" err="1">
                <a:cs typeface="Arial" panose="020B0604020202020204" pitchFamily="34" charset="0"/>
              </a:rPr>
              <a:t>what</a:t>
            </a:r>
            <a:r>
              <a:rPr lang="fr-CA" altLang="en-US" sz="2800" dirty="0">
                <a:cs typeface="Arial" panose="020B0604020202020204" pitchFamily="34" charset="0"/>
              </a:rPr>
              <a:t> country </a:t>
            </a:r>
            <a:r>
              <a:rPr lang="fr-CA" altLang="en-US" sz="2800" dirty="0" err="1">
                <a:cs typeface="Arial" panose="020B0604020202020204" pitchFamily="34" charset="0"/>
              </a:rPr>
              <a:t>did</a:t>
            </a:r>
            <a:r>
              <a:rPr lang="fr-CA" altLang="en-US" sz="2800" dirty="0">
                <a:cs typeface="Arial" panose="020B0604020202020204" pitchFamily="34" charset="0"/>
              </a:rPr>
              <a:t> the tradition of </a:t>
            </a:r>
            <a:r>
              <a:rPr lang="fr-CA" altLang="en-US" sz="2800" dirty="0" err="1">
                <a:cs typeface="Arial" panose="020B0604020202020204" pitchFamily="34" charset="0"/>
              </a:rPr>
              <a:t>decorating</a:t>
            </a:r>
            <a:r>
              <a:rPr lang="fr-CA" altLang="en-US" sz="2800" dirty="0">
                <a:cs typeface="Arial" panose="020B0604020202020204" pitchFamily="34" charset="0"/>
              </a:rPr>
              <a:t> a Christmas </a:t>
            </a:r>
            <a:r>
              <a:rPr lang="fr-CA" altLang="en-US" sz="2800" dirty="0" err="1">
                <a:cs typeface="Arial" panose="020B0604020202020204" pitchFamily="34" charset="0"/>
              </a:rPr>
              <a:t>Tree</a:t>
            </a:r>
            <a:r>
              <a:rPr lang="fr-CA" altLang="en-US" sz="2800" dirty="0">
                <a:cs typeface="Arial" panose="020B0604020202020204" pitchFamily="34" charset="0"/>
              </a:rPr>
              <a:t> come </a:t>
            </a:r>
            <a:r>
              <a:rPr lang="fr-CA" altLang="en-US" sz="2800" dirty="0" err="1">
                <a:cs typeface="Arial" panose="020B0604020202020204" pitchFamily="34" charset="0"/>
              </a:rPr>
              <a:t>from</a:t>
            </a:r>
            <a:r>
              <a:rPr lang="fr-CA" altLang="en-US" sz="2800" dirty="0">
                <a:cs typeface="Arial" panose="020B0604020202020204" pitchFamily="34" charset="0"/>
              </a:rPr>
              <a:t>: Holland, </a:t>
            </a:r>
            <a:r>
              <a:rPr lang="fr-CA" altLang="en-US" sz="2800" dirty="0" err="1">
                <a:cs typeface="Arial" panose="020B0604020202020204" pitchFamily="34" charset="0"/>
              </a:rPr>
              <a:t>Belgium</a:t>
            </a:r>
            <a:r>
              <a:rPr lang="fr-CA" altLang="en-US" sz="2800" dirty="0">
                <a:cs typeface="Arial" panose="020B0604020202020204" pitchFamily="34" charset="0"/>
              </a:rPr>
              <a:t>, Germany, </a:t>
            </a:r>
            <a:r>
              <a:rPr lang="fr-CA" altLang="en-US" sz="2800" dirty="0" err="1">
                <a:cs typeface="Arial" panose="020B0604020202020204" pitchFamily="34" charset="0"/>
              </a:rPr>
              <a:t>Italy</a:t>
            </a:r>
            <a:r>
              <a:rPr lang="fr-CA" altLang="en-US" sz="2800" dirty="0">
                <a:cs typeface="Arial" panose="020B0604020202020204" pitchFamily="34" charset="0"/>
              </a:rPr>
              <a:t>?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968" y="683039"/>
            <a:ext cx="2358982" cy="120973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718" y="614787"/>
            <a:ext cx="2939369" cy="127798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23392" y="5023927"/>
            <a:ext cx="3764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FF0000"/>
                </a:solidFill>
              </a:rPr>
              <a:t>Germany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988840"/>
            <a:ext cx="2546724" cy="3068960"/>
          </a:xfrm>
          <a:prstGeom prst="rect">
            <a:avLst/>
          </a:prstGeom>
        </p:spPr>
      </p:pic>
      <p:sp>
        <p:nvSpPr>
          <p:cNvPr id="2" name="副标题 2">
            <a:extLst>
              <a:ext uri="{FF2B5EF4-FFF2-40B4-BE49-F238E27FC236}">
                <a16:creationId xmlns:a16="http://schemas.microsoft.com/office/drawing/2014/main" id="{561BF304-91EE-A227-CB8A-934231BF00A5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1316DC03-71F1-D977-A893-55BC77B5773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003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237626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3</a:t>
            </a:r>
          </a:p>
          <a:p>
            <a:pPr marL="0" indent="0">
              <a:buNone/>
            </a:pPr>
            <a:r>
              <a:rPr lang="fr-CA" altLang="en-US" sz="4800" dirty="0">
                <a:cs typeface="Arial" panose="020B0604020202020204" pitchFamily="34" charset="0"/>
              </a:rPr>
              <a:t>How many reindeer in total pull Santa’s sleigh?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968" y="683039"/>
            <a:ext cx="2358982" cy="120973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718" y="614787"/>
            <a:ext cx="2939369" cy="127798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23392" y="5023927"/>
            <a:ext cx="3764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FF0000"/>
                </a:solidFill>
              </a:rPr>
              <a:t>Nine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7439D6BB-8F9C-B095-5AD9-320812D69493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DE6AEBF4-81C8-BB07-CFAD-A9EE1AFFF4E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717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3617682" cy="280831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4</a:t>
            </a:r>
          </a:p>
          <a:p>
            <a:pPr marL="0" indent="0">
              <a:buNone/>
            </a:pPr>
            <a:r>
              <a:rPr lang="fr-CA" altLang="en-US" sz="4800" dirty="0">
                <a:cs typeface="Arial" panose="020B0604020202020204" pitchFamily="34" charset="0"/>
              </a:rPr>
              <a:t>Name this Christmas movie.</a:t>
            </a:r>
          </a:p>
        </p:txBody>
      </p:sp>
      <p:pic>
        <p:nvPicPr>
          <p:cNvPr id="1026" name="Picture 2" descr="Nativity (2009) Christmas film revie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9884" y="2420888"/>
            <a:ext cx="3461793" cy="230425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968" y="683039"/>
            <a:ext cx="2358982" cy="120973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718" y="614787"/>
            <a:ext cx="2939369" cy="127798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23392" y="5023927"/>
            <a:ext cx="3764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FF0000"/>
                </a:solidFill>
              </a:rPr>
              <a:t>Nativity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163A173F-5F4F-5CC2-C750-B5096DE425D6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F903A201-CF1D-2979-D510-A0017CC3BEB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111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633435"/>
            <a:ext cx="2358982" cy="129614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523528"/>
            <a:ext cx="3744416" cy="1407675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/>
            <a:r>
              <a:rPr lang="fr-CA" altLang="en-US" sz="2800" dirty="0" err="1">
                <a:cs typeface="Arial" panose="020B0604020202020204" pitchFamily="34" charset="0"/>
              </a:rPr>
              <a:t>Make</a:t>
            </a:r>
            <a:r>
              <a:rPr lang="fr-CA" altLang="en-US" sz="2800" dirty="0">
                <a:cs typeface="Arial" panose="020B0604020202020204" pitchFamily="34" charset="0"/>
              </a:rPr>
              <a:t> sure </a:t>
            </a:r>
            <a:r>
              <a:rPr lang="fr-CA" altLang="en-US" sz="2800" dirty="0" err="1">
                <a:cs typeface="Arial" panose="020B0604020202020204" pitchFamily="34" charset="0"/>
              </a:rPr>
              <a:t>you</a:t>
            </a:r>
            <a:r>
              <a:rPr lang="fr-CA" altLang="en-US" sz="2800" dirty="0">
                <a:cs typeface="Arial" panose="020B0604020202020204" pitchFamily="34" charset="0"/>
              </a:rPr>
              <a:t> have </a:t>
            </a:r>
            <a:r>
              <a:rPr lang="fr-CA" altLang="en-US" sz="2800" dirty="0" err="1">
                <a:cs typeface="Arial" panose="020B0604020202020204" pitchFamily="34" charset="0"/>
              </a:rPr>
              <a:t>written</a:t>
            </a:r>
            <a:r>
              <a:rPr lang="fr-CA" altLang="en-US" sz="2800" dirty="0">
                <a:cs typeface="Arial" panose="020B0604020202020204" pitchFamily="34" charset="0"/>
              </a:rPr>
              <a:t> </a:t>
            </a:r>
            <a:r>
              <a:rPr lang="fr-CA" altLang="en-US" sz="2800" dirty="0" err="1">
                <a:cs typeface="Arial" panose="020B0604020202020204" pitchFamily="34" charset="0"/>
              </a:rPr>
              <a:t>your</a:t>
            </a:r>
            <a:r>
              <a:rPr lang="fr-CA" altLang="en-US" sz="2800" dirty="0">
                <a:cs typeface="Arial" panose="020B0604020202020204" pitchFamily="34" charset="0"/>
              </a:rPr>
              <a:t> table/group </a:t>
            </a:r>
            <a:r>
              <a:rPr lang="fr-CA" altLang="en-US" sz="2800" dirty="0" err="1">
                <a:cs typeface="Arial" panose="020B0604020202020204" pitchFamily="34" charset="0"/>
              </a:rPr>
              <a:t>number</a:t>
            </a:r>
            <a:r>
              <a:rPr lang="fr-CA" altLang="en-US" sz="2800" dirty="0">
                <a:cs typeface="Arial" panose="020B0604020202020204" pitchFamily="34" charset="0"/>
              </a:rPr>
              <a:t> on </a:t>
            </a:r>
            <a:r>
              <a:rPr lang="fr-CA" altLang="en-US" sz="2800" dirty="0" err="1">
                <a:cs typeface="Arial" panose="020B0604020202020204" pitchFamily="34" charset="0"/>
              </a:rPr>
              <a:t>every</a:t>
            </a:r>
            <a:r>
              <a:rPr lang="fr-CA" altLang="en-US" sz="2800" dirty="0">
                <a:cs typeface="Arial" panose="020B0604020202020204" pitchFamily="34" charset="0"/>
              </a:rPr>
              <a:t> </a:t>
            </a:r>
            <a:r>
              <a:rPr lang="fr-CA" altLang="en-US" sz="2800" dirty="0" err="1">
                <a:cs typeface="Arial" panose="020B0604020202020204" pitchFamily="34" charset="0"/>
              </a:rPr>
              <a:t>answer</a:t>
            </a:r>
            <a:r>
              <a:rPr lang="fr-CA" altLang="en-US" sz="2800" dirty="0">
                <a:cs typeface="Arial" panose="020B0604020202020204" pitchFamily="34" charset="0"/>
              </a:rPr>
              <a:t> </a:t>
            </a:r>
            <a:r>
              <a:rPr lang="fr-CA" altLang="en-US" sz="2800" dirty="0" err="1">
                <a:cs typeface="Arial" panose="020B0604020202020204" pitchFamily="34" charset="0"/>
              </a:rPr>
              <a:t>sheet</a:t>
            </a:r>
            <a:endParaRPr lang="fr-CA" altLang="en-US" sz="2800" dirty="0">
              <a:cs typeface="Arial" panose="020B0604020202020204" pitchFamily="34" charset="0"/>
            </a:endParaRPr>
          </a:p>
          <a:p>
            <a:pPr marL="457200" indent="-457200"/>
            <a:r>
              <a:rPr lang="fr-CA" altLang="en-US" sz="2800" dirty="0">
                <a:cs typeface="Arial" panose="020B0604020202020204" pitchFamily="34" charset="0"/>
              </a:rPr>
              <a:t>Write the Round </a:t>
            </a:r>
            <a:r>
              <a:rPr lang="fr-CA" altLang="en-US" sz="2800" dirty="0" err="1">
                <a:cs typeface="Arial" panose="020B0604020202020204" pitchFamily="34" charset="0"/>
              </a:rPr>
              <a:t>number</a:t>
            </a:r>
            <a:r>
              <a:rPr lang="fr-CA" altLang="en-US" sz="2800" dirty="0">
                <a:cs typeface="Arial" panose="020B0604020202020204" pitchFamily="34" charset="0"/>
              </a:rPr>
              <a:t> 1-8 on </a:t>
            </a:r>
            <a:r>
              <a:rPr lang="fr-CA" altLang="en-US" sz="2800" dirty="0" err="1">
                <a:cs typeface="Arial" panose="020B0604020202020204" pitchFamily="34" charset="0"/>
              </a:rPr>
              <a:t>each</a:t>
            </a:r>
            <a:r>
              <a:rPr lang="fr-CA" altLang="en-US" sz="2800" dirty="0">
                <a:cs typeface="Arial" panose="020B0604020202020204" pitchFamily="34" charset="0"/>
              </a:rPr>
              <a:t> </a:t>
            </a:r>
            <a:r>
              <a:rPr lang="fr-CA" altLang="en-US" sz="2800" dirty="0" err="1">
                <a:cs typeface="Arial" panose="020B0604020202020204" pitchFamily="34" charset="0"/>
              </a:rPr>
              <a:t>answer</a:t>
            </a:r>
            <a:r>
              <a:rPr lang="fr-CA" altLang="en-US" sz="2800" dirty="0">
                <a:cs typeface="Arial" panose="020B0604020202020204" pitchFamily="34" charset="0"/>
              </a:rPr>
              <a:t> </a:t>
            </a:r>
            <a:r>
              <a:rPr lang="fr-CA" altLang="en-US" sz="2800" dirty="0" err="1">
                <a:cs typeface="Arial" panose="020B0604020202020204" pitchFamily="34" charset="0"/>
              </a:rPr>
              <a:t>sheet</a:t>
            </a:r>
            <a:endParaRPr lang="fr-CA" altLang="en-US" sz="2800" dirty="0">
              <a:cs typeface="Arial" panose="020B0604020202020204" pitchFamily="34" charset="0"/>
            </a:endParaRPr>
          </a:p>
          <a:p>
            <a:pPr marL="457200" indent="-457200"/>
            <a:r>
              <a:rPr lang="fr-CA" altLang="en-US" sz="2800" dirty="0" err="1">
                <a:cs typeface="Arial" panose="020B0604020202020204" pitchFamily="34" charset="0"/>
              </a:rPr>
              <a:t>Try</a:t>
            </a:r>
            <a:r>
              <a:rPr lang="fr-CA" altLang="en-US" sz="2800" dirty="0">
                <a:cs typeface="Arial" panose="020B0604020202020204" pitchFamily="34" charset="0"/>
              </a:rPr>
              <a:t> not to </a:t>
            </a:r>
            <a:r>
              <a:rPr lang="fr-CA" altLang="en-US" sz="2800" dirty="0" err="1">
                <a:cs typeface="Arial" panose="020B0604020202020204" pitchFamily="34" charset="0"/>
              </a:rPr>
              <a:t>shout</a:t>
            </a:r>
            <a:r>
              <a:rPr lang="fr-CA" altLang="en-US" sz="2800" dirty="0">
                <a:cs typeface="Arial" panose="020B0604020202020204" pitchFamily="34" charset="0"/>
              </a:rPr>
              <a:t> out </a:t>
            </a:r>
            <a:r>
              <a:rPr lang="fr-CA" altLang="en-US" sz="2800" dirty="0" err="1">
                <a:cs typeface="Arial" panose="020B0604020202020204" pitchFamily="34" charset="0"/>
              </a:rPr>
              <a:t>answers</a:t>
            </a:r>
            <a:endParaRPr lang="fr-CA" altLang="en-US" sz="2800" dirty="0">
              <a:cs typeface="Arial" panose="020B0604020202020204" pitchFamily="34" charset="0"/>
            </a:endParaRPr>
          </a:p>
          <a:p>
            <a:pPr marL="457200" indent="-457200"/>
            <a:r>
              <a:rPr lang="fr-CA" altLang="en-US" sz="2800" dirty="0">
                <a:cs typeface="Arial" panose="020B0604020202020204" pitchFamily="34" charset="0"/>
              </a:rPr>
              <a:t>Don’t </a:t>
            </a:r>
            <a:r>
              <a:rPr lang="fr-CA" altLang="en-US" sz="2800" dirty="0" err="1">
                <a:cs typeface="Arial" panose="020B0604020202020204" pitchFamily="34" charset="0"/>
              </a:rPr>
              <a:t>worry</a:t>
            </a:r>
            <a:r>
              <a:rPr lang="fr-CA" altLang="en-US" sz="2800" dirty="0">
                <a:cs typeface="Arial" panose="020B0604020202020204" pitchFamily="34" charset="0"/>
              </a:rPr>
              <a:t> about </a:t>
            </a:r>
            <a:r>
              <a:rPr lang="fr-CA" altLang="en-US" sz="2800" dirty="0" err="1">
                <a:cs typeface="Arial" panose="020B0604020202020204" pitchFamily="34" charset="0"/>
              </a:rPr>
              <a:t>spellings</a:t>
            </a:r>
            <a:r>
              <a:rPr lang="fr-CA" altLang="en-US" sz="2800" dirty="0">
                <a:cs typeface="Arial" panose="020B0604020202020204" pitchFamily="34" charset="0"/>
              </a:rPr>
              <a:t> – do </a:t>
            </a:r>
            <a:r>
              <a:rPr lang="fr-CA" altLang="en-US" sz="2800" dirty="0" err="1">
                <a:cs typeface="Arial" panose="020B0604020202020204" pitchFamily="34" charset="0"/>
              </a:rPr>
              <a:t>your</a:t>
            </a:r>
            <a:r>
              <a:rPr lang="fr-CA" altLang="en-US" sz="2800" dirty="0">
                <a:cs typeface="Arial" panose="020B0604020202020204" pitchFamily="34" charset="0"/>
              </a:rPr>
              <a:t> best</a:t>
            </a:r>
          </a:p>
        </p:txBody>
      </p:sp>
      <p:sp>
        <p:nvSpPr>
          <p:cNvPr id="4" name="副标题 2">
            <a:extLst>
              <a:ext uri="{FF2B5EF4-FFF2-40B4-BE49-F238E27FC236}">
                <a16:creationId xmlns:a16="http://schemas.microsoft.com/office/drawing/2014/main" id="{37D6BFDC-477D-9B06-07AF-C5E531F34C21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5" name="Picture 4" descr="A green and white logo&#10;&#10;AI-generated content may be incorrect.">
            <a:extLst>
              <a:ext uri="{FF2B5EF4-FFF2-40B4-BE49-F238E27FC236}">
                <a16:creationId xmlns:a16="http://schemas.microsoft.com/office/drawing/2014/main" id="{0505080E-74FF-12B0-1236-86D3D8C71E4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308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041259"/>
            <a:ext cx="4193746" cy="2827901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5</a:t>
            </a:r>
          </a:p>
          <a:p>
            <a:pPr marL="0" indent="0">
              <a:buNone/>
            </a:pPr>
            <a:r>
              <a:rPr lang="fr-CA" altLang="en-US" sz="2800" dirty="0">
                <a:cs typeface="Arial" panose="020B0604020202020204" pitchFamily="34" charset="0"/>
              </a:rPr>
              <a:t>What is the more common name for sausages wrapped in bacon, a </a:t>
            </a:r>
            <a:r>
              <a:rPr lang="fr-CA" altLang="en-US" sz="2800" dirty="0" err="1">
                <a:cs typeface="Arial" panose="020B0604020202020204" pitchFamily="34" charset="0"/>
              </a:rPr>
              <a:t>traditional</a:t>
            </a:r>
            <a:r>
              <a:rPr lang="fr-CA" altLang="en-US" sz="2800" dirty="0">
                <a:cs typeface="Arial" panose="020B0604020202020204" pitchFamily="34" charset="0"/>
              </a:rPr>
              <a:t> </a:t>
            </a:r>
            <a:r>
              <a:rPr lang="fr-CA" altLang="en-US" sz="2800" dirty="0" err="1">
                <a:cs typeface="Arial" panose="020B0604020202020204" pitchFamily="34" charset="0"/>
              </a:rPr>
              <a:t>food</a:t>
            </a:r>
            <a:r>
              <a:rPr lang="fr-CA" altLang="en-US" sz="2800" dirty="0">
                <a:cs typeface="Arial" panose="020B0604020202020204" pitchFamily="34" charset="0"/>
              </a:rPr>
              <a:t> </a:t>
            </a:r>
            <a:r>
              <a:rPr lang="fr-CA" altLang="en-US" sz="2800" dirty="0" err="1">
                <a:cs typeface="Arial" panose="020B0604020202020204" pitchFamily="34" charset="0"/>
              </a:rPr>
              <a:t>eaten</a:t>
            </a:r>
            <a:r>
              <a:rPr lang="fr-CA" altLang="en-US" sz="2800" dirty="0">
                <a:cs typeface="Arial" panose="020B0604020202020204" pitchFamily="34" charset="0"/>
              </a:rPr>
              <a:t> at Christmas?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2024424"/>
            <a:ext cx="2919907" cy="194643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968" y="683039"/>
            <a:ext cx="2358982" cy="120973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718" y="614787"/>
            <a:ext cx="2939369" cy="127798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27584" y="5023927"/>
            <a:ext cx="43924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4800" b="1" dirty="0">
                <a:solidFill>
                  <a:srgbClr val="FF0000"/>
                </a:solidFill>
              </a:rPr>
              <a:t>Pigs in Blankets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4AD4CCC-0A7B-3B5A-A161-7550B3C5E23A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4" name="Picture 3" descr="A green and white logo&#10;&#10;AI-generated content may be incorrect.">
            <a:extLst>
              <a:ext uri="{FF2B5EF4-FFF2-40B4-BE49-F238E27FC236}">
                <a16:creationId xmlns:a16="http://schemas.microsoft.com/office/drawing/2014/main" id="{9CBCD93B-F4FB-BD61-E60F-C9568C5F786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538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237626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6</a:t>
            </a:r>
          </a:p>
          <a:p>
            <a:pPr marL="0" indent="0">
              <a:buNone/>
            </a:pPr>
            <a:r>
              <a:rPr lang="fr-CA" altLang="en-US" sz="3600" dirty="0">
                <a:cs typeface="Arial" panose="020B0604020202020204" pitchFamily="34" charset="0"/>
              </a:rPr>
              <a:t>Which of these is not one of Santa’s reindeer: Vixen, Prancer, Jupiter, Blitzen, Comet?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968" y="683039"/>
            <a:ext cx="2358982" cy="120973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718" y="614787"/>
            <a:ext cx="2939369" cy="127798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23392" y="5023927"/>
            <a:ext cx="3764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FF0000"/>
                </a:solidFill>
              </a:rPr>
              <a:t>Jupiter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BF7CC83B-0F93-5FAE-C98A-D11E52FB4CCE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BA7A6B7F-34C4-1DB5-95FF-3FD01EF99D7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704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344644"/>
            <a:ext cx="8733184" cy="2310367"/>
          </a:xfrm>
          <a:prstGeom prst="rect">
            <a:avLst/>
          </a:prstGeom>
        </p:spPr>
      </p:pic>
      <p:sp>
        <p:nvSpPr>
          <p:cNvPr id="4" name="副标题 2">
            <a:extLst>
              <a:ext uri="{FF2B5EF4-FFF2-40B4-BE49-F238E27FC236}">
                <a16:creationId xmlns:a16="http://schemas.microsoft.com/office/drawing/2014/main" id="{8D0C58C5-5A8B-7661-6159-930DBF984A02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5" name="Picture 4" descr="A green and white logo&#10;&#10;AI-generated content may be incorrect.">
            <a:extLst>
              <a:ext uri="{FF2B5EF4-FFF2-40B4-BE49-F238E27FC236}">
                <a16:creationId xmlns:a16="http://schemas.microsoft.com/office/drawing/2014/main" id="{288746A7-EFCA-8AF1-2752-EC13F06380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979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381311"/>
            <a:ext cx="6948264" cy="1838165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1277380" y="1988840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4000" dirty="0">
                <a:cs typeface="Arial" panose="020B0604020202020204" pitchFamily="34" charset="0"/>
              </a:rPr>
              <a:t>Some real towns in the USA have Christmassy names like Santa Claus, Indiana; Christmas, Michigan; Rudolph, Wisconsin; North Pole, New York.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598911FA-7738-AF13-CBA7-8AFB9549F907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66BE5C3C-EC51-D345-27E2-871A24E7573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209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638" y="3703858"/>
            <a:ext cx="5630261" cy="2787258"/>
          </a:xfrm>
          <a:prstGeom prst="rect">
            <a:avLst/>
          </a:prstGeom>
        </p:spPr>
      </p:pic>
      <p:sp>
        <p:nvSpPr>
          <p:cNvPr id="5" name="副标题 2">
            <a:extLst>
              <a:ext uri="{FF2B5EF4-FFF2-40B4-BE49-F238E27FC236}">
                <a16:creationId xmlns:a16="http://schemas.microsoft.com/office/drawing/2014/main" id="{8A9E07D9-385A-0F2C-660B-25CDE03D1E83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6" name="Picture 5" descr="A green and white logo&#10;&#10;AI-generated content may be incorrect.">
            <a:extLst>
              <a:ext uri="{FF2B5EF4-FFF2-40B4-BE49-F238E27FC236}">
                <a16:creationId xmlns:a16="http://schemas.microsoft.com/office/drawing/2014/main" id="{659A8D30-BF46-874F-5ECD-6D032A3833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8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1</a:t>
            </a:r>
          </a:p>
          <a:p>
            <a:pPr marL="0" indent="0">
              <a:buNone/>
            </a:pPr>
            <a:r>
              <a:rPr lang="fr-CA" altLang="en-US" sz="6000" dirty="0" err="1">
                <a:cs typeface="Arial" panose="020B0604020202020204" pitchFamily="34" charset="0"/>
              </a:rPr>
              <a:t>What</a:t>
            </a:r>
            <a:r>
              <a:rPr lang="fr-CA" altLang="en-US" sz="6000" dirty="0">
                <a:cs typeface="Arial" panose="020B0604020202020204" pitchFamily="34" charset="0"/>
              </a:rPr>
              <a:t> </a:t>
            </a:r>
            <a:r>
              <a:rPr lang="fr-CA" altLang="en-US" sz="6000" dirty="0" err="1">
                <a:cs typeface="Arial" panose="020B0604020202020204" pitchFamily="34" charset="0"/>
              </a:rPr>
              <a:t>colour</a:t>
            </a:r>
            <a:r>
              <a:rPr lang="fr-CA" altLang="en-US" sz="6000" dirty="0">
                <a:cs typeface="Arial" panose="020B0604020202020204" pitchFamily="34" charset="0"/>
              </a:rPr>
              <a:t> </a:t>
            </a:r>
            <a:r>
              <a:rPr lang="fr-CA" altLang="en-US" sz="6000" dirty="0" err="1">
                <a:cs typeface="Arial" panose="020B0604020202020204" pitchFamily="34" charset="0"/>
              </a:rPr>
              <a:t>is</a:t>
            </a:r>
            <a:r>
              <a:rPr lang="fr-CA" altLang="en-US" sz="6000" dirty="0">
                <a:cs typeface="Arial" panose="020B0604020202020204" pitchFamily="34" charset="0"/>
              </a:rPr>
              <a:t> </a:t>
            </a:r>
            <a:r>
              <a:rPr lang="fr-CA" altLang="en-US" sz="6000" dirty="0" err="1">
                <a:cs typeface="Arial" panose="020B0604020202020204" pitchFamily="34" charset="0"/>
              </a:rPr>
              <a:t>Santa’s</a:t>
            </a:r>
            <a:r>
              <a:rPr lang="fr-CA" altLang="en-US" sz="6000" dirty="0">
                <a:cs typeface="Arial" panose="020B0604020202020204" pitchFamily="34" charset="0"/>
              </a:rPr>
              <a:t> </a:t>
            </a:r>
            <a:r>
              <a:rPr lang="fr-CA" altLang="en-US" sz="6000" dirty="0" err="1">
                <a:cs typeface="Arial" panose="020B0604020202020204" pitchFamily="34" charset="0"/>
              </a:rPr>
              <a:t>belt</a:t>
            </a:r>
            <a:r>
              <a:rPr lang="fr-CA" altLang="en-US" sz="6000" dirty="0">
                <a:cs typeface="Arial" panose="020B0604020202020204" pitchFamily="34" charset="0"/>
              </a:rPr>
              <a:t> </a:t>
            </a:r>
            <a:r>
              <a:rPr lang="fr-CA" altLang="en-US" sz="6000" dirty="0" err="1">
                <a:cs typeface="Arial" panose="020B0604020202020204" pitchFamily="34" charset="0"/>
              </a:rPr>
              <a:t>traditionally</a:t>
            </a:r>
            <a:r>
              <a:rPr lang="fr-CA" altLang="en-US" sz="6000" dirty="0">
                <a:cs typeface="Arial" panose="020B0604020202020204" pitchFamily="34" charset="0"/>
              </a:rPr>
              <a:t>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9388" y="692696"/>
            <a:ext cx="2520280" cy="1247663"/>
          </a:xfrm>
          <a:prstGeom prst="rect">
            <a:avLst/>
          </a:prstGeom>
        </p:spPr>
      </p:pic>
      <p:sp>
        <p:nvSpPr>
          <p:cNvPr id="3" name="副标题 2">
            <a:extLst>
              <a:ext uri="{FF2B5EF4-FFF2-40B4-BE49-F238E27FC236}">
                <a16:creationId xmlns:a16="http://schemas.microsoft.com/office/drawing/2014/main" id="{161761A5-AB64-9FF1-5D3A-29935C527442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4" name="Picture 3" descr="A green and white logo&#10;&#10;AI-generated content may be incorrect.">
            <a:extLst>
              <a:ext uri="{FF2B5EF4-FFF2-40B4-BE49-F238E27FC236}">
                <a16:creationId xmlns:a16="http://schemas.microsoft.com/office/drawing/2014/main" id="{7EF24C41-2D68-1273-9685-1E7FE52D6E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924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3905714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2</a:t>
            </a:r>
          </a:p>
          <a:p>
            <a:pPr marL="0" indent="0">
              <a:buNone/>
            </a:pPr>
            <a:r>
              <a:rPr lang="fr-CA" altLang="en-US" sz="4400" dirty="0">
                <a:cs typeface="Arial" panose="020B0604020202020204" pitchFamily="34" charset="0"/>
              </a:rPr>
              <a:t>What fairy tale inspired the first Gingerbread Houses?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9388" y="692696"/>
            <a:ext cx="2520280" cy="124766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716258"/>
            <a:ext cx="2382011" cy="3573016"/>
          </a:xfrm>
          <a:prstGeom prst="rect">
            <a:avLst/>
          </a:prstGeom>
        </p:spPr>
      </p:pic>
      <p:sp>
        <p:nvSpPr>
          <p:cNvPr id="4" name="副标题 2">
            <a:extLst>
              <a:ext uri="{FF2B5EF4-FFF2-40B4-BE49-F238E27FC236}">
                <a16:creationId xmlns:a16="http://schemas.microsoft.com/office/drawing/2014/main" id="{863AA850-A14A-85DD-A40B-8905F13BDD8D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5" name="Picture 4" descr="A green and white logo&#10;&#10;AI-generated content may be incorrect.">
            <a:extLst>
              <a:ext uri="{FF2B5EF4-FFF2-40B4-BE49-F238E27FC236}">
                <a16:creationId xmlns:a16="http://schemas.microsoft.com/office/drawing/2014/main" id="{E531ABFF-AFFC-DD50-DE13-C2A7E7C0674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649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3905714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3</a:t>
            </a:r>
          </a:p>
          <a:p>
            <a:pPr marL="0" indent="0">
              <a:buNone/>
            </a:pPr>
            <a:r>
              <a:rPr lang="fr-CA" altLang="en-US" sz="3600" dirty="0" err="1">
                <a:cs typeface="Arial" panose="020B0604020202020204" pitchFamily="34" charset="0"/>
              </a:rPr>
              <a:t>Unscramble</a:t>
            </a:r>
            <a:r>
              <a:rPr lang="fr-CA" altLang="en-US" sz="3600" dirty="0">
                <a:cs typeface="Arial" panose="020B0604020202020204" pitchFamily="34" charset="0"/>
              </a:rPr>
              <a:t> the </a:t>
            </a:r>
            <a:r>
              <a:rPr lang="fr-CA" altLang="en-US" sz="3600" dirty="0" err="1">
                <a:cs typeface="Arial" panose="020B0604020202020204" pitchFamily="34" charset="0"/>
              </a:rPr>
              <a:t>letters</a:t>
            </a:r>
            <a:r>
              <a:rPr lang="fr-CA" altLang="en-US" sz="3600" dirty="0">
                <a:cs typeface="Arial" panose="020B0604020202020204" pitchFamily="34" charset="0"/>
              </a:rPr>
              <a:t> to </a:t>
            </a:r>
            <a:r>
              <a:rPr lang="fr-CA" altLang="en-US" sz="3600" dirty="0" err="1">
                <a:cs typeface="Arial" panose="020B0604020202020204" pitchFamily="34" charset="0"/>
              </a:rPr>
              <a:t>reveal</a:t>
            </a:r>
            <a:r>
              <a:rPr lang="fr-CA" altLang="en-US" sz="3600" dirty="0">
                <a:cs typeface="Arial" panose="020B0604020202020204" pitchFamily="34" charset="0"/>
              </a:rPr>
              <a:t> the </a:t>
            </a:r>
            <a:r>
              <a:rPr lang="fr-CA" altLang="en-US" sz="3600" dirty="0" err="1">
                <a:cs typeface="Arial" panose="020B0604020202020204" pitchFamily="34" charset="0"/>
              </a:rPr>
              <a:t>name</a:t>
            </a:r>
            <a:r>
              <a:rPr lang="fr-CA" altLang="en-US" sz="3600" dirty="0">
                <a:cs typeface="Arial" panose="020B0604020202020204" pitchFamily="34" charset="0"/>
              </a:rPr>
              <a:t> of a Christmas </a:t>
            </a:r>
            <a:r>
              <a:rPr lang="fr-CA" altLang="en-US" sz="3600" dirty="0" err="1">
                <a:cs typeface="Arial" panose="020B0604020202020204" pitchFamily="34" charset="0"/>
              </a:rPr>
              <a:t>ornament</a:t>
            </a:r>
            <a:r>
              <a:rPr lang="fr-CA" altLang="en-US" sz="3600" dirty="0">
                <a:cs typeface="Arial" panose="020B0604020202020204" pitchFamily="34" charset="0"/>
              </a:rPr>
              <a:t>: </a:t>
            </a:r>
            <a:r>
              <a:rPr lang="fr-CA" altLang="en-US" sz="3600" b="1" dirty="0">
                <a:cs typeface="Arial" panose="020B0604020202020204" pitchFamily="34" charset="0"/>
              </a:rPr>
              <a:t>LUBBAE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9388" y="692696"/>
            <a:ext cx="2520280" cy="124766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2204864"/>
            <a:ext cx="2295162" cy="306896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4" name="副标题 2">
            <a:extLst>
              <a:ext uri="{FF2B5EF4-FFF2-40B4-BE49-F238E27FC236}">
                <a16:creationId xmlns:a16="http://schemas.microsoft.com/office/drawing/2014/main" id="{3BB6A6CC-8215-4BF1-815F-A025E4FB762F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5" name="Picture 4" descr="A green and white logo&#10;&#10;AI-generated content may be incorrect.">
            <a:extLst>
              <a:ext uri="{FF2B5EF4-FFF2-40B4-BE49-F238E27FC236}">
                <a16:creationId xmlns:a16="http://schemas.microsoft.com/office/drawing/2014/main" id="{4BDD06A5-30CA-56C0-E895-B5507FE2C90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318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422027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4</a:t>
            </a:r>
          </a:p>
          <a:p>
            <a:pPr marL="0" indent="0">
              <a:buNone/>
            </a:pPr>
            <a:r>
              <a:rPr lang="fr-CA" altLang="en-US" sz="4800" dirty="0">
                <a:cs typeface="Arial" panose="020B0604020202020204" pitchFamily="34" charset="0"/>
              </a:rPr>
              <a:t>Name </a:t>
            </a:r>
            <a:r>
              <a:rPr lang="fr-CA" altLang="en-US" sz="4800" dirty="0" err="1">
                <a:cs typeface="Arial" panose="020B0604020202020204" pitchFamily="34" charset="0"/>
              </a:rPr>
              <a:t>this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traditional</a:t>
            </a:r>
            <a:r>
              <a:rPr lang="fr-CA" altLang="en-US" sz="4800" dirty="0">
                <a:cs typeface="Arial" panose="020B0604020202020204" pitchFamily="34" charset="0"/>
              </a:rPr>
              <a:t> Christmas plant.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9388" y="692696"/>
            <a:ext cx="2520280" cy="124766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3033" y="2204864"/>
            <a:ext cx="2548480" cy="2548480"/>
          </a:xfrm>
          <a:prstGeom prst="rect">
            <a:avLst/>
          </a:prstGeom>
        </p:spPr>
      </p:pic>
      <p:sp>
        <p:nvSpPr>
          <p:cNvPr id="4" name="副标题 2">
            <a:extLst>
              <a:ext uri="{FF2B5EF4-FFF2-40B4-BE49-F238E27FC236}">
                <a16:creationId xmlns:a16="http://schemas.microsoft.com/office/drawing/2014/main" id="{8DC4957F-C01A-CEEF-8635-6D8274FC26C5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5" name="Picture 4" descr="A green and white logo&#10;&#10;AI-generated content may be incorrect.">
            <a:extLst>
              <a:ext uri="{FF2B5EF4-FFF2-40B4-BE49-F238E27FC236}">
                <a16:creationId xmlns:a16="http://schemas.microsoft.com/office/drawing/2014/main" id="{75746082-380F-E33E-6B09-E685B53AB9F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06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5</a:t>
            </a:r>
          </a:p>
          <a:p>
            <a:pPr marL="0" indent="0">
              <a:buNone/>
            </a:pPr>
            <a:r>
              <a:rPr lang="fr-CA" altLang="en-US" sz="4800" dirty="0">
                <a:cs typeface="Arial" panose="020B0604020202020204" pitchFamily="34" charset="0"/>
              </a:rPr>
              <a:t>Complete the name of this Christmas movie: ‘Miracle on __th Street’.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9388" y="692696"/>
            <a:ext cx="2520280" cy="1247663"/>
          </a:xfrm>
          <a:prstGeom prst="rect">
            <a:avLst/>
          </a:prstGeom>
        </p:spPr>
      </p:pic>
      <p:sp>
        <p:nvSpPr>
          <p:cNvPr id="3" name="副标题 2">
            <a:extLst>
              <a:ext uri="{FF2B5EF4-FFF2-40B4-BE49-F238E27FC236}">
                <a16:creationId xmlns:a16="http://schemas.microsoft.com/office/drawing/2014/main" id="{1F7B5746-565F-A2FA-6397-90102D7F8E0E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4" name="Picture 3" descr="A green and white logo&#10;&#10;AI-generated content may be incorrect.">
            <a:extLst>
              <a:ext uri="{FF2B5EF4-FFF2-40B4-BE49-F238E27FC236}">
                <a16:creationId xmlns:a16="http://schemas.microsoft.com/office/drawing/2014/main" id="{59EEC140-84EE-0E72-800B-52AA8F16397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741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633435"/>
            <a:ext cx="2358982" cy="129614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523528"/>
            <a:ext cx="3744416" cy="1407675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/>
            <a:r>
              <a:rPr lang="fr-CA" altLang="en-US" dirty="0">
                <a:cs typeface="Arial" panose="020B0604020202020204" pitchFamily="34" charset="0"/>
              </a:rPr>
              <a:t>There are eight rounds in this Table Quiz, with six questions in each round</a:t>
            </a:r>
          </a:p>
          <a:p>
            <a:pPr marL="457200" indent="-457200"/>
            <a:r>
              <a:rPr lang="fr-CA" altLang="en-US" dirty="0">
                <a:cs typeface="Arial" panose="020B0604020202020204" pitchFamily="34" charset="0"/>
              </a:rPr>
              <a:t>The questions in each round are all related to Christmas </a:t>
            </a:r>
          </a:p>
          <a:p>
            <a:pPr marL="457200" indent="-457200"/>
            <a:r>
              <a:rPr lang="fr-CA" altLang="en-US" dirty="0">
                <a:cs typeface="Arial" panose="020B0604020202020204" pitchFamily="34" charset="0"/>
              </a:rPr>
              <a:t>If there is a tie at the end, there is a Tie-Break Round to decide the winners</a:t>
            </a:r>
          </a:p>
        </p:txBody>
      </p:sp>
      <p:sp>
        <p:nvSpPr>
          <p:cNvPr id="4" name="副标题 2">
            <a:extLst>
              <a:ext uri="{FF2B5EF4-FFF2-40B4-BE49-F238E27FC236}">
                <a16:creationId xmlns:a16="http://schemas.microsoft.com/office/drawing/2014/main" id="{B3241F95-875C-638A-CD8E-1D442D9E4C2A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5" name="Picture 4" descr="A green and white logo&#10;&#10;AI-generated content may be incorrect.">
            <a:extLst>
              <a:ext uri="{FF2B5EF4-FFF2-40B4-BE49-F238E27FC236}">
                <a16:creationId xmlns:a16="http://schemas.microsoft.com/office/drawing/2014/main" id="{CD86BC78-E226-BF0E-F12C-225A12E14FB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17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6</a:t>
            </a:r>
          </a:p>
          <a:p>
            <a:pPr marL="0" indent="0">
              <a:buNone/>
            </a:pPr>
            <a:r>
              <a:rPr lang="fr-CA" altLang="en-US" sz="4400" dirty="0" err="1">
                <a:cs typeface="Arial" panose="020B0604020202020204" pitchFamily="34" charset="0"/>
              </a:rPr>
              <a:t>What</a:t>
            </a:r>
            <a:r>
              <a:rPr lang="fr-CA" altLang="en-US" sz="4400" dirty="0">
                <a:cs typeface="Arial" panose="020B0604020202020204" pitchFamily="34" charset="0"/>
              </a:rPr>
              <a:t> </a:t>
            </a:r>
            <a:r>
              <a:rPr lang="fr-CA" altLang="en-US" sz="4400" dirty="0" err="1">
                <a:cs typeface="Arial" panose="020B0604020202020204" pitchFamily="34" charset="0"/>
              </a:rPr>
              <a:t>school</a:t>
            </a:r>
            <a:r>
              <a:rPr lang="fr-CA" altLang="en-US" sz="4400" dirty="0">
                <a:cs typeface="Arial" panose="020B0604020202020204" pitchFamily="34" charset="0"/>
              </a:rPr>
              <a:t> </a:t>
            </a:r>
            <a:r>
              <a:rPr lang="fr-CA" altLang="en-US" sz="4400" dirty="0" err="1">
                <a:cs typeface="Arial" panose="020B0604020202020204" pitchFamily="34" charset="0"/>
              </a:rPr>
              <a:t>subject</a:t>
            </a:r>
            <a:r>
              <a:rPr lang="fr-CA" altLang="en-US" sz="4400" dirty="0">
                <a:cs typeface="Arial" panose="020B0604020202020204" pitchFamily="34" charset="0"/>
              </a:rPr>
              <a:t> </a:t>
            </a:r>
            <a:r>
              <a:rPr lang="fr-CA" altLang="en-US" sz="4400" dirty="0" err="1">
                <a:cs typeface="Arial" panose="020B0604020202020204" pitchFamily="34" charset="0"/>
              </a:rPr>
              <a:t>is</a:t>
            </a:r>
            <a:r>
              <a:rPr lang="fr-CA" altLang="en-US" sz="4400" dirty="0">
                <a:cs typeface="Arial" panose="020B0604020202020204" pitchFamily="34" charset="0"/>
              </a:rPr>
              <a:t> </a:t>
            </a:r>
            <a:r>
              <a:rPr lang="fr-CA" altLang="en-US" sz="4400" dirty="0" err="1">
                <a:cs typeface="Arial" panose="020B0604020202020204" pitchFamily="34" charset="0"/>
              </a:rPr>
              <a:t>mentioned</a:t>
            </a:r>
            <a:r>
              <a:rPr lang="fr-CA" altLang="en-US" sz="4400" dirty="0">
                <a:cs typeface="Arial" panose="020B0604020202020204" pitchFamily="34" charset="0"/>
              </a:rPr>
              <a:t> in the Christmas </a:t>
            </a:r>
            <a:r>
              <a:rPr lang="fr-CA" altLang="en-US" sz="4400" dirty="0" err="1">
                <a:cs typeface="Arial" panose="020B0604020202020204" pitchFamily="34" charset="0"/>
              </a:rPr>
              <a:t>song</a:t>
            </a:r>
            <a:r>
              <a:rPr lang="fr-CA" altLang="en-US" sz="4400" dirty="0">
                <a:cs typeface="Arial" panose="020B0604020202020204" pitchFamily="34" charset="0"/>
              </a:rPr>
              <a:t> ‘Rudolph the </a:t>
            </a:r>
            <a:r>
              <a:rPr lang="fr-CA" altLang="en-US" sz="4400" dirty="0" err="1">
                <a:cs typeface="Arial" panose="020B0604020202020204" pitchFamily="34" charset="0"/>
              </a:rPr>
              <a:t>Red-Nosed</a:t>
            </a:r>
            <a:r>
              <a:rPr lang="fr-CA" altLang="en-US" sz="4400" dirty="0">
                <a:cs typeface="Arial" panose="020B0604020202020204" pitchFamily="34" charset="0"/>
              </a:rPr>
              <a:t> </a:t>
            </a:r>
            <a:r>
              <a:rPr lang="fr-CA" altLang="en-US" sz="4400" dirty="0" err="1">
                <a:cs typeface="Arial" panose="020B0604020202020204" pitchFamily="34" charset="0"/>
              </a:rPr>
              <a:t>Reindeer</a:t>
            </a:r>
            <a:r>
              <a:rPr lang="fr-CA" altLang="en-US" sz="4400" dirty="0">
                <a:cs typeface="Arial" panose="020B0604020202020204" pitchFamily="34" charset="0"/>
              </a:rPr>
              <a:t>’?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9388" y="692696"/>
            <a:ext cx="2520280" cy="1247663"/>
          </a:xfrm>
          <a:prstGeom prst="rect">
            <a:avLst/>
          </a:prstGeom>
        </p:spPr>
      </p:pic>
      <p:sp>
        <p:nvSpPr>
          <p:cNvPr id="3" name="副标题 2">
            <a:extLst>
              <a:ext uri="{FF2B5EF4-FFF2-40B4-BE49-F238E27FC236}">
                <a16:creationId xmlns:a16="http://schemas.microsoft.com/office/drawing/2014/main" id="{0876695D-5418-4CE8-C03B-9462DB03249F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4" name="Picture 3" descr="A green and white logo&#10;&#10;AI-generated content may be incorrect.">
            <a:extLst>
              <a:ext uri="{FF2B5EF4-FFF2-40B4-BE49-F238E27FC236}">
                <a16:creationId xmlns:a16="http://schemas.microsoft.com/office/drawing/2014/main" id="{EFB16850-F030-5849-C415-97F1D81E7CC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24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344644"/>
            <a:ext cx="8733184" cy="2310367"/>
          </a:xfrm>
          <a:prstGeom prst="rect">
            <a:avLst/>
          </a:prstGeom>
        </p:spPr>
      </p:pic>
      <p:sp>
        <p:nvSpPr>
          <p:cNvPr id="4" name="副标题 2">
            <a:extLst>
              <a:ext uri="{FF2B5EF4-FFF2-40B4-BE49-F238E27FC236}">
                <a16:creationId xmlns:a16="http://schemas.microsoft.com/office/drawing/2014/main" id="{93D5107E-49BC-E250-7444-88F43264EBC7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5" name="Picture 4" descr="A green and white logo&#10;&#10;AI-generated content may be incorrect.">
            <a:extLst>
              <a:ext uri="{FF2B5EF4-FFF2-40B4-BE49-F238E27FC236}">
                <a16:creationId xmlns:a16="http://schemas.microsoft.com/office/drawing/2014/main" id="{10C6F936-7DAE-A613-0A02-3B6C6A778E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26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381311"/>
            <a:ext cx="6948264" cy="1838165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1277380" y="1988840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3600" dirty="0">
                <a:cs typeface="Arial" panose="020B0604020202020204" pitchFamily="34" charset="0"/>
              </a:rPr>
              <a:t>There </a:t>
            </a:r>
            <a:r>
              <a:rPr lang="fr-CA" altLang="en-US" sz="3600" dirty="0" err="1">
                <a:cs typeface="Arial" panose="020B0604020202020204" pitchFamily="34" charset="0"/>
              </a:rPr>
              <a:t>is</a:t>
            </a:r>
            <a:r>
              <a:rPr lang="fr-CA" altLang="en-US" sz="3600" dirty="0">
                <a:cs typeface="Arial" panose="020B0604020202020204" pitchFamily="34" charset="0"/>
              </a:rPr>
              <a:t> a </a:t>
            </a:r>
            <a:r>
              <a:rPr lang="fr-CA" altLang="en-US" sz="3600" dirty="0" err="1">
                <a:cs typeface="Arial" panose="020B0604020202020204" pitchFamily="34" charset="0"/>
              </a:rPr>
              <a:t>themepark</a:t>
            </a:r>
            <a:r>
              <a:rPr lang="fr-CA" altLang="en-US" sz="3600" dirty="0">
                <a:cs typeface="Arial" panose="020B0604020202020204" pitchFamily="34" charset="0"/>
              </a:rPr>
              <a:t> in </a:t>
            </a:r>
            <a:r>
              <a:rPr lang="fr-CA" altLang="en-US" sz="3600" dirty="0" err="1">
                <a:cs typeface="Arial" panose="020B0604020202020204" pitchFamily="34" charset="0"/>
              </a:rPr>
              <a:t>Sweden</a:t>
            </a:r>
            <a:r>
              <a:rPr lang="fr-CA" altLang="en-US" sz="3600" dirty="0">
                <a:cs typeface="Arial" panose="020B0604020202020204" pitchFamily="34" charset="0"/>
              </a:rPr>
              <a:t> </a:t>
            </a:r>
            <a:r>
              <a:rPr lang="fr-CA" altLang="en-US" sz="3600" dirty="0" err="1">
                <a:cs typeface="Arial" panose="020B0604020202020204" pitchFamily="34" charset="0"/>
              </a:rPr>
              <a:t>called</a:t>
            </a:r>
            <a:r>
              <a:rPr lang="fr-CA" altLang="en-US" sz="3600" dirty="0">
                <a:cs typeface="Arial" panose="020B0604020202020204" pitchFamily="34" charset="0"/>
              </a:rPr>
              <a:t> </a:t>
            </a:r>
            <a:r>
              <a:rPr lang="fr-CA" altLang="en-US" sz="3600" dirty="0" err="1">
                <a:cs typeface="Arial" panose="020B0604020202020204" pitchFamily="34" charset="0"/>
              </a:rPr>
              <a:t>Santaworld</a:t>
            </a:r>
            <a:r>
              <a:rPr lang="fr-CA" altLang="en-US" sz="3600" dirty="0">
                <a:cs typeface="Arial" panose="020B0604020202020204" pitchFamily="34" charset="0"/>
              </a:rPr>
              <a:t>. First </a:t>
            </a:r>
            <a:r>
              <a:rPr lang="fr-CA" altLang="en-US" sz="3600" dirty="0" err="1">
                <a:cs typeface="Arial" panose="020B0604020202020204" pitchFamily="34" charset="0"/>
              </a:rPr>
              <a:t>opened</a:t>
            </a:r>
            <a:r>
              <a:rPr lang="fr-CA" altLang="en-US" sz="3600" dirty="0">
                <a:cs typeface="Arial" panose="020B0604020202020204" pitchFamily="34" charset="0"/>
              </a:rPr>
              <a:t> in 1984, </a:t>
            </a:r>
            <a:r>
              <a:rPr lang="fr-CA" altLang="en-US" sz="3600" dirty="0" err="1">
                <a:cs typeface="Arial" panose="020B0604020202020204" pitchFamily="34" charset="0"/>
              </a:rPr>
              <a:t>it</a:t>
            </a:r>
            <a:r>
              <a:rPr lang="fr-CA" altLang="en-US" sz="3600" dirty="0">
                <a:cs typeface="Arial" panose="020B0604020202020204" pitchFamily="34" charset="0"/>
              </a:rPr>
              <a:t> </a:t>
            </a:r>
            <a:r>
              <a:rPr lang="fr-CA" altLang="en-US" sz="3600" dirty="0" err="1">
                <a:cs typeface="Arial" panose="020B0604020202020204" pitchFamily="34" charset="0"/>
              </a:rPr>
              <a:t>is</a:t>
            </a:r>
            <a:r>
              <a:rPr lang="fr-CA" altLang="en-US" sz="3600" dirty="0">
                <a:cs typeface="Arial" panose="020B0604020202020204" pitchFamily="34" charset="0"/>
              </a:rPr>
              <a:t> set in a </a:t>
            </a:r>
            <a:r>
              <a:rPr lang="fr-CA" altLang="en-US" sz="3600" dirty="0" err="1">
                <a:cs typeface="Arial" panose="020B0604020202020204" pitchFamily="34" charset="0"/>
              </a:rPr>
              <a:t>forest</a:t>
            </a:r>
            <a:r>
              <a:rPr lang="fr-CA" altLang="en-US" sz="3600" dirty="0">
                <a:cs typeface="Arial" panose="020B0604020202020204" pitchFamily="34" charset="0"/>
              </a:rPr>
              <a:t> and </a:t>
            </a:r>
            <a:r>
              <a:rPr lang="fr-CA" altLang="en-US" sz="3600" dirty="0" err="1">
                <a:cs typeface="Arial" panose="020B0604020202020204" pitchFamily="34" charset="0"/>
              </a:rPr>
              <a:t>contains</a:t>
            </a:r>
            <a:r>
              <a:rPr lang="fr-CA" altLang="en-US" sz="3600" dirty="0">
                <a:cs typeface="Arial" panose="020B0604020202020204" pitchFamily="34" charset="0"/>
              </a:rPr>
              <a:t> </a:t>
            </a:r>
            <a:r>
              <a:rPr lang="fr-CA" altLang="en-US" sz="3600" dirty="0" err="1">
                <a:cs typeface="Arial" panose="020B0604020202020204" pitchFamily="34" charset="0"/>
              </a:rPr>
              <a:t>Santa’s</a:t>
            </a:r>
            <a:r>
              <a:rPr lang="fr-CA" altLang="en-US" sz="3600" dirty="0">
                <a:cs typeface="Arial" panose="020B0604020202020204" pitchFamily="34" charset="0"/>
              </a:rPr>
              <a:t> Village, the </a:t>
            </a:r>
            <a:r>
              <a:rPr lang="fr-CA" altLang="en-US" sz="3600" dirty="0" err="1">
                <a:cs typeface="Arial" panose="020B0604020202020204" pitchFamily="34" charset="0"/>
              </a:rPr>
              <a:t>Kingdom</a:t>
            </a:r>
            <a:r>
              <a:rPr lang="fr-CA" altLang="en-US" sz="3600" dirty="0">
                <a:cs typeface="Arial" panose="020B0604020202020204" pitchFamily="34" charset="0"/>
              </a:rPr>
              <a:t> of the Trolls, the Elf Village and lots more.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249CD100-BCDE-89FC-F004-90279758F3B3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41588B85-6BED-CF0A-387F-1645F72B479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98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731" y="3667987"/>
            <a:ext cx="4680520" cy="231708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544" y="4869160"/>
            <a:ext cx="4913010" cy="2136091"/>
          </a:xfrm>
          <a:prstGeom prst="rect">
            <a:avLst/>
          </a:prstGeom>
        </p:spPr>
      </p:pic>
      <p:sp>
        <p:nvSpPr>
          <p:cNvPr id="2" name="副标题 2">
            <a:extLst>
              <a:ext uri="{FF2B5EF4-FFF2-40B4-BE49-F238E27FC236}">
                <a16:creationId xmlns:a16="http://schemas.microsoft.com/office/drawing/2014/main" id="{4639EB3D-7A94-BAD3-9A4C-68DDED433E80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7" name="Picture 6" descr="A green and white logo&#10;&#10;AI-generated content may be incorrect.">
            <a:extLst>
              <a:ext uri="{FF2B5EF4-FFF2-40B4-BE49-F238E27FC236}">
                <a16:creationId xmlns:a16="http://schemas.microsoft.com/office/drawing/2014/main" id="{1C38E5A3-BE00-A19F-EE88-004F6EF2979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69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280831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1</a:t>
            </a:r>
          </a:p>
          <a:p>
            <a:pPr marL="0" indent="0">
              <a:buNone/>
            </a:pPr>
            <a:r>
              <a:rPr lang="fr-CA" altLang="en-US" sz="4800" dirty="0" err="1">
                <a:cs typeface="Arial" panose="020B0604020202020204" pitchFamily="34" charset="0"/>
              </a:rPr>
              <a:t>True</a:t>
            </a:r>
            <a:r>
              <a:rPr lang="fr-CA" altLang="en-US" sz="4800" dirty="0">
                <a:cs typeface="Arial" panose="020B0604020202020204" pitchFamily="34" charset="0"/>
              </a:rPr>
              <a:t> or False: people in </a:t>
            </a:r>
            <a:r>
              <a:rPr lang="fr-CA" altLang="en-US" sz="4800" dirty="0" err="1">
                <a:cs typeface="Arial" panose="020B0604020202020204" pitchFamily="34" charset="0"/>
              </a:rPr>
              <a:t>Japan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traditionally</a:t>
            </a:r>
            <a:r>
              <a:rPr lang="fr-CA" altLang="en-US" sz="4800" dirty="0">
                <a:cs typeface="Arial" panose="020B0604020202020204" pitchFamily="34" charset="0"/>
              </a:rPr>
              <a:t> go to KFC on Christmas Day?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635882"/>
            <a:ext cx="2523214" cy="124911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718" y="614787"/>
            <a:ext cx="2939369" cy="127798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23392" y="5023927"/>
            <a:ext cx="3764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FF0000"/>
                </a:solidFill>
              </a:rPr>
              <a:t>True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238B1171-5CEB-C9BA-542A-82C408CF0D77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707B4850-485D-191F-9FAF-0730655FFCD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02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4625794" cy="302433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2</a:t>
            </a:r>
          </a:p>
          <a:p>
            <a:pPr marL="0" indent="0">
              <a:buNone/>
            </a:pPr>
            <a:r>
              <a:rPr lang="fr-CA" altLang="en-US" sz="3800" dirty="0">
                <a:cs typeface="Arial" panose="020B0604020202020204" pitchFamily="34" charset="0"/>
              </a:rPr>
              <a:t>Name </a:t>
            </a:r>
            <a:r>
              <a:rPr lang="fr-CA" altLang="en-US" sz="3800" dirty="0" err="1">
                <a:cs typeface="Arial" panose="020B0604020202020204" pitchFamily="34" charset="0"/>
              </a:rPr>
              <a:t>this</a:t>
            </a:r>
            <a:r>
              <a:rPr lang="fr-CA" altLang="en-US" sz="3800" dirty="0">
                <a:cs typeface="Arial" panose="020B0604020202020204" pitchFamily="34" charset="0"/>
              </a:rPr>
              <a:t> bush, </a:t>
            </a:r>
            <a:r>
              <a:rPr lang="fr-CA" altLang="en-US" sz="3800" dirty="0" err="1">
                <a:cs typeface="Arial" panose="020B0604020202020204" pitchFamily="34" charset="0"/>
              </a:rPr>
              <a:t>traditionally</a:t>
            </a:r>
            <a:r>
              <a:rPr lang="fr-CA" altLang="en-US" sz="3800" dirty="0">
                <a:cs typeface="Arial" panose="020B0604020202020204" pitchFamily="34" charset="0"/>
              </a:rPr>
              <a:t> </a:t>
            </a:r>
            <a:r>
              <a:rPr lang="fr-CA" altLang="en-US" sz="3800" dirty="0" err="1">
                <a:cs typeface="Arial" panose="020B0604020202020204" pitchFamily="34" charset="0"/>
              </a:rPr>
              <a:t>associated</a:t>
            </a:r>
            <a:r>
              <a:rPr lang="fr-CA" altLang="en-US" sz="3800" dirty="0">
                <a:cs typeface="Arial" panose="020B0604020202020204" pitchFamily="34" charset="0"/>
              </a:rPr>
              <a:t> </a:t>
            </a:r>
            <a:r>
              <a:rPr lang="fr-CA" altLang="en-US" sz="3800" dirty="0" err="1">
                <a:cs typeface="Arial" panose="020B0604020202020204" pitchFamily="34" charset="0"/>
              </a:rPr>
              <a:t>with</a:t>
            </a:r>
            <a:r>
              <a:rPr lang="fr-CA" altLang="en-US" sz="3800" dirty="0">
                <a:cs typeface="Arial" panose="020B0604020202020204" pitchFamily="34" charset="0"/>
              </a:rPr>
              <a:t> Christmas.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2348880"/>
            <a:ext cx="2815801" cy="187220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635882"/>
            <a:ext cx="2523214" cy="124911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718" y="614787"/>
            <a:ext cx="2939369" cy="127798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23392" y="5023927"/>
            <a:ext cx="3764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FF0000"/>
                </a:solidFill>
              </a:rPr>
              <a:t>Holly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C67E5ED-40DC-026F-6B2C-6D5FFB06013A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4" name="Picture 3" descr="A green and white logo&#10;&#10;AI-generated content may be incorrect.">
            <a:extLst>
              <a:ext uri="{FF2B5EF4-FFF2-40B4-BE49-F238E27FC236}">
                <a16:creationId xmlns:a16="http://schemas.microsoft.com/office/drawing/2014/main" id="{5B890872-C527-8E87-0265-475936C24BC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696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280831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3</a:t>
            </a:r>
          </a:p>
          <a:p>
            <a:pPr marL="0" indent="0">
              <a:buNone/>
            </a:pPr>
            <a:r>
              <a:rPr lang="fr-CA" altLang="en-US" sz="4800" dirty="0" err="1">
                <a:cs typeface="Arial" panose="020B0604020202020204" pitchFamily="34" charset="0"/>
              </a:rPr>
              <a:t>What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European</a:t>
            </a:r>
            <a:r>
              <a:rPr lang="fr-CA" altLang="en-US" sz="4800" dirty="0">
                <a:cs typeface="Arial" panose="020B0604020202020204" pitchFamily="34" charset="0"/>
              </a:rPr>
              <a:t> country </a:t>
            </a:r>
            <a:r>
              <a:rPr lang="fr-CA" altLang="en-US" sz="4800" dirty="0" err="1">
                <a:cs typeface="Arial" panose="020B0604020202020204" pitchFamily="34" charset="0"/>
              </a:rPr>
              <a:t>is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also</a:t>
            </a:r>
            <a:r>
              <a:rPr lang="fr-CA" altLang="en-US" sz="4800" dirty="0">
                <a:cs typeface="Arial" panose="020B0604020202020204" pitchFamily="34" charset="0"/>
              </a:rPr>
              <a:t> a </a:t>
            </a:r>
            <a:r>
              <a:rPr lang="fr-CA" altLang="en-US" sz="4800" dirty="0" err="1">
                <a:cs typeface="Arial" panose="020B0604020202020204" pitchFamily="34" charset="0"/>
              </a:rPr>
              <a:t>food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eaten</a:t>
            </a:r>
            <a:r>
              <a:rPr lang="fr-CA" altLang="en-US" sz="4800" dirty="0">
                <a:cs typeface="Arial" panose="020B0604020202020204" pitchFamily="34" charset="0"/>
              </a:rPr>
              <a:t> for Christmas </a:t>
            </a:r>
            <a:r>
              <a:rPr lang="fr-CA" altLang="en-US" sz="4800" dirty="0" err="1">
                <a:cs typeface="Arial" panose="020B0604020202020204" pitchFamily="34" charset="0"/>
              </a:rPr>
              <a:t>dinner</a:t>
            </a:r>
            <a:r>
              <a:rPr lang="fr-CA" altLang="en-US" sz="4800" dirty="0">
                <a:cs typeface="Arial" panose="020B0604020202020204" pitchFamily="34" charset="0"/>
              </a:rPr>
              <a:t>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635882"/>
            <a:ext cx="2523214" cy="124911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718" y="614787"/>
            <a:ext cx="2939369" cy="127798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23392" y="5023927"/>
            <a:ext cx="3764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FF0000"/>
                </a:solidFill>
              </a:rPr>
              <a:t>Turkey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5AFE928D-A02E-F77C-9C3D-605898C0CF18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F9993BC5-E98D-763B-DD0F-83F3BB0DA85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269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4</a:t>
            </a:r>
          </a:p>
          <a:p>
            <a:pPr marL="0" indent="0">
              <a:buNone/>
            </a:pPr>
            <a:r>
              <a:rPr lang="fr-CA" altLang="en-US" sz="4800" dirty="0">
                <a:cs typeface="Arial" panose="020B0604020202020204" pitchFamily="34" charset="0"/>
              </a:rPr>
              <a:t>In the </a:t>
            </a:r>
            <a:r>
              <a:rPr lang="fr-CA" altLang="en-US" sz="4800" dirty="0" err="1">
                <a:cs typeface="Arial" panose="020B0604020202020204" pitchFamily="34" charset="0"/>
              </a:rPr>
              <a:t>movie</a:t>
            </a:r>
            <a:r>
              <a:rPr lang="fr-CA" altLang="en-US" sz="4800" dirty="0">
                <a:cs typeface="Arial" panose="020B0604020202020204" pitchFamily="34" charset="0"/>
              </a:rPr>
              <a:t> ‘Elf’, </a:t>
            </a:r>
            <a:r>
              <a:rPr lang="fr-CA" altLang="en-US" sz="4800" dirty="0" err="1">
                <a:cs typeface="Arial" panose="020B0604020202020204" pitchFamily="34" charset="0"/>
              </a:rPr>
              <a:t>which</a:t>
            </a:r>
            <a:r>
              <a:rPr lang="fr-CA" altLang="en-US" sz="4800" dirty="0">
                <a:cs typeface="Arial" panose="020B0604020202020204" pitchFamily="34" charset="0"/>
              </a:rPr>
              <a:t> US city </a:t>
            </a:r>
            <a:r>
              <a:rPr lang="fr-CA" altLang="en-US" sz="4800" dirty="0" err="1">
                <a:cs typeface="Arial" panose="020B0604020202020204" pitchFamily="34" charset="0"/>
              </a:rPr>
              <a:t>does</a:t>
            </a:r>
            <a:r>
              <a:rPr lang="fr-CA" altLang="en-US" sz="4800" dirty="0">
                <a:cs typeface="Arial" panose="020B0604020202020204" pitchFamily="34" charset="0"/>
              </a:rPr>
              <a:t> Buddy </a:t>
            </a:r>
            <a:r>
              <a:rPr lang="fr-CA" altLang="en-US" sz="4800" dirty="0" err="1">
                <a:cs typeface="Arial" panose="020B0604020202020204" pitchFamily="34" charset="0"/>
              </a:rPr>
              <a:t>travel</a:t>
            </a:r>
            <a:r>
              <a:rPr lang="fr-CA" altLang="en-US" sz="4800" dirty="0">
                <a:cs typeface="Arial" panose="020B0604020202020204" pitchFamily="34" charset="0"/>
              </a:rPr>
              <a:t> to in </a:t>
            </a:r>
            <a:r>
              <a:rPr lang="fr-CA" altLang="en-US" sz="4800" dirty="0" err="1">
                <a:cs typeface="Arial" panose="020B0604020202020204" pitchFamily="34" charset="0"/>
              </a:rPr>
              <a:t>search</a:t>
            </a:r>
            <a:r>
              <a:rPr lang="fr-CA" altLang="en-US" sz="4800" dirty="0">
                <a:cs typeface="Arial" panose="020B0604020202020204" pitchFamily="34" charset="0"/>
              </a:rPr>
              <a:t> of </a:t>
            </a:r>
            <a:r>
              <a:rPr lang="fr-CA" altLang="en-US" sz="4800" dirty="0" err="1">
                <a:cs typeface="Arial" panose="020B0604020202020204" pitchFamily="34" charset="0"/>
              </a:rPr>
              <a:t>his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father</a:t>
            </a:r>
            <a:r>
              <a:rPr lang="fr-CA" altLang="en-US" sz="4800" dirty="0">
                <a:cs typeface="Arial" panose="020B0604020202020204" pitchFamily="34" charset="0"/>
              </a:rPr>
              <a:t>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635882"/>
            <a:ext cx="2523214" cy="124911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718" y="614787"/>
            <a:ext cx="2939369" cy="127798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23392" y="5023927"/>
            <a:ext cx="3764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FF0000"/>
                </a:solidFill>
              </a:rPr>
              <a:t>New York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00DA0C32-25D8-74C5-3F6B-49E233EE64C8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DAC7EA7F-27A6-EB0F-A704-457F1018184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784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280831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5</a:t>
            </a:r>
          </a:p>
          <a:p>
            <a:pPr marL="0" indent="0">
              <a:buNone/>
            </a:pPr>
            <a:r>
              <a:rPr lang="fr-CA" altLang="en-US" sz="4800" dirty="0" err="1">
                <a:cs typeface="Arial" panose="020B0604020202020204" pitchFamily="34" charset="0"/>
              </a:rPr>
              <a:t>Which</a:t>
            </a:r>
            <a:r>
              <a:rPr lang="fr-CA" altLang="en-US" sz="4800" dirty="0">
                <a:cs typeface="Arial" panose="020B0604020202020204" pitchFamily="34" charset="0"/>
              </a:rPr>
              <a:t> TV </a:t>
            </a:r>
            <a:r>
              <a:rPr lang="fr-CA" altLang="en-US" sz="4800" dirty="0" err="1">
                <a:cs typeface="Arial" panose="020B0604020202020204" pitchFamily="34" charset="0"/>
              </a:rPr>
              <a:t>family</a:t>
            </a:r>
            <a:r>
              <a:rPr lang="fr-CA" altLang="en-US" sz="4800" dirty="0">
                <a:cs typeface="Arial" panose="020B0604020202020204" pitchFamily="34" charset="0"/>
              </a:rPr>
              <a:t> has a pet dog </a:t>
            </a:r>
            <a:r>
              <a:rPr lang="fr-CA" altLang="en-US" sz="4800" dirty="0" err="1">
                <a:cs typeface="Arial" panose="020B0604020202020204" pitchFamily="34" charset="0"/>
              </a:rPr>
              <a:t>called</a:t>
            </a:r>
            <a:r>
              <a:rPr lang="fr-CA" altLang="en-US" sz="4800" dirty="0">
                <a:cs typeface="Arial" panose="020B0604020202020204" pitchFamily="34" charset="0"/>
              </a:rPr>
              <a:t> ‘</a:t>
            </a:r>
            <a:r>
              <a:rPr lang="fr-CA" altLang="en-US" sz="4800" dirty="0" err="1">
                <a:cs typeface="Arial" panose="020B0604020202020204" pitchFamily="34" charset="0"/>
              </a:rPr>
              <a:t>Santa’s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Little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Helper</a:t>
            </a:r>
            <a:r>
              <a:rPr lang="fr-CA" altLang="en-US" sz="4800" dirty="0">
                <a:cs typeface="Arial" panose="020B0604020202020204" pitchFamily="34" charset="0"/>
              </a:rPr>
              <a:t>’?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635882"/>
            <a:ext cx="2523214" cy="124911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718" y="614787"/>
            <a:ext cx="2939369" cy="127798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39754" y="5085184"/>
            <a:ext cx="403244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000" b="1" dirty="0">
                <a:solidFill>
                  <a:srgbClr val="FF0000"/>
                </a:solidFill>
              </a:rPr>
              <a:t>The Simpsons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214084C9-7274-A444-AE12-6F9E85F5D2F1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9A4C2B06-E87B-231C-50F5-696522D4607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578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266429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6</a:t>
            </a:r>
          </a:p>
          <a:p>
            <a:pPr marL="0" indent="0">
              <a:buNone/>
            </a:pPr>
            <a:r>
              <a:rPr lang="fr-CA" altLang="en-US" sz="4400" dirty="0">
                <a:cs typeface="Arial" panose="020B0604020202020204" pitchFamily="34" charset="0"/>
              </a:rPr>
              <a:t>On </a:t>
            </a:r>
            <a:r>
              <a:rPr lang="fr-CA" altLang="en-US" sz="4400" dirty="0" err="1">
                <a:cs typeface="Arial" panose="020B0604020202020204" pitchFamily="34" charset="0"/>
              </a:rPr>
              <a:t>what</a:t>
            </a:r>
            <a:r>
              <a:rPr lang="fr-CA" altLang="en-US" sz="4400" dirty="0">
                <a:cs typeface="Arial" panose="020B0604020202020204" pitchFamily="34" charset="0"/>
              </a:rPr>
              <a:t> date in </a:t>
            </a:r>
            <a:r>
              <a:rPr lang="fr-CA" altLang="en-US" sz="4400" dirty="0" err="1">
                <a:cs typeface="Arial" panose="020B0604020202020204" pitchFamily="34" charset="0"/>
              </a:rPr>
              <a:t>December</a:t>
            </a:r>
            <a:r>
              <a:rPr lang="fr-CA" altLang="en-US" sz="4400" dirty="0">
                <a:cs typeface="Arial" panose="020B0604020202020204" pitchFamily="34" charset="0"/>
              </a:rPr>
              <a:t> </a:t>
            </a:r>
            <a:r>
              <a:rPr lang="fr-CA" altLang="en-US" sz="4400" dirty="0" err="1">
                <a:cs typeface="Arial" panose="020B0604020202020204" pitchFamily="34" charset="0"/>
              </a:rPr>
              <a:t>is</a:t>
            </a:r>
            <a:r>
              <a:rPr lang="fr-CA" altLang="en-US" sz="4400" dirty="0">
                <a:cs typeface="Arial" panose="020B0604020202020204" pitchFamily="34" charset="0"/>
              </a:rPr>
              <a:t> the </a:t>
            </a:r>
            <a:r>
              <a:rPr lang="fr-CA" altLang="en-US" sz="4400" dirty="0" err="1">
                <a:cs typeface="Arial" panose="020B0604020202020204" pitchFamily="34" charset="0"/>
              </a:rPr>
              <a:t>feast</a:t>
            </a:r>
            <a:r>
              <a:rPr lang="fr-CA" altLang="en-US" sz="4400" dirty="0">
                <a:cs typeface="Arial" panose="020B0604020202020204" pitchFamily="34" charset="0"/>
              </a:rPr>
              <a:t> of St. Nicholas: 6th, 8th, 24th, 25th?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635882"/>
            <a:ext cx="2523214" cy="124911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718" y="614787"/>
            <a:ext cx="2939369" cy="127798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23392" y="5023927"/>
            <a:ext cx="3764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FF0000"/>
                </a:solidFill>
              </a:rPr>
              <a:t>6th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4338E9BF-43C5-E9F5-85C7-36972AB9664B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6813CC47-66F4-1D81-CABD-C9DA8B48E49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642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1008247" y="1700808"/>
            <a:ext cx="6768752" cy="403244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88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cs typeface="Arial" panose="020B0604020202020204" pitchFamily="34" charset="0"/>
              </a:rPr>
              <a:t>Good </a:t>
            </a:r>
            <a:r>
              <a:rPr lang="fr-CA" altLang="en-US" sz="8800" b="1" dirty="0" err="1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cs typeface="Arial" panose="020B0604020202020204" pitchFamily="34" charset="0"/>
              </a:rPr>
              <a:t>luck</a:t>
            </a:r>
            <a:r>
              <a:rPr lang="fr-CA" altLang="en-US" sz="88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cs typeface="Arial" panose="020B0604020202020204" pitchFamily="34" charset="0"/>
              </a:rPr>
              <a:t> and </a:t>
            </a:r>
            <a:r>
              <a:rPr lang="fr-CA" altLang="en-US" sz="8800" b="1" dirty="0" err="1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cs typeface="Arial" panose="020B0604020202020204" pitchFamily="34" charset="0"/>
              </a:rPr>
              <a:t>enjoy</a:t>
            </a:r>
            <a:r>
              <a:rPr lang="fr-CA" altLang="en-US" sz="88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cs typeface="Arial" panose="020B0604020202020204" pitchFamily="34" charset="0"/>
              </a:rPr>
              <a:t> the quiz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21B58811-B6B6-5374-9B1B-DAE97A14AC26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9AFF7192-8C99-0710-FD18-A3B861464A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183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344644"/>
            <a:ext cx="8733184" cy="2310367"/>
          </a:xfrm>
          <a:prstGeom prst="rect">
            <a:avLst/>
          </a:prstGeom>
        </p:spPr>
      </p:pic>
      <p:sp>
        <p:nvSpPr>
          <p:cNvPr id="4" name="副标题 2">
            <a:extLst>
              <a:ext uri="{FF2B5EF4-FFF2-40B4-BE49-F238E27FC236}">
                <a16:creationId xmlns:a16="http://schemas.microsoft.com/office/drawing/2014/main" id="{DB946920-A2C3-CEAE-3AB3-B992BF4E8703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5" name="Picture 4" descr="A green and white logo&#10;&#10;AI-generated content may be incorrect.">
            <a:extLst>
              <a:ext uri="{FF2B5EF4-FFF2-40B4-BE49-F238E27FC236}">
                <a16:creationId xmlns:a16="http://schemas.microsoft.com/office/drawing/2014/main" id="{C28DF547-565A-1DD7-2BDA-3324AF23AB0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303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381311"/>
            <a:ext cx="6948264" cy="1838165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1277380" y="1988840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3600" dirty="0">
                <a:cs typeface="Arial" panose="020B0604020202020204" pitchFamily="34" charset="0"/>
              </a:rPr>
              <a:t>A </a:t>
            </a:r>
            <a:r>
              <a:rPr lang="fr-CA" altLang="en-US" sz="3600" dirty="0" err="1">
                <a:cs typeface="Arial" panose="020B0604020202020204" pitchFamily="34" charset="0"/>
              </a:rPr>
              <a:t>traditional</a:t>
            </a:r>
            <a:r>
              <a:rPr lang="fr-CA" altLang="en-US" sz="3600" dirty="0">
                <a:cs typeface="Arial" panose="020B0604020202020204" pitchFamily="34" charset="0"/>
              </a:rPr>
              <a:t> Christmas </a:t>
            </a:r>
            <a:r>
              <a:rPr lang="fr-CA" altLang="en-US" sz="3600" dirty="0" err="1">
                <a:cs typeface="Arial" panose="020B0604020202020204" pitchFamily="34" charset="0"/>
              </a:rPr>
              <a:t>food</a:t>
            </a:r>
            <a:r>
              <a:rPr lang="fr-CA" altLang="en-US" sz="3600" dirty="0">
                <a:cs typeface="Arial" panose="020B0604020202020204" pitchFamily="34" charset="0"/>
              </a:rPr>
              <a:t> in </a:t>
            </a:r>
            <a:r>
              <a:rPr lang="fr-CA" altLang="en-US" sz="3600" dirty="0" err="1">
                <a:cs typeface="Arial" panose="020B0604020202020204" pitchFamily="34" charset="0"/>
              </a:rPr>
              <a:t>some</a:t>
            </a:r>
            <a:r>
              <a:rPr lang="fr-CA" altLang="en-US" sz="3600" dirty="0">
                <a:cs typeface="Arial" panose="020B0604020202020204" pitchFamily="34" charset="0"/>
              </a:rPr>
              <a:t> Western </a:t>
            </a:r>
            <a:r>
              <a:rPr lang="fr-CA" altLang="en-US" sz="3600" dirty="0" err="1">
                <a:cs typeface="Arial" panose="020B0604020202020204" pitchFamily="34" charset="0"/>
              </a:rPr>
              <a:t>European</a:t>
            </a:r>
            <a:r>
              <a:rPr lang="fr-CA" altLang="en-US" sz="3600" dirty="0">
                <a:cs typeface="Arial" panose="020B0604020202020204" pitchFamily="34" charset="0"/>
              </a:rPr>
              <a:t> countries in the Middle </a:t>
            </a:r>
            <a:r>
              <a:rPr lang="fr-CA" altLang="en-US" sz="3600" dirty="0" err="1">
                <a:cs typeface="Arial" panose="020B0604020202020204" pitchFamily="34" charset="0"/>
              </a:rPr>
              <a:t>Ages</a:t>
            </a:r>
            <a:r>
              <a:rPr lang="fr-CA" altLang="en-US" sz="3600" dirty="0">
                <a:cs typeface="Arial" panose="020B0604020202020204" pitchFamily="34" charset="0"/>
              </a:rPr>
              <a:t> </a:t>
            </a:r>
            <a:r>
              <a:rPr lang="fr-CA" altLang="en-US" sz="3600" dirty="0" err="1">
                <a:cs typeface="Arial" panose="020B0604020202020204" pitchFamily="34" charset="0"/>
              </a:rPr>
              <a:t>was</a:t>
            </a:r>
            <a:r>
              <a:rPr lang="fr-CA" altLang="en-US" sz="3600" dirty="0">
                <a:cs typeface="Arial" panose="020B0604020202020204" pitchFamily="34" charset="0"/>
              </a:rPr>
              <a:t> </a:t>
            </a:r>
            <a:r>
              <a:rPr lang="fr-CA" altLang="en-US" sz="3600" dirty="0" err="1">
                <a:cs typeface="Arial" panose="020B0604020202020204" pitchFamily="34" charset="0"/>
              </a:rPr>
              <a:t>called</a:t>
            </a:r>
            <a:r>
              <a:rPr lang="fr-CA" altLang="en-US" sz="3600" dirty="0">
                <a:cs typeface="Arial" panose="020B0604020202020204" pitchFamily="34" charset="0"/>
              </a:rPr>
              <a:t> </a:t>
            </a:r>
            <a:r>
              <a:rPr lang="fr-CA" altLang="en-US" sz="3600" b="1" dirty="0" err="1">
                <a:cs typeface="Arial" panose="020B0604020202020204" pitchFamily="34" charset="0"/>
              </a:rPr>
              <a:t>Frumenty</a:t>
            </a:r>
            <a:r>
              <a:rPr lang="fr-CA" altLang="en-US" sz="3600" dirty="0">
                <a:cs typeface="Arial" panose="020B0604020202020204" pitchFamily="34" charset="0"/>
              </a:rPr>
              <a:t>. It </a:t>
            </a:r>
            <a:r>
              <a:rPr lang="fr-CA" altLang="en-US" sz="3600" dirty="0" err="1">
                <a:cs typeface="Arial" panose="020B0604020202020204" pitchFamily="34" charset="0"/>
              </a:rPr>
              <a:t>was</a:t>
            </a:r>
            <a:r>
              <a:rPr lang="fr-CA" altLang="en-US" sz="3600" dirty="0">
                <a:cs typeface="Arial" panose="020B0604020202020204" pitchFamily="34" charset="0"/>
              </a:rPr>
              <a:t> </a:t>
            </a:r>
            <a:r>
              <a:rPr lang="fr-CA" altLang="en-US" sz="3600" dirty="0" err="1">
                <a:cs typeface="Arial" panose="020B0604020202020204" pitchFamily="34" charset="0"/>
              </a:rPr>
              <a:t>like</a:t>
            </a:r>
            <a:r>
              <a:rPr lang="fr-CA" altLang="en-US" sz="3600" dirty="0">
                <a:cs typeface="Arial" panose="020B0604020202020204" pitchFamily="34" charset="0"/>
              </a:rPr>
              <a:t> a </a:t>
            </a:r>
            <a:r>
              <a:rPr lang="fr-CA" altLang="en-US" sz="3600" dirty="0" err="1">
                <a:cs typeface="Arial" panose="020B0604020202020204" pitchFamily="34" charset="0"/>
              </a:rPr>
              <a:t>spiced</a:t>
            </a:r>
            <a:r>
              <a:rPr lang="fr-CA" altLang="en-US" sz="3600" dirty="0">
                <a:cs typeface="Arial" panose="020B0604020202020204" pitchFamily="34" charset="0"/>
              </a:rPr>
              <a:t> porridge made </a:t>
            </a:r>
            <a:r>
              <a:rPr lang="fr-CA" altLang="en-US" sz="3600" dirty="0" err="1">
                <a:cs typeface="Arial" panose="020B0604020202020204" pitchFamily="34" charset="0"/>
              </a:rPr>
              <a:t>from</a:t>
            </a:r>
            <a:r>
              <a:rPr lang="fr-CA" altLang="en-US" sz="3600" dirty="0">
                <a:cs typeface="Arial" panose="020B0604020202020204" pitchFamily="34" charset="0"/>
              </a:rPr>
              <a:t> grain.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0AA5D829-F5FA-1999-CF69-8AB4F7BDB4FF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6BB2C669-12D0-2948-7A1C-4636D3965A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555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7107" y="3672052"/>
            <a:ext cx="5672792" cy="2808313"/>
          </a:xfrm>
          <a:prstGeom prst="rect">
            <a:avLst/>
          </a:prstGeom>
        </p:spPr>
      </p:pic>
      <p:sp>
        <p:nvSpPr>
          <p:cNvPr id="2" name="副标题 2">
            <a:extLst>
              <a:ext uri="{FF2B5EF4-FFF2-40B4-BE49-F238E27FC236}">
                <a16:creationId xmlns:a16="http://schemas.microsoft.com/office/drawing/2014/main" id="{32A1E961-0D8E-9C49-AA8A-4180C13BAFD1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6" name="Picture 5" descr="A green and white logo&#10;&#10;AI-generated content may be incorrect.">
            <a:extLst>
              <a:ext uri="{FF2B5EF4-FFF2-40B4-BE49-F238E27FC236}">
                <a16:creationId xmlns:a16="http://schemas.microsoft.com/office/drawing/2014/main" id="{9881F726-EA73-2B47-6339-0E298ED877E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985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1</a:t>
            </a:r>
          </a:p>
          <a:p>
            <a:pPr marL="0" indent="0">
              <a:buNone/>
            </a:pPr>
            <a:r>
              <a:rPr lang="fr-CA" altLang="en-US" sz="5400" dirty="0">
                <a:cs typeface="Arial" panose="020B0604020202020204" pitchFamily="34" charset="0"/>
              </a:rPr>
              <a:t>How </a:t>
            </a:r>
            <a:r>
              <a:rPr lang="fr-CA" altLang="en-US" sz="5400" dirty="0" err="1">
                <a:cs typeface="Arial" panose="020B0604020202020204" pitchFamily="34" charset="0"/>
              </a:rPr>
              <a:t>many</a:t>
            </a:r>
            <a:r>
              <a:rPr lang="fr-CA" altLang="en-US" sz="5400" dirty="0">
                <a:cs typeface="Arial" panose="020B0604020202020204" pitchFamily="34" charset="0"/>
              </a:rPr>
              <a:t> </a:t>
            </a:r>
            <a:r>
              <a:rPr lang="fr-CA" altLang="en-US" sz="5400" dirty="0" err="1">
                <a:cs typeface="Arial" panose="020B0604020202020204" pitchFamily="34" charset="0"/>
              </a:rPr>
              <a:t>doors</a:t>
            </a:r>
            <a:r>
              <a:rPr lang="fr-CA" altLang="en-US" sz="5400" dirty="0">
                <a:cs typeface="Arial" panose="020B0604020202020204" pitchFamily="34" charset="0"/>
              </a:rPr>
              <a:t> </a:t>
            </a:r>
            <a:r>
              <a:rPr lang="fr-CA" altLang="en-US" sz="5400" dirty="0" err="1">
                <a:cs typeface="Arial" panose="020B0604020202020204" pitchFamily="34" charset="0"/>
              </a:rPr>
              <a:t>does</a:t>
            </a:r>
            <a:r>
              <a:rPr lang="fr-CA" altLang="en-US" sz="5400" dirty="0">
                <a:cs typeface="Arial" panose="020B0604020202020204" pitchFamily="34" charset="0"/>
              </a:rPr>
              <a:t> an </a:t>
            </a:r>
            <a:r>
              <a:rPr lang="fr-CA" altLang="en-US" sz="5400" dirty="0" err="1">
                <a:cs typeface="Arial" panose="020B0604020202020204" pitchFamily="34" charset="0"/>
              </a:rPr>
              <a:t>Advent</a:t>
            </a:r>
            <a:r>
              <a:rPr lang="fr-CA" altLang="en-US" sz="5400" dirty="0">
                <a:cs typeface="Arial" panose="020B0604020202020204" pitchFamily="34" charset="0"/>
              </a:rPr>
              <a:t> </a:t>
            </a:r>
            <a:r>
              <a:rPr lang="fr-CA" altLang="en-US" sz="5400" dirty="0" err="1">
                <a:cs typeface="Arial" panose="020B0604020202020204" pitchFamily="34" charset="0"/>
              </a:rPr>
              <a:t>Calendar</a:t>
            </a:r>
            <a:r>
              <a:rPr lang="fr-CA" altLang="en-US" sz="5400" dirty="0">
                <a:cs typeface="Arial" panose="020B0604020202020204" pitchFamily="34" charset="0"/>
              </a:rPr>
              <a:t> </a:t>
            </a:r>
            <a:r>
              <a:rPr lang="fr-CA" altLang="en-US" sz="5400" dirty="0" err="1">
                <a:cs typeface="Arial" panose="020B0604020202020204" pitchFamily="34" charset="0"/>
              </a:rPr>
              <a:t>traditionally</a:t>
            </a:r>
            <a:r>
              <a:rPr lang="fr-CA" altLang="en-US" sz="5400" dirty="0">
                <a:cs typeface="Arial" panose="020B0604020202020204" pitchFamily="34" charset="0"/>
              </a:rPr>
              <a:t> </a:t>
            </a:r>
            <a:r>
              <a:rPr lang="fr-CA" altLang="en-US" sz="5400" dirty="0" err="1">
                <a:cs typeface="Arial" panose="020B0604020202020204" pitchFamily="34" charset="0"/>
              </a:rPr>
              <a:t>contain</a:t>
            </a:r>
            <a:r>
              <a:rPr lang="fr-CA" altLang="en-US" sz="5400" dirty="0">
                <a:cs typeface="Arial" panose="020B0604020202020204" pitchFamily="34" charset="0"/>
              </a:rPr>
              <a:t>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6236" y="692696"/>
            <a:ext cx="2611423" cy="1292784"/>
          </a:xfrm>
          <a:prstGeom prst="rect">
            <a:avLst/>
          </a:prstGeom>
        </p:spPr>
      </p:pic>
      <p:sp>
        <p:nvSpPr>
          <p:cNvPr id="2" name="副标题 2">
            <a:extLst>
              <a:ext uri="{FF2B5EF4-FFF2-40B4-BE49-F238E27FC236}">
                <a16:creationId xmlns:a16="http://schemas.microsoft.com/office/drawing/2014/main" id="{5DEC95CC-D7DE-0B1E-AABC-34570712E36E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4" name="Picture 3" descr="A green and white logo&#10;&#10;AI-generated content may be incorrect.">
            <a:extLst>
              <a:ext uri="{FF2B5EF4-FFF2-40B4-BE49-F238E27FC236}">
                <a16:creationId xmlns:a16="http://schemas.microsoft.com/office/drawing/2014/main" id="{FF39E61B-362B-BD8A-26AF-D052C611D1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843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2</a:t>
            </a:r>
          </a:p>
          <a:p>
            <a:pPr marL="0" indent="0">
              <a:buNone/>
            </a:pPr>
            <a:r>
              <a:rPr lang="fr-CA" altLang="en-US" sz="5400" dirty="0">
                <a:cs typeface="Arial" panose="020B0604020202020204" pitchFamily="34" charset="0"/>
              </a:rPr>
              <a:t>Inside </a:t>
            </a:r>
            <a:r>
              <a:rPr lang="fr-CA" altLang="en-US" sz="5400" dirty="0" err="1">
                <a:cs typeface="Arial" panose="020B0604020202020204" pitchFamily="34" charset="0"/>
              </a:rPr>
              <a:t>what</a:t>
            </a:r>
            <a:r>
              <a:rPr lang="fr-CA" altLang="en-US" sz="5400" dirty="0">
                <a:cs typeface="Arial" panose="020B0604020202020204" pitchFamily="34" charset="0"/>
              </a:rPr>
              <a:t> Christmas item </a:t>
            </a:r>
            <a:r>
              <a:rPr lang="fr-CA" altLang="en-US" sz="5400" dirty="0" err="1">
                <a:cs typeface="Arial" panose="020B0604020202020204" pitchFamily="34" charset="0"/>
              </a:rPr>
              <a:t>would</a:t>
            </a:r>
            <a:r>
              <a:rPr lang="fr-CA" altLang="en-US" sz="5400" dirty="0">
                <a:cs typeface="Arial" panose="020B0604020202020204" pitchFamily="34" charset="0"/>
              </a:rPr>
              <a:t> </a:t>
            </a:r>
            <a:r>
              <a:rPr lang="fr-CA" altLang="en-US" sz="5400" dirty="0" err="1">
                <a:cs typeface="Arial" panose="020B0604020202020204" pitchFamily="34" charset="0"/>
              </a:rPr>
              <a:t>you</a:t>
            </a:r>
            <a:r>
              <a:rPr lang="fr-CA" altLang="en-US" sz="5400" dirty="0">
                <a:cs typeface="Arial" panose="020B0604020202020204" pitchFamily="34" charset="0"/>
              </a:rPr>
              <a:t> </a:t>
            </a:r>
            <a:r>
              <a:rPr lang="fr-CA" altLang="en-US" sz="5400" dirty="0" err="1">
                <a:cs typeface="Arial" panose="020B0604020202020204" pitchFamily="34" charset="0"/>
              </a:rPr>
              <a:t>find</a:t>
            </a:r>
            <a:r>
              <a:rPr lang="fr-CA" altLang="en-US" sz="5400" dirty="0">
                <a:cs typeface="Arial" panose="020B0604020202020204" pitchFamily="34" charset="0"/>
              </a:rPr>
              <a:t> a </a:t>
            </a:r>
            <a:r>
              <a:rPr lang="fr-CA" altLang="en-US" sz="5400" dirty="0" err="1">
                <a:cs typeface="Arial" panose="020B0604020202020204" pitchFamily="34" charset="0"/>
              </a:rPr>
              <a:t>joke</a:t>
            </a:r>
            <a:r>
              <a:rPr lang="fr-CA" altLang="en-US" sz="5400" dirty="0">
                <a:cs typeface="Arial" panose="020B0604020202020204" pitchFamily="34" charset="0"/>
              </a:rPr>
              <a:t> and a </a:t>
            </a:r>
            <a:r>
              <a:rPr lang="fr-CA" altLang="en-US" sz="5400" dirty="0" err="1">
                <a:cs typeface="Arial" panose="020B0604020202020204" pitchFamily="34" charset="0"/>
              </a:rPr>
              <a:t>toy</a:t>
            </a:r>
            <a:r>
              <a:rPr lang="fr-CA" altLang="en-US" sz="5400" dirty="0">
                <a:cs typeface="Arial" panose="020B0604020202020204" pitchFamily="34" charset="0"/>
              </a:rPr>
              <a:t>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6236" y="692696"/>
            <a:ext cx="2611423" cy="1292784"/>
          </a:xfrm>
          <a:prstGeom prst="rect">
            <a:avLst/>
          </a:prstGeom>
        </p:spPr>
      </p:pic>
      <p:sp>
        <p:nvSpPr>
          <p:cNvPr id="2" name="副标题 2">
            <a:extLst>
              <a:ext uri="{FF2B5EF4-FFF2-40B4-BE49-F238E27FC236}">
                <a16:creationId xmlns:a16="http://schemas.microsoft.com/office/drawing/2014/main" id="{DC56D0AA-8854-6915-4A26-94D5FA225210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4" name="Picture 3" descr="A green and white logo&#10;&#10;AI-generated content may be incorrect.">
            <a:extLst>
              <a:ext uri="{FF2B5EF4-FFF2-40B4-BE49-F238E27FC236}">
                <a16:creationId xmlns:a16="http://schemas.microsoft.com/office/drawing/2014/main" id="{F0A3C457-8603-AF49-4DB3-32505402D56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040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3</a:t>
            </a:r>
          </a:p>
          <a:p>
            <a:pPr marL="0" indent="0">
              <a:buNone/>
            </a:pPr>
            <a:r>
              <a:rPr lang="fr-CA" altLang="en-US" sz="4800" dirty="0">
                <a:cs typeface="Arial" panose="020B0604020202020204" pitchFamily="34" charset="0"/>
              </a:rPr>
              <a:t>‘</a:t>
            </a:r>
            <a:r>
              <a:rPr lang="fr-CA" altLang="en-US" sz="4800" dirty="0" err="1">
                <a:cs typeface="Arial" panose="020B0604020202020204" pitchFamily="34" charset="0"/>
              </a:rPr>
              <a:t>I’m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Dreaming</a:t>
            </a:r>
            <a:r>
              <a:rPr lang="fr-CA" altLang="en-US" sz="4800" dirty="0">
                <a:cs typeface="Arial" panose="020B0604020202020204" pitchFamily="34" charset="0"/>
              </a:rPr>
              <a:t> of a ____ Christmas’ </a:t>
            </a:r>
            <a:r>
              <a:rPr lang="fr-CA" altLang="en-US" sz="4800" dirty="0" err="1">
                <a:cs typeface="Arial" panose="020B0604020202020204" pitchFamily="34" charset="0"/>
              </a:rPr>
              <a:t>is</a:t>
            </a:r>
            <a:r>
              <a:rPr lang="fr-CA" altLang="en-US" sz="4800" dirty="0">
                <a:cs typeface="Arial" panose="020B0604020202020204" pitchFamily="34" charset="0"/>
              </a:rPr>
              <a:t> a line </a:t>
            </a:r>
            <a:r>
              <a:rPr lang="fr-CA" altLang="en-US" sz="4800" dirty="0" err="1">
                <a:cs typeface="Arial" panose="020B0604020202020204" pitchFamily="34" charset="0"/>
              </a:rPr>
              <a:t>from</a:t>
            </a:r>
            <a:r>
              <a:rPr lang="fr-CA" altLang="en-US" sz="4800" dirty="0">
                <a:cs typeface="Arial" panose="020B0604020202020204" pitchFamily="34" charset="0"/>
              </a:rPr>
              <a:t> the best-</a:t>
            </a:r>
            <a:r>
              <a:rPr lang="fr-CA" altLang="en-US" sz="4800" dirty="0" err="1">
                <a:cs typeface="Arial" panose="020B0604020202020204" pitchFamily="34" charset="0"/>
              </a:rPr>
              <a:t>selling</a:t>
            </a:r>
            <a:r>
              <a:rPr lang="fr-CA" altLang="en-US" sz="4800" dirty="0">
                <a:cs typeface="Arial" panose="020B0604020202020204" pitchFamily="34" charset="0"/>
              </a:rPr>
              <a:t> Christmas </a:t>
            </a:r>
            <a:r>
              <a:rPr lang="fr-CA" altLang="en-US" sz="4800" dirty="0" err="1">
                <a:cs typeface="Arial" panose="020B0604020202020204" pitchFamily="34" charset="0"/>
              </a:rPr>
              <a:t>song</a:t>
            </a:r>
            <a:r>
              <a:rPr lang="fr-CA" altLang="en-US" sz="4800" dirty="0">
                <a:cs typeface="Arial" panose="020B0604020202020204" pitchFamily="34" charset="0"/>
              </a:rPr>
              <a:t> by Bing Crosby.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6236" y="692696"/>
            <a:ext cx="2611423" cy="1292784"/>
          </a:xfrm>
          <a:prstGeom prst="rect">
            <a:avLst/>
          </a:prstGeom>
        </p:spPr>
      </p:pic>
      <p:sp>
        <p:nvSpPr>
          <p:cNvPr id="2" name="副标题 2">
            <a:extLst>
              <a:ext uri="{FF2B5EF4-FFF2-40B4-BE49-F238E27FC236}">
                <a16:creationId xmlns:a16="http://schemas.microsoft.com/office/drawing/2014/main" id="{EE4C7D2A-3799-814D-8E05-C15DB2FB0763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4" name="Picture 3" descr="A green and white logo&#10;&#10;AI-generated content may be incorrect.">
            <a:extLst>
              <a:ext uri="{FF2B5EF4-FFF2-40B4-BE49-F238E27FC236}">
                <a16:creationId xmlns:a16="http://schemas.microsoft.com/office/drawing/2014/main" id="{AAC6F9EE-9A6A-50BE-D87E-6A28BC129E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656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3833706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4</a:t>
            </a:r>
          </a:p>
          <a:p>
            <a:pPr marL="0" indent="0">
              <a:buNone/>
            </a:pPr>
            <a:r>
              <a:rPr lang="fr-CA" altLang="en-US" sz="6000" dirty="0">
                <a:cs typeface="Arial" panose="020B0604020202020204" pitchFamily="34" charset="0"/>
              </a:rPr>
              <a:t>Name this Christmas movie: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6236" y="692696"/>
            <a:ext cx="2611423" cy="1292784"/>
          </a:xfrm>
          <a:prstGeom prst="rect">
            <a:avLst/>
          </a:prstGeom>
        </p:spPr>
      </p:pic>
      <p:pic>
        <p:nvPicPr>
          <p:cNvPr id="2050" name="Picture 2" descr="Franklin Theatre - The Polar Express (G)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775"/>
          <a:stretch/>
        </p:blipFill>
        <p:spPr bwMode="auto">
          <a:xfrm>
            <a:off x="4382237" y="2204864"/>
            <a:ext cx="3424592" cy="252364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副标题 2">
            <a:extLst>
              <a:ext uri="{FF2B5EF4-FFF2-40B4-BE49-F238E27FC236}">
                <a16:creationId xmlns:a16="http://schemas.microsoft.com/office/drawing/2014/main" id="{223B6068-96E2-4FDA-1E25-383E281BA667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4" name="Picture 3" descr="A green and white logo&#10;&#10;AI-generated content may be incorrect.">
            <a:extLst>
              <a:ext uri="{FF2B5EF4-FFF2-40B4-BE49-F238E27FC236}">
                <a16:creationId xmlns:a16="http://schemas.microsoft.com/office/drawing/2014/main" id="{3EFDAAD9-1C0B-8C13-2A91-C01B01A9E72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599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5</a:t>
            </a:r>
          </a:p>
          <a:p>
            <a:pPr marL="0" indent="0">
              <a:buNone/>
            </a:pPr>
            <a:r>
              <a:rPr lang="fr-CA" altLang="en-US" sz="4800" dirty="0" err="1">
                <a:cs typeface="Arial" panose="020B0604020202020204" pitchFamily="34" charset="0"/>
              </a:rPr>
              <a:t>Which</a:t>
            </a:r>
            <a:r>
              <a:rPr lang="fr-CA" altLang="en-US" sz="4800" dirty="0">
                <a:cs typeface="Arial" panose="020B0604020202020204" pitchFamily="34" charset="0"/>
              </a:rPr>
              <a:t> of </a:t>
            </a:r>
            <a:r>
              <a:rPr lang="fr-CA" altLang="en-US" sz="4800" dirty="0" err="1">
                <a:cs typeface="Arial" panose="020B0604020202020204" pitchFamily="34" charset="0"/>
              </a:rPr>
              <a:t>Santa’s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reindeer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shares</a:t>
            </a:r>
            <a:r>
              <a:rPr lang="fr-CA" altLang="en-US" sz="4800" dirty="0">
                <a:cs typeface="Arial" panose="020B0604020202020204" pitchFamily="34" charset="0"/>
              </a:rPr>
              <a:t> a </a:t>
            </a:r>
            <a:r>
              <a:rPr lang="fr-CA" altLang="en-US" sz="4800" dirty="0" err="1">
                <a:cs typeface="Arial" panose="020B0604020202020204" pitchFamily="34" charset="0"/>
              </a:rPr>
              <a:t>name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with</a:t>
            </a:r>
            <a:r>
              <a:rPr lang="fr-CA" altLang="en-US" sz="4800" dirty="0">
                <a:cs typeface="Arial" panose="020B0604020202020204" pitchFamily="34" charset="0"/>
              </a:rPr>
              <a:t> the </a:t>
            </a:r>
            <a:r>
              <a:rPr lang="fr-CA" altLang="en-US" sz="4800" dirty="0" err="1">
                <a:cs typeface="Arial" panose="020B0604020202020204" pitchFamily="34" charset="0"/>
              </a:rPr>
              <a:t>hero</a:t>
            </a:r>
            <a:r>
              <a:rPr lang="fr-CA" altLang="en-US" sz="4800" dirty="0">
                <a:cs typeface="Arial" panose="020B0604020202020204" pitchFamily="34" charset="0"/>
              </a:rPr>
              <a:t> of </a:t>
            </a:r>
            <a:r>
              <a:rPr lang="fr-CA" altLang="en-US" sz="4800" dirty="0" err="1">
                <a:cs typeface="Arial" panose="020B0604020202020204" pitchFamily="34" charset="0"/>
              </a:rPr>
              <a:t>Valentine’s</a:t>
            </a:r>
            <a:r>
              <a:rPr lang="fr-CA" altLang="en-US" sz="4800" dirty="0">
                <a:cs typeface="Arial" panose="020B0604020202020204" pitchFamily="34" charset="0"/>
              </a:rPr>
              <a:t> Day?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6236" y="692696"/>
            <a:ext cx="2611423" cy="1292784"/>
          </a:xfrm>
          <a:prstGeom prst="rect">
            <a:avLst/>
          </a:prstGeom>
        </p:spPr>
      </p:pic>
      <p:sp>
        <p:nvSpPr>
          <p:cNvPr id="2" name="副标题 2">
            <a:extLst>
              <a:ext uri="{FF2B5EF4-FFF2-40B4-BE49-F238E27FC236}">
                <a16:creationId xmlns:a16="http://schemas.microsoft.com/office/drawing/2014/main" id="{FFD39FA2-DEE4-F36A-6248-5CFD7BC3D2D9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4" name="Picture 3" descr="A green and white logo&#10;&#10;AI-generated content may be incorrect.">
            <a:extLst>
              <a:ext uri="{FF2B5EF4-FFF2-40B4-BE49-F238E27FC236}">
                <a16:creationId xmlns:a16="http://schemas.microsoft.com/office/drawing/2014/main" id="{3B858102-6273-ED21-B07C-980DAD4AAFC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503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6</a:t>
            </a:r>
          </a:p>
          <a:p>
            <a:pPr marL="0" indent="0">
              <a:buNone/>
            </a:pPr>
            <a:r>
              <a:rPr lang="fr-CA" altLang="en-US" sz="4800" dirty="0">
                <a:cs typeface="Arial" panose="020B0604020202020204" pitchFamily="34" charset="0"/>
              </a:rPr>
              <a:t>‘___/___’ </a:t>
            </a:r>
            <a:r>
              <a:rPr lang="fr-CA" altLang="en-US" sz="4800" dirty="0" err="1">
                <a:cs typeface="Arial" panose="020B0604020202020204" pitchFamily="34" charset="0"/>
              </a:rPr>
              <a:t>is</a:t>
            </a:r>
            <a:r>
              <a:rPr lang="fr-CA" altLang="en-US" sz="4800" dirty="0">
                <a:cs typeface="Arial" panose="020B0604020202020204" pitchFamily="34" charset="0"/>
              </a:rPr>
              <a:t> the </a:t>
            </a:r>
            <a:r>
              <a:rPr lang="fr-CA" altLang="en-US" sz="4800" dirty="0" err="1">
                <a:cs typeface="Arial" panose="020B0604020202020204" pitchFamily="34" charset="0"/>
              </a:rPr>
              <a:t>name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given</a:t>
            </a:r>
            <a:r>
              <a:rPr lang="fr-CA" altLang="en-US" sz="4800" dirty="0">
                <a:cs typeface="Arial" panose="020B0604020202020204" pitchFamily="34" charset="0"/>
              </a:rPr>
              <a:t> to a </a:t>
            </a:r>
            <a:r>
              <a:rPr lang="fr-CA" altLang="en-US" sz="4800" dirty="0" err="1">
                <a:cs typeface="Arial" panose="020B0604020202020204" pitchFamily="34" charset="0"/>
              </a:rPr>
              <a:t>piece</a:t>
            </a:r>
            <a:r>
              <a:rPr lang="fr-CA" altLang="en-US" sz="4800" dirty="0">
                <a:cs typeface="Arial" panose="020B0604020202020204" pitchFamily="34" charset="0"/>
              </a:rPr>
              <a:t> of </a:t>
            </a:r>
            <a:r>
              <a:rPr lang="fr-CA" altLang="en-US" sz="4800" dirty="0" err="1">
                <a:cs typeface="Arial" panose="020B0604020202020204" pitchFamily="34" charset="0"/>
              </a:rPr>
              <a:t>wood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burned</a:t>
            </a:r>
            <a:r>
              <a:rPr lang="fr-CA" altLang="en-US" sz="4800" dirty="0">
                <a:cs typeface="Arial" panose="020B0604020202020204" pitchFamily="34" charset="0"/>
              </a:rPr>
              <a:t> on Christmas Eve for good </a:t>
            </a:r>
            <a:r>
              <a:rPr lang="fr-CA" altLang="en-US" sz="4800" dirty="0" err="1">
                <a:cs typeface="Arial" panose="020B0604020202020204" pitchFamily="34" charset="0"/>
              </a:rPr>
              <a:t>luck</a:t>
            </a:r>
            <a:r>
              <a:rPr lang="fr-CA" altLang="en-US" sz="4800" dirty="0">
                <a:cs typeface="Arial" panose="020B0604020202020204" pitchFamily="34" charset="0"/>
              </a:rPr>
              <a:t>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6236" y="692696"/>
            <a:ext cx="2611423" cy="1292784"/>
          </a:xfrm>
          <a:prstGeom prst="rect">
            <a:avLst/>
          </a:prstGeom>
        </p:spPr>
      </p:pic>
      <p:sp>
        <p:nvSpPr>
          <p:cNvPr id="2" name="副标题 2">
            <a:extLst>
              <a:ext uri="{FF2B5EF4-FFF2-40B4-BE49-F238E27FC236}">
                <a16:creationId xmlns:a16="http://schemas.microsoft.com/office/drawing/2014/main" id="{C78BFA67-3F13-A6B2-9D75-75EB7C06DDEF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4" name="Picture 3" descr="A green and white logo&#10;&#10;AI-generated content may be incorrect.">
            <a:extLst>
              <a:ext uri="{FF2B5EF4-FFF2-40B4-BE49-F238E27FC236}">
                <a16:creationId xmlns:a16="http://schemas.microsoft.com/office/drawing/2014/main" id="{EACA4474-9066-B6F2-CBCB-78F69F4A52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535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344644"/>
            <a:ext cx="8733184" cy="2310367"/>
          </a:xfrm>
          <a:prstGeom prst="rect">
            <a:avLst/>
          </a:prstGeom>
        </p:spPr>
      </p:pic>
      <p:sp>
        <p:nvSpPr>
          <p:cNvPr id="4" name="副标题 2">
            <a:extLst>
              <a:ext uri="{FF2B5EF4-FFF2-40B4-BE49-F238E27FC236}">
                <a16:creationId xmlns:a16="http://schemas.microsoft.com/office/drawing/2014/main" id="{475012B6-B735-2892-428C-6A608C3DCF52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5" name="Picture 4" descr="A green and white logo&#10;&#10;AI-generated content may be incorrect.">
            <a:extLst>
              <a:ext uri="{FF2B5EF4-FFF2-40B4-BE49-F238E27FC236}">
                <a16:creationId xmlns:a16="http://schemas.microsoft.com/office/drawing/2014/main" id="{314148E6-C208-7B89-36C6-8785A1F990E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249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510941"/>
            <a:ext cx="3206202" cy="212331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4481461"/>
            <a:ext cx="4968552" cy="2123313"/>
          </a:xfrm>
          <a:prstGeom prst="rect">
            <a:avLst/>
          </a:prstGeom>
        </p:spPr>
      </p:pic>
      <p:sp>
        <p:nvSpPr>
          <p:cNvPr id="4" name="副标题 2">
            <a:extLst>
              <a:ext uri="{FF2B5EF4-FFF2-40B4-BE49-F238E27FC236}">
                <a16:creationId xmlns:a16="http://schemas.microsoft.com/office/drawing/2014/main" id="{3C3C152E-DD43-1A55-0C85-C11CD0DAFDD6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5" name="Picture 4" descr="A green and white logo&#10;&#10;AI-generated content may be incorrect.">
            <a:extLst>
              <a:ext uri="{FF2B5EF4-FFF2-40B4-BE49-F238E27FC236}">
                <a16:creationId xmlns:a16="http://schemas.microsoft.com/office/drawing/2014/main" id="{85C1F214-DAE5-D205-25A8-C813A0C4EC9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245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381311"/>
            <a:ext cx="6948264" cy="1838165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1277380" y="1988840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3600" dirty="0">
                <a:cs typeface="Arial" panose="020B0604020202020204" pitchFamily="34" charset="0"/>
              </a:rPr>
              <a:t>The ‘Santa Maria’ </a:t>
            </a:r>
            <a:r>
              <a:rPr lang="fr-CA" altLang="en-US" sz="3600" dirty="0" err="1">
                <a:cs typeface="Arial" panose="020B0604020202020204" pitchFamily="34" charset="0"/>
              </a:rPr>
              <a:t>was</a:t>
            </a:r>
            <a:r>
              <a:rPr lang="fr-CA" altLang="en-US" sz="3600" dirty="0">
                <a:cs typeface="Arial" panose="020B0604020202020204" pitchFamily="34" charset="0"/>
              </a:rPr>
              <a:t> the </a:t>
            </a:r>
            <a:r>
              <a:rPr lang="fr-CA" altLang="en-US" sz="3600" dirty="0" err="1">
                <a:cs typeface="Arial" panose="020B0604020202020204" pitchFamily="34" charset="0"/>
              </a:rPr>
              <a:t>largest</a:t>
            </a:r>
            <a:r>
              <a:rPr lang="fr-CA" altLang="en-US" sz="3600" dirty="0">
                <a:cs typeface="Arial" panose="020B0604020202020204" pitchFamily="34" charset="0"/>
              </a:rPr>
              <a:t> of Christopher </a:t>
            </a:r>
            <a:r>
              <a:rPr lang="fr-CA" altLang="en-US" sz="3600" dirty="0" err="1">
                <a:cs typeface="Arial" panose="020B0604020202020204" pitchFamily="34" charset="0"/>
              </a:rPr>
              <a:t>Columbus’s</a:t>
            </a:r>
            <a:r>
              <a:rPr lang="fr-CA" altLang="en-US" sz="3600" dirty="0">
                <a:cs typeface="Arial" panose="020B0604020202020204" pitchFamily="34" charset="0"/>
              </a:rPr>
              <a:t> </a:t>
            </a:r>
            <a:r>
              <a:rPr lang="fr-CA" altLang="en-US" sz="3600" dirty="0" err="1">
                <a:cs typeface="Arial" panose="020B0604020202020204" pitchFamily="34" charset="0"/>
              </a:rPr>
              <a:t>ships</a:t>
            </a:r>
            <a:r>
              <a:rPr lang="fr-CA" altLang="en-US" sz="3600" dirty="0">
                <a:cs typeface="Arial" panose="020B0604020202020204" pitchFamily="34" charset="0"/>
              </a:rPr>
              <a:t> to first cross the Atlantic but </a:t>
            </a:r>
            <a:r>
              <a:rPr lang="fr-CA" altLang="en-US" sz="3600" dirty="0" err="1">
                <a:cs typeface="Arial" panose="020B0604020202020204" pitchFamily="34" charset="0"/>
              </a:rPr>
              <a:t>sank</a:t>
            </a:r>
            <a:r>
              <a:rPr lang="fr-CA" altLang="en-US" sz="3600" dirty="0">
                <a:cs typeface="Arial" panose="020B0604020202020204" pitchFamily="34" charset="0"/>
              </a:rPr>
              <a:t> on Christmas Day 1492 off the </a:t>
            </a:r>
            <a:r>
              <a:rPr lang="fr-CA" altLang="en-US" sz="3600" dirty="0" err="1">
                <a:cs typeface="Arial" panose="020B0604020202020204" pitchFamily="34" charset="0"/>
              </a:rPr>
              <a:t>coast</a:t>
            </a:r>
            <a:r>
              <a:rPr lang="fr-CA" altLang="en-US" sz="3600" dirty="0">
                <a:cs typeface="Arial" panose="020B0604020202020204" pitchFamily="34" charset="0"/>
              </a:rPr>
              <a:t> of </a:t>
            </a:r>
            <a:r>
              <a:rPr lang="fr-CA" altLang="en-US" sz="3600" dirty="0" err="1">
                <a:cs typeface="Arial" panose="020B0604020202020204" pitchFamily="34" charset="0"/>
              </a:rPr>
              <a:t>Haiti</a:t>
            </a:r>
            <a:r>
              <a:rPr lang="fr-CA" altLang="en-US" sz="3600" dirty="0"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0F841473-B727-BCD6-FB3B-92AE2C331052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90A3E2EB-0E7E-3C79-7F74-65C1499708D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283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56" y="3576677"/>
            <a:ext cx="4798586" cy="237553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544" y="4869160"/>
            <a:ext cx="4913010" cy="2136091"/>
          </a:xfrm>
          <a:prstGeom prst="rect">
            <a:avLst/>
          </a:prstGeom>
        </p:spPr>
      </p:pic>
      <p:sp>
        <p:nvSpPr>
          <p:cNvPr id="6" name="副标题 2">
            <a:extLst>
              <a:ext uri="{FF2B5EF4-FFF2-40B4-BE49-F238E27FC236}">
                <a16:creationId xmlns:a16="http://schemas.microsoft.com/office/drawing/2014/main" id="{80E7959B-C2D3-1ECD-357E-7BC43F1C5B87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7" name="Picture 6" descr="A green and white logo&#10;&#10;AI-generated content may be incorrect.">
            <a:extLst>
              <a:ext uri="{FF2B5EF4-FFF2-40B4-BE49-F238E27FC236}">
                <a16:creationId xmlns:a16="http://schemas.microsoft.com/office/drawing/2014/main" id="{FE074A14-6B47-B2A4-3CD1-52C8DFA00A7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523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237626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1</a:t>
            </a:r>
          </a:p>
          <a:p>
            <a:pPr marL="0" indent="0">
              <a:buNone/>
            </a:pPr>
            <a:r>
              <a:rPr lang="fr-CA" altLang="en-US" sz="5400" dirty="0" err="1">
                <a:cs typeface="Arial" panose="020B0604020202020204" pitchFamily="34" charset="0"/>
              </a:rPr>
              <a:t>What</a:t>
            </a:r>
            <a:r>
              <a:rPr lang="fr-CA" altLang="en-US" sz="5400" dirty="0">
                <a:cs typeface="Arial" panose="020B0604020202020204" pitchFamily="34" charset="0"/>
              </a:rPr>
              <a:t> </a:t>
            </a:r>
            <a:r>
              <a:rPr lang="fr-CA" altLang="en-US" sz="5400" dirty="0" err="1">
                <a:cs typeface="Arial" panose="020B0604020202020204" pitchFamily="34" charset="0"/>
              </a:rPr>
              <a:t>colour</a:t>
            </a:r>
            <a:r>
              <a:rPr lang="fr-CA" altLang="en-US" sz="5400" dirty="0">
                <a:cs typeface="Arial" panose="020B0604020202020204" pitchFamily="34" charset="0"/>
              </a:rPr>
              <a:t> </a:t>
            </a:r>
            <a:r>
              <a:rPr lang="fr-CA" altLang="en-US" sz="5400" dirty="0" err="1">
                <a:cs typeface="Arial" panose="020B0604020202020204" pitchFamily="34" charset="0"/>
              </a:rPr>
              <a:t>is</a:t>
            </a:r>
            <a:r>
              <a:rPr lang="fr-CA" altLang="en-US" sz="5400" dirty="0">
                <a:cs typeface="Arial" panose="020B0604020202020204" pitchFamily="34" charset="0"/>
              </a:rPr>
              <a:t> </a:t>
            </a:r>
            <a:r>
              <a:rPr lang="fr-CA" altLang="en-US" sz="5400" dirty="0" err="1">
                <a:cs typeface="Arial" panose="020B0604020202020204" pitchFamily="34" charset="0"/>
              </a:rPr>
              <a:t>Santa’s</a:t>
            </a:r>
            <a:r>
              <a:rPr lang="fr-CA" altLang="en-US" sz="5400" dirty="0">
                <a:cs typeface="Arial" panose="020B0604020202020204" pitchFamily="34" charset="0"/>
              </a:rPr>
              <a:t> </a:t>
            </a:r>
            <a:r>
              <a:rPr lang="fr-CA" altLang="en-US" sz="5400" dirty="0" err="1">
                <a:cs typeface="Arial" panose="020B0604020202020204" pitchFamily="34" charset="0"/>
              </a:rPr>
              <a:t>belt</a:t>
            </a:r>
            <a:r>
              <a:rPr lang="fr-CA" altLang="en-US" sz="5400" dirty="0">
                <a:cs typeface="Arial" panose="020B0604020202020204" pitchFamily="34" charset="0"/>
              </a:rPr>
              <a:t> </a:t>
            </a:r>
            <a:r>
              <a:rPr lang="fr-CA" altLang="en-US" sz="5400" dirty="0" err="1">
                <a:cs typeface="Arial" panose="020B0604020202020204" pitchFamily="34" charset="0"/>
              </a:rPr>
              <a:t>traditionally</a:t>
            </a:r>
            <a:r>
              <a:rPr lang="fr-CA" altLang="en-US" sz="5400" dirty="0">
                <a:cs typeface="Arial" panose="020B0604020202020204" pitchFamily="34" charset="0"/>
              </a:rPr>
              <a:t>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873" y="713720"/>
            <a:ext cx="2181843" cy="108012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8027" y="650329"/>
            <a:ext cx="2690238" cy="116966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23392" y="5023927"/>
            <a:ext cx="3764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FF0000"/>
                </a:solidFill>
              </a:rPr>
              <a:t>Black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A464974-1379-75DD-64E7-B20BD04EB4BB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4" name="Picture 3" descr="A green and white logo&#10;&#10;AI-generated content may be incorrect.">
            <a:extLst>
              <a:ext uri="{FF2B5EF4-FFF2-40B4-BE49-F238E27FC236}">
                <a16:creationId xmlns:a16="http://schemas.microsoft.com/office/drawing/2014/main" id="{A4D37C45-092E-8D89-22A2-B01872FE029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053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4265754" cy="308441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2</a:t>
            </a:r>
          </a:p>
          <a:p>
            <a:pPr marL="0" indent="0">
              <a:buNone/>
            </a:pPr>
            <a:r>
              <a:rPr lang="fr-CA" altLang="en-US" sz="3800" dirty="0" err="1">
                <a:cs typeface="Arial" panose="020B0604020202020204" pitchFamily="34" charset="0"/>
              </a:rPr>
              <a:t>What</a:t>
            </a:r>
            <a:r>
              <a:rPr lang="fr-CA" altLang="en-US" sz="3800" dirty="0">
                <a:cs typeface="Arial" panose="020B0604020202020204" pitchFamily="34" charset="0"/>
              </a:rPr>
              <a:t> </a:t>
            </a:r>
            <a:r>
              <a:rPr lang="fr-CA" altLang="en-US" sz="3800" dirty="0" err="1">
                <a:cs typeface="Arial" panose="020B0604020202020204" pitchFamily="34" charset="0"/>
              </a:rPr>
              <a:t>fairy</a:t>
            </a:r>
            <a:r>
              <a:rPr lang="fr-CA" altLang="en-US" sz="3800" dirty="0">
                <a:cs typeface="Arial" panose="020B0604020202020204" pitchFamily="34" charset="0"/>
              </a:rPr>
              <a:t> tale </a:t>
            </a:r>
            <a:r>
              <a:rPr lang="fr-CA" altLang="en-US" sz="3800" dirty="0" err="1">
                <a:cs typeface="Arial" panose="020B0604020202020204" pitchFamily="34" charset="0"/>
              </a:rPr>
              <a:t>inspired</a:t>
            </a:r>
            <a:r>
              <a:rPr lang="fr-CA" altLang="en-US" sz="3800" dirty="0">
                <a:cs typeface="Arial" panose="020B0604020202020204" pitchFamily="34" charset="0"/>
              </a:rPr>
              <a:t> the first </a:t>
            </a:r>
            <a:r>
              <a:rPr lang="fr-CA" altLang="en-US" sz="3800" dirty="0" err="1">
                <a:cs typeface="Arial" panose="020B0604020202020204" pitchFamily="34" charset="0"/>
              </a:rPr>
              <a:t>Gingerbread</a:t>
            </a:r>
            <a:r>
              <a:rPr lang="fr-CA" altLang="en-US" sz="3800" dirty="0">
                <a:cs typeface="Arial" panose="020B0604020202020204" pitchFamily="34" charset="0"/>
              </a:rPr>
              <a:t> </a:t>
            </a:r>
            <a:r>
              <a:rPr lang="fr-CA" altLang="en-US" sz="3800" dirty="0" err="1">
                <a:cs typeface="Arial" panose="020B0604020202020204" pitchFamily="34" charset="0"/>
              </a:rPr>
              <a:t>Houses</a:t>
            </a:r>
            <a:r>
              <a:rPr lang="fr-CA" altLang="en-US" sz="3800" dirty="0">
                <a:cs typeface="Arial" panose="020B0604020202020204" pitchFamily="34" charset="0"/>
              </a:rPr>
              <a:t>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716258"/>
            <a:ext cx="2382011" cy="357301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873" y="713720"/>
            <a:ext cx="2181843" cy="108012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8027" y="650329"/>
            <a:ext cx="2690238" cy="116966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29680" y="5157192"/>
            <a:ext cx="42484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4800" b="1" dirty="0">
                <a:solidFill>
                  <a:srgbClr val="FF0000"/>
                </a:solidFill>
              </a:rPr>
              <a:t>Hansel &amp; Gretel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0C58DFDA-53FF-78BF-558D-11AD6F093AF5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4" name="Picture 3" descr="A green and white logo&#10;&#10;AI-generated content may be incorrect.">
            <a:extLst>
              <a:ext uri="{FF2B5EF4-FFF2-40B4-BE49-F238E27FC236}">
                <a16:creationId xmlns:a16="http://schemas.microsoft.com/office/drawing/2014/main" id="{9F0B3D25-3F03-C025-676E-2156D585628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522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060848"/>
            <a:ext cx="3384376" cy="273630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3</a:t>
            </a:r>
          </a:p>
          <a:p>
            <a:pPr marL="0" indent="0">
              <a:buNone/>
            </a:pPr>
            <a:r>
              <a:rPr lang="fr-CA" altLang="en-US" dirty="0" err="1">
                <a:cs typeface="Arial" panose="020B0604020202020204" pitchFamily="34" charset="0"/>
              </a:rPr>
              <a:t>Unscramble</a:t>
            </a:r>
            <a:r>
              <a:rPr lang="fr-CA" altLang="en-US" dirty="0">
                <a:cs typeface="Arial" panose="020B0604020202020204" pitchFamily="34" charset="0"/>
              </a:rPr>
              <a:t> the </a:t>
            </a:r>
            <a:r>
              <a:rPr lang="fr-CA" altLang="en-US" dirty="0" err="1">
                <a:cs typeface="Arial" panose="020B0604020202020204" pitchFamily="34" charset="0"/>
              </a:rPr>
              <a:t>letters</a:t>
            </a:r>
            <a:r>
              <a:rPr lang="fr-CA" altLang="en-US" dirty="0">
                <a:cs typeface="Arial" panose="020B0604020202020204" pitchFamily="34" charset="0"/>
              </a:rPr>
              <a:t> to </a:t>
            </a:r>
            <a:r>
              <a:rPr lang="fr-CA" altLang="en-US" dirty="0" err="1">
                <a:cs typeface="Arial" panose="020B0604020202020204" pitchFamily="34" charset="0"/>
              </a:rPr>
              <a:t>reveal</a:t>
            </a:r>
            <a:r>
              <a:rPr lang="fr-CA" altLang="en-US" dirty="0">
                <a:cs typeface="Arial" panose="020B0604020202020204" pitchFamily="34" charset="0"/>
              </a:rPr>
              <a:t> the </a:t>
            </a:r>
            <a:r>
              <a:rPr lang="fr-CA" altLang="en-US" dirty="0" err="1">
                <a:cs typeface="Arial" panose="020B0604020202020204" pitchFamily="34" charset="0"/>
              </a:rPr>
              <a:t>name</a:t>
            </a:r>
            <a:r>
              <a:rPr lang="fr-CA" altLang="en-US" dirty="0">
                <a:cs typeface="Arial" panose="020B0604020202020204" pitchFamily="34" charset="0"/>
              </a:rPr>
              <a:t> of a Christmas </a:t>
            </a:r>
            <a:r>
              <a:rPr lang="fr-CA" altLang="en-US" dirty="0" err="1">
                <a:cs typeface="Arial" panose="020B0604020202020204" pitchFamily="34" charset="0"/>
              </a:rPr>
              <a:t>ornament</a:t>
            </a:r>
            <a:r>
              <a:rPr lang="fr-CA" altLang="en-US" dirty="0">
                <a:cs typeface="Arial" panose="020B0604020202020204" pitchFamily="34" charset="0"/>
              </a:rPr>
              <a:t>: </a:t>
            </a:r>
            <a:r>
              <a:rPr lang="fr-CA" altLang="en-US" b="1" dirty="0">
                <a:cs typeface="Arial" panose="020B0604020202020204" pitchFamily="34" charset="0"/>
              </a:rPr>
              <a:t>LUBBAE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873" y="713720"/>
            <a:ext cx="2181843" cy="108012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8027" y="650329"/>
            <a:ext cx="2690238" cy="116966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23392" y="5023927"/>
            <a:ext cx="3764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FF0000"/>
                </a:solidFill>
              </a:rPr>
              <a:t>Bauble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2204864"/>
            <a:ext cx="2295162" cy="306896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" name="副标题 2">
            <a:extLst>
              <a:ext uri="{FF2B5EF4-FFF2-40B4-BE49-F238E27FC236}">
                <a16:creationId xmlns:a16="http://schemas.microsoft.com/office/drawing/2014/main" id="{3612FCAC-BC50-8C54-E859-43E090068A3C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063070BA-8612-EAAB-863A-BD1230CA391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07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4220272" cy="280831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4</a:t>
            </a:r>
          </a:p>
          <a:p>
            <a:pPr marL="0" indent="0">
              <a:buNone/>
            </a:pPr>
            <a:r>
              <a:rPr lang="fr-CA" altLang="en-US" sz="4800" dirty="0">
                <a:cs typeface="Arial" panose="020B0604020202020204" pitchFamily="34" charset="0"/>
              </a:rPr>
              <a:t>Name </a:t>
            </a:r>
            <a:r>
              <a:rPr lang="fr-CA" altLang="en-US" sz="4800" dirty="0" err="1">
                <a:cs typeface="Arial" panose="020B0604020202020204" pitchFamily="34" charset="0"/>
              </a:rPr>
              <a:t>this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traditional</a:t>
            </a:r>
            <a:r>
              <a:rPr lang="fr-CA" altLang="en-US" sz="4800" dirty="0">
                <a:cs typeface="Arial" panose="020B0604020202020204" pitchFamily="34" charset="0"/>
              </a:rPr>
              <a:t> Christmas plant.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3033" y="2204864"/>
            <a:ext cx="2548480" cy="254848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873" y="713720"/>
            <a:ext cx="2181843" cy="108012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8027" y="650329"/>
            <a:ext cx="2690238" cy="116966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23392" y="5023927"/>
            <a:ext cx="3764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FF0000"/>
                </a:solidFill>
              </a:rPr>
              <a:t>Poinsettia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A3776A0C-0483-B836-4CFE-035F7436636F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4" name="Picture 3" descr="A green and white logo&#10;&#10;AI-generated content may be incorrect.">
            <a:extLst>
              <a:ext uri="{FF2B5EF4-FFF2-40B4-BE49-F238E27FC236}">
                <a16:creationId xmlns:a16="http://schemas.microsoft.com/office/drawing/2014/main" id="{DA9D9485-D58F-1F18-66F1-7F23B5ACD0F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378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5</a:t>
            </a:r>
          </a:p>
          <a:p>
            <a:pPr marL="0" indent="0">
              <a:buNone/>
            </a:pPr>
            <a:r>
              <a:rPr lang="fr-CA" altLang="en-US" sz="4800" dirty="0">
                <a:cs typeface="Arial" panose="020B0604020202020204" pitchFamily="34" charset="0"/>
              </a:rPr>
              <a:t>Complete the </a:t>
            </a:r>
            <a:r>
              <a:rPr lang="fr-CA" altLang="en-US" sz="4800" dirty="0" err="1">
                <a:cs typeface="Arial" panose="020B0604020202020204" pitchFamily="34" charset="0"/>
              </a:rPr>
              <a:t>name</a:t>
            </a:r>
            <a:r>
              <a:rPr lang="fr-CA" altLang="en-US" sz="4800" dirty="0">
                <a:cs typeface="Arial" panose="020B0604020202020204" pitchFamily="34" charset="0"/>
              </a:rPr>
              <a:t> of </a:t>
            </a:r>
            <a:r>
              <a:rPr lang="fr-CA" altLang="en-US" sz="4800" dirty="0" err="1">
                <a:cs typeface="Arial" panose="020B0604020202020204" pitchFamily="34" charset="0"/>
              </a:rPr>
              <a:t>this</a:t>
            </a:r>
            <a:r>
              <a:rPr lang="fr-CA" altLang="en-US" sz="4800" dirty="0">
                <a:cs typeface="Arial" panose="020B0604020202020204" pitchFamily="34" charset="0"/>
              </a:rPr>
              <a:t> Christmas </a:t>
            </a:r>
            <a:r>
              <a:rPr lang="fr-CA" altLang="en-US" sz="4800" dirty="0" err="1">
                <a:cs typeface="Arial" panose="020B0604020202020204" pitchFamily="34" charset="0"/>
              </a:rPr>
              <a:t>movie</a:t>
            </a:r>
            <a:r>
              <a:rPr lang="fr-CA" altLang="en-US" sz="4800" dirty="0">
                <a:cs typeface="Arial" panose="020B0604020202020204" pitchFamily="34" charset="0"/>
              </a:rPr>
              <a:t>: ‘Miracle on __th Street’.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873" y="713720"/>
            <a:ext cx="2181843" cy="108012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8027" y="650329"/>
            <a:ext cx="2690238" cy="116966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23392" y="5023927"/>
            <a:ext cx="3764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FF0000"/>
                </a:solidFill>
              </a:rPr>
              <a:t>34th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86E7454F-61DB-C0BC-8475-547EAD3D4C6B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F6CC6A16-8342-BB10-D08E-274414AD69F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009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02433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6</a:t>
            </a:r>
          </a:p>
          <a:p>
            <a:pPr marL="0" indent="0">
              <a:buNone/>
            </a:pPr>
            <a:r>
              <a:rPr lang="fr-CA" altLang="en-US" sz="3800" dirty="0" err="1">
                <a:cs typeface="Arial" panose="020B0604020202020204" pitchFamily="34" charset="0"/>
              </a:rPr>
              <a:t>What</a:t>
            </a:r>
            <a:r>
              <a:rPr lang="fr-CA" altLang="en-US" sz="3800" dirty="0">
                <a:cs typeface="Arial" panose="020B0604020202020204" pitchFamily="34" charset="0"/>
              </a:rPr>
              <a:t> </a:t>
            </a:r>
            <a:r>
              <a:rPr lang="fr-CA" altLang="en-US" sz="3800" dirty="0" err="1">
                <a:cs typeface="Arial" panose="020B0604020202020204" pitchFamily="34" charset="0"/>
              </a:rPr>
              <a:t>school</a:t>
            </a:r>
            <a:r>
              <a:rPr lang="fr-CA" altLang="en-US" sz="3800" dirty="0">
                <a:cs typeface="Arial" panose="020B0604020202020204" pitchFamily="34" charset="0"/>
              </a:rPr>
              <a:t> </a:t>
            </a:r>
            <a:r>
              <a:rPr lang="fr-CA" altLang="en-US" sz="3800" dirty="0" err="1">
                <a:cs typeface="Arial" panose="020B0604020202020204" pitchFamily="34" charset="0"/>
              </a:rPr>
              <a:t>subject</a:t>
            </a:r>
            <a:r>
              <a:rPr lang="fr-CA" altLang="en-US" sz="3800" dirty="0">
                <a:cs typeface="Arial" panose="020B0604020202020204" pitchFamily="34" charset="0"/>
              </a:rPr>
              <a:t> </a:t>
            </a:r>
            <a:r>
              <a:rPr lang="fr-CA" altLang="en-US" sz="3800" dirty="0" err="1">
                <a:cs typeface="Arial" panose="020B0604020202020204" pitchFamily="34" charset="0"/>
              </a:rPr>
              <a:t>is</a:t>
            </a:r>
            <a:r>
              <a:rPr lang="fr-CA" altLang="en-US" sz="3800" dirty="0">
                <a:cs typeface="Arial" panose="020B0604020202020204" pitchFamily="34" charset="0"/>
              </a:rPr>
              <a:t> </a:t>
            </a:r>
            <a:r>
              <a:rPr lang="fr-CA" altLang="en-US" sz="3800" dirty="0" err="1">
                <a:cs typeface="Arial" panose="020B0604020202020204" pitchFamily="34" charset="0"/>
              </a:rPr>
              <a:t>mentioned</a:t>
            </a:r>
            <a:r>
              <a:rPr lang="fr-CA" altLang="en-US" sz="3800" dirty="0">
                <a:cs typeface="Arial" panose="020B0604020202020204" pitchFamily="34" charset="0"/>
              </a:rPr>
              <a:t> in the Christmas </a:t>
            </a:r>
            <a:r>
              <a:rPr lang="fr-CA" altLang="en-US" sz="3800" dirty="0" err="1">
                <a:cs typeface="Arial" panose="020B0604020202020204" pitchFamily="34" charset="0"/>
              </a:rPr>
              <a:t>song</a:t>
            </a:r>
            <a:r>
              <a:rPr lang="fr-CA" altLang="en-US" sz="3800" dirty="0">
                <a:cs typeface="Arial" panose="020B0604020202020204" pitchFamily="34" charset="0"/>
              </a:rPr>
              <a:t> ‘Rudolph the </a:t>
            </a:r>
            <a:r>
              <a:rPr lang="fr-CA" altLang="en-US" sz="3800" dirty="0" err="1">
                <a:cs typeface="Arial" panose="020B0604020202020204" pitchFamily="34" charset="0"/>
              </a:rPr>
              <a:t>Red-Nosed</a:t>
            </a:r>
            <a:r>
              <a:rPr lang="fr-CA" altLang="en-US" sz="3800" dirty="0">
                <a:cs typeface="Arial" panose="020B0604020202020204" pitchFamily="34" charset="0"/>
              </a:rPr>
              <a:t> </a:t>
            </a:r>
            <a:r>
              <a:rPr lang="fr-CA" altLang="en-US" sz="3800" dirty="0" err="1">
                <a:cs typeface="Arial" panose="020B0604020202020204" pitchFamily="34" charset="0"/>
              </a:rPr>
              <a:t>Reindeer</a:t>
            </a:r>
            <a:r>
              <a:rPr lang="fr-CA" altLang="en-US" sz="3800" dirty="0">
                <a:cs typeface="Arial" panose="020B0604020202020204" pitchFamily="34" charset="0"/>
              </a:rPr>
              <a:t>’?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873" y="713720"/>
            <a:ext cx="2181843" cy="108012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8027" y="650329"/>
            <a:ext cx="2690238" cy="116966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23392" y="5023927"/>
            <a:ext cx="3764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FF0000"/>
                </a:solidFill>
              </a:rPr>
              <a:t>History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7E9564C1-7BC7-4190-B6B9-A8C523032082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AD494950-5F33-F295-79F9-8DFB96B2AD3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286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344644"/>
            <a:ext cx="8733184" cy="2310367"/>
          </a:xfrm>
          <a:prstGeom prst="rect">
            <a:avLst/>
          </a:prstGeom>
        </p:spPr>
      </p:pic>
      <p:sp>
        <p:nvSpPr>
          <p:cNvPr id="4" name="副标题 2">
            <a:extLst>
              <a:ext uri="{FF2B5EF4-FFF2-40B4-BE49-F238E27FC236}">
                <a16:creationId xmlns:a16="http://schemas.microsoft.com/office/drawing/2014/main" id="{AAEE8680-B1F6-8EE9-0AEB-3054E955C96E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5" name="Picture 4" descr="A green and white logo&#10;&#10;AI-generated content may be incorrect.">
            <a:extLst>
              <a:ext uri="{FF2B5EF4-FFF2-40B4-BE49-F238E27FC236}">
                <a16:creationId xmlns:a16="http://schemas.microsoft.com/office/drawing/2014/main" id="{CF980E10-0B7E-9AA2-E188-992BAC8BE9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70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381311"/>
            <a:ext cx="6948264" cy="1838165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1277380" y="1988840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4000" dirty="0">
                <a:cs typeface="Arial" panose="020B0604020202020204" pitchFamily="34" charset="0"/>
              </a:rPr>
              <a:t>Christmas Island </a:t>
            </a:r>
            <a:r>
              <a:rPr lang="fr-CA" altLang="en-US" sz="4000" dirty="0" err="1">
                <a:cs typeface="Arial" panose="020B0604020202020204" pitchFamily="34" charset="0"/>
              </a:rPr>
              <a:t>is</a:t>
            </a:r>
            <a:r>
              <a:rPr lang="fr-CA" altLang="en-US" sz="4000" dirty="0">
                <a:cs typeface="Arial" panose="020B0604020202020204" pitchFamily="34" charset="0"/>
              </a:rPr>
              <a:t> an </a:t>
            </a:r>
            <a:r>
              <a:rPr lang="fr-CA" altLang="en-US" sz="4000" dirty="0" err="1">
                <a:cs typeface="Arial" panose="020B0604020202020204" pitchFamily="34" charset="0"/>
              </a:rPr>
              <a:t>Australian</a:t>
            </a:r>
            <a:r>
              <a:rPr lang="fr-CA" altLang="en-US" sz="4000" dirty="0">
                <a:cs typeface="Arial" panose="020B0604020202020204" pitchFamily="34" charset="0"/>
              </a:rPr>
              <a:t> </a:t>
            </a:r>
            <a:r>
              <a:rPr lang="fr-CA" altLang="en-US" sz="4000" dirty="0" err="1">
                <a:cs typeface="Arial" panose="020B0604020202020204" pitchFamily="34" charset="0"/>
              </a:rPr>
              <a:t>territory</a:t>
            </a:r>
            <a:r>
              <a:rPr lang="fr-CA" altLang="en-US" sz="4000" dirty="0">
                <a:cs typeface="Arial" panose="020B0604020202020204" pitchFamily="34" charset="0"/>
              </a:rPr>
              <a:t> </a:t>
            </a:r>
            <a:r>
              <a:rPr lang="fr-CA" altLang="en-US" sz="4000" dirty="0" err="1">
                <a:cs typeface="Arial" panose="020B0604020202020204" pitchFamily="34" charset="0"/>
              </a:rPr>
              <a:t>located</a:t>
            </a:r>
            <a:r>
              <a:rPr lang="fr-CA" altLang="en-US" sz="4000" dirty="0">
                <a:cs typeface="Arial" panose="020B0604020202020204" pitchFamily="34" charset="0"/>
              </a:rPr>
              <a:t> in the </a:t>
            </a:r>
            <a:r>
              <a:rPr lang="fr-CA" altLang="en-US" sz="4000" dirty="0" err="1">
                <a:cs typeface="Arial" panose="020B0604020202020204" pitchFamily="34" charset="0"/>
              </a:rPr>
              <a:t>Indian</a:t>
            </a:r>
            <a:r>
              <a:rPr lang="fr-CA" altLang="en-US" sz="4000" dirty="0">
                <a:cs typeface="Arial" panose="020B0604020202020204" pitchFamily="34" charset="0"/>
              </a:rPr>
              <a:t> </a:t>
            </a:r>
            <a:r>
              <a:rPr lang="fr-CA" altLang="en-US" sz="4000" dirty="0" err="1">
                <a:cs typeface="Arial" panose="020B0604020202020204" pitchFamily="34" charset="0"/>
              </a:rPr>
              <a:t>Ocean</a:t>
            </a:r>
            <a:r>
              <a:rPr lang="fr-CA" altLang="en-US" sz="4000" dirty="0">
                <a:cs typeface="Arial" panose="020B0604020202020204" pitchFamily="34" charset="0"/>
              </a:rPr>
              <a:t>. A national </a:t>
            </a:r>
            <a:r>
              <a:rPr lang="fr-CA" altLang="en-US" sz="4000" dirty="0" err="1">
                <a:cs typeface="Arial" panose="020B0604020202020204" pitchFamily="34" charset="0"/>
              </a:rPr>
              <a:t>park</a:t>
            </a:r>
            <a:r>
              <a:rPr lang="fr-CA" altLang="en-US" sz="4000" dirty="0">
                <a:cs typeface="Arial" panose="020B0604020202020204" pitchFamily="34" charset="0"/>
              </a:rPr>
              <a:t> </a:t>
            </a:r>
            <a:r>
              <a:rPr lang="fr-CA" altLang="en-US" sz="4000" dirty="0" err="1">
                <a:cs typeface="Arial" panose="020B0604020202020204" pitchFamily="34" charset="0"/>
              </a:rPr>
              <a:t>covers</a:t>
            </a:r>
            <a:r>
              <a:rPr lang="fr-CA" altLang="en-US" sz="4000" dirty="0">
                <a:cs typeface="Arial" panose="020B0604020202020204" pitchFamily="34" charset="0"/>
              </a:rPr>
              <a:t> </a:t>
            </a:r>
            <a:r>
              <a:rPr lang="fr-CA" altLang="en-US" sz="4000" dirty="0" err="1">
                <a:cs typeface="Arial" panose="020B0604020202020204" pitchFamily="34" charset="0"/>
              </a:rPr>
              <a:t>most</a:t>
            </a:r>
            <a:r>
              <a:rPr lang="fr-CA" altLang="en-US" sz="4000" dirty="0">
                <a:cs typeface="Arial" panose="020B0604020202020204" pitchFamily="34" charset="0"/>
              </a:rPr>
              <a:t> of the 135km</a:t>
            </a:r>
            <a:r>
              <a:rPr lang="fr-CA" altLang="en-US" sz="4000" baseline="30000" dirty="0">
                <a:cs typeface="Arial" panose="020B0604020202020204" pitchFamily="34" charset="0"/>
              </a:rPr>
              <a:t>2</a:t>
            </a:r>
            <a:r>
              <a:rPr lang="fr-CA" altLang="en-US" sz="4000" dirty="0">
                <a:cs typeface="Arial" panose="020B0604020202020204" pitchFamily="34" charset="0"/>
              </a:rPr>
              <a:t> </a:t>
            </a:r>
            <a:r>
              <a:rPr lang="fr-CA" altLang="en-US" sz="4000" dirty="0" err="1">
                <a:cs typeface="Arial" panose="020B0604020202020204" pitchFamily="34" charset="0"/>
              </a:rPr>
              <a:t>island</a:t>
            </a:r>
            <a:r>
              <a:rPr lang="fr-CA" altLang="en-US" sz="4000" dirty="0"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0683A6BF-C588-F952-46ED-8E17E6288F05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C7FB28F4-995C-FBF8-124E-C901D9DD882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317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931" y="3989697"/>
            <a:ext cx="5456968" cy="2798445"/>
          </a:xfrm>
          <a:prstGeom prst="rect">
            <a:avLst/>
          </a:prstGeom>
        </p:spPr>
      </p:pic>
      <p:sp>
        <p:nvSpPr>
          <p:cNvPr id="5" name="副标题 2">
            <a:extLst>
              <a:ext uri="{FF2B5EF4-FFF2-40B4-BE49-F238E27FC236}">
                <a16:creationId xmlns:a16="http://schemas.microsoft.com/office/drawing/2014/main" id="{000A1420-941F-3E5D-7288-8594E926373E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6" name="Picture 5" descr="A green and white logo&#10;&#10;AI-generated content may be incorrect.">
            <a:extLst>
              <a:ext uri="{FF2B5EF4-FFF2-40B4-BE49-F238E27FC236}">
                <a16:creationId xmlns:a16="http://schemas.microsoft.com/office/drawing/2014/main" id="{99A0F64A-9709-093F-F853-2D628BB0C82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971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07032F1-4D93-FD23-0DCB-B5D09B450F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B057468-08A8-2CAC-A304-1A1513D5B74A}"/>
              </a:ext>
            </a:extLst>
          </p:cNvPr>
          <p:cNvSpPr txBox="1">
            <a:spLocks/>
          </p:cNvSpPr>
          <p:nvPr/>
        </p:nvSpPr>
        <p:spPr>
          <a:xfrm>
            <a:off x="1144053" y="2096852"/>
            <a:ext cx="6768752" cy="266429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88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cs typeface="Arial" panose="020B0604020202020204" pitchFamily="34" charset="0"/>
              </a:rPr>
              <a:t>Time to check the scores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765AA86A-C7D2-0D71-1F2A-B177331B5A9B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F7517F77-24F1-9577-E409-B74A4F6808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390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3717032"/>
            <a:ext cx="5722978" cy="2778145"/>
          </a:xfrm>
          <a:prstGeom prst="rect">
            <a:avLst/>
          </a:prstGeom>
        </p:spPr>
      </p:pic>
      <p:sp>
        <p:nvSpPr>
          <p:cNvPr id="5" name="副标题 2">
            <a:extLst>
              <a:ext uri="{FF2B5EF4-FFF2-40B4-BE49-F238E27FC236}">
                <a16:creationId xmlns:a16="http://schemas.microsoft.com/office/drawing/2014/main" id="{2533F345-DD78-4659-F09E-284633715A77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6" name="Picture 5" descr="A green and white logo&#10;&#10;AI-generated content may be incorrect.">
            <a:extLst>
              <a:ext uri="{FF2B5EF4-FFF2-40B4-BE49-F238E27FC236}">
                <a16:creationId xmlns:a16="http://schemas.microsoft.com/office/drawing/2014/main" id="{A080ACEA-7649-BB01-6BCC-A69B038740D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992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1</a:t>
            </a:r>
          </a:p>
          <a:p>
            <a:pPr marL="0" indent="0">
              <a:buNone/>
            </a:pPr>
            <a:r>
              <a:rPr lang="fr-CA" altLang="en-US" sz="4800" dirty="0" err="1">
                <a:cs typeface="Arial" panose="020B0604020202020204" pitchFamily="34" charset="0"/>
              </a:rPr>
              <a:t>What</a:t>
            </a:r>
            <a:r>
              <a:rPr lang="fr-CA" altLang="en-US" sz="4800" dirty="0">
                <a:cs typeface="Arial" panose="020B0604020202020204" pitchFamily="34" charset="0"/>
              </a:rPr>
              <a:t> fruit sauce </a:t>
            </a:r>
            <a:r>
              <a:rPr lang="fr-CA" altLang="en-US" sz="4800" dirty="0" err="1">
                <a:cs typeface="Arial" panose="020B0604020202020204" pitchFamily="34" charset="0"/>
              </a:rPr>
              <a:t>is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traditionally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served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with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turkey</a:t>
            </a:r>
            <a:r>
              <a:rPr lang="fr-CA" altLang="en-US" sz="4800" dirty="0">
                <a:cs typeface="Arial" panose="020B0604020202020204" pitchFamily="34" charset="0"/>
              </a:rPr>
              <a:t> for Christmas </a:t>
            </a:r>
            <a:r>
              <a:rPr lang="fr-CA" altLang="en-US" sz="4800" dirty="0" err="1">
                <a:cs typeface="Arial" panose="020B0604020202020204" pitchFamily="34" charset="0"/>
              </a:rPr>
              <a:t>dinner</a:t>
            </a:r>
            <a:r>
              <a:rPr lang="fr-CA" altLang="en-US" sz="4800" dirty="0">
                <a:cs typeface="Arial" panose="020B0604020202020204" pitchFamily="34" charset="0"/>
              </a:rPr>
              <a:t>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620688"/>
            <a:ext cx="2673517" cy="1297824"/>
          </a:xfrm>
          <a:prstGeom prst="rect">
            <a:avLst/>
          </a:prstGeom>
        </p:spPr>
      </p:pic>
      <p:sp>
        <p:nvSpPr>
          <p:cNvPr id="3" name="副标题 2">
            <a:extLst>
              <a:ext uri="{FF2B5EF4-FFF2-40B4-BE49-F238E27FC236}">
                <a16:creationId xmlns:a16="http://schemas.microsoft.com/office/drawing/2014/main" id="{89A9269A-9A01-1BBB-CFCB-674157794D4C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4" name="Picture 3" descr="A green and white logo&#10;&#10;AI-generated content may be incorrect.">
            <a:extLst>
              <a:ext uri="{FF2B5EF4-FFF2-40B4-BE49-F238E27FC236}">
                <a16:creationId xmlns:a16="http://schemas.microsoft.com/office/drawing/2014/main" id="{136574D7-62BE-28AF-2568-4F17D10AC1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074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2</a:t>
            </a:r>
          </a:p>
          <a:p>
            <a:pPr marL="0" indent="0">
              <a:buNone/>
            </a:pPr>
            <a:r>
              <a:rPr lang="fr-CA" altLang="en-US" sz="5400" dirty="0">
                <a:cs typeface="Arial" panose="020B0604020202020204" pitchFamily="34" charset="0"/>
              </a:rPr>
              <a:t>‘</a:t>
            </a:r>
            <a:r>
              <a:rPr lang="fr-CA" altLang="en-US" sz="5400" b="1" dirty="0">
                <a:cs typeface="Arial" panose="020B0604020202020204" pitchFamily="34" charset="0"/>
              </a:rPr>
              <a:t>LISTEN</a:t>
            </a:r>
            <a:r>
              <a:rPr lang="fr-CA" altLang="en-US" sz="5400" dirty="0">
                <a:cs typeface="Arial" panose="020B0604020202020204" pitchFamily="34" charset="0"/>
              </a:rPr>
              <a:t>’ </a:t>
            </a:r>
            <a:r>
              <a:rPr lang="fr-CA" altLang="en-US" sz="5400" dirty="0" err="1">
                <a:cs typeface="Arial" panose="020B0604020202020204" pitchFamily="34" charset="0"/>
              </a:rPr>
              <a:t>is</a:t>
            </a:r>
            <a:r>
              <a:rPr lang="fr-CA" altLang="en-US" sz="5400" dirty="0">
                <a:cs typeface="Arial" panose="020B0604020202020204" pitchFamily="34" charset="0"/>
              </a:rPr>
              <a:t> an </a:t>
            </a:r>
            <a:r>
              <a:rPr lang="fr-CA" altLang="en-US" sz="5400" dirty="0" err="1">
                <a:cs typeface="Arial" panose="020B0604020202020204" pitchFamily="34" charset="0"/>
              </a:rPr>
              <a:t>anagram</a:t>
            </a:r>
            <a:r>
              <a:rPr lang="fr-CA" altLang="en-US" sz="5400" dirty="0">
                <a:cs typeface="Arial" panose="020B0604020202020204" pitchFamily="34" charset="0"/>
              </a:rPr>
              <a:t> for </a:t>
            </a:r>
            <a:r>
              <a:rPr lang="fr-CA" altLang="en-US" sz="5400" dirty="0" err="1">
                <a:cs typeface="Arial" panose="020B0604020202020204" pitchFamily="34" charset="0"/>
              </a:rPr>
              <a:t>what</a:t>
            </a:r>
            <a:r>
              <a:rPr lang="fr-CA" altLang="en-US" sz="5400" dirty="0">
                <a:cs typeface="Arial" panose="020B0604020202020204" pitchFamily="34" charset="0"/>
              </a:rPr>
              <a:t> Christmas </a:t>
            </a:r>
            <a:r>
              <a:rPr lang="fr-CA" altLang="en-US" sz="5400" dirty="0" err="1">
                <a:cs typeface="Arial" panose="020B0604020202020204" pitchFamily="34" charset="0"/>
              </a:rPr>
              <a:t>tree</a:t>
            </a:r>
            <a:r>
              <a:rPr lang="fr-CA" altLang="en-US" sz="5400" dirty="0">
                <a:cs typeface="Arial" panose="020B0604020202020204" pitchFamily="34" charset="0"/>
              </a:rPr>
              <a:t> </a:t>
            </a:r>
            <a:r>
              <a:rPr lang="fr-CA" altLang="en-US" sz="5400" dirty="0" err="1">
                <a:cs typeface="Arial" panose="020B0604020202020204" pitchFamily="34" charset="0"/>
              </a:rPr>
              <a:t>decoration</a:t>
            </a:r>
            <a:r>
              <a:rPr lang="fr-CA" altLang="en-US" sz="5400" dirty="0">
                <a:cs typeface="Arial" panose="020B0604020202020204" pitchFamily="34" charset="0"/>
              </a:rPr>
              <a:t>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620688"/>
            <a:ext cx="2673517" cy="1297824"/>
          </a:xfrm>
          <a:prstGeom prst="rect">
            <a:avLst/>
          </a:prstGeom>
        </p:spPr>
      </p:pic>
      <p:sp>
        <p:nvSpPr>
          <p:cNvPr id="3" name="副标题 2">
            <a:extLst>
              <a:ext uri="{FF2B5EF4-FFF2-40B4-BE49-F238E27FC236}">
                <a16:creationId xmlns:a16="http://schemas.microsoft.com/office/drawing/2014/main" id="{50D7C24E-3AE6-A627-243E-2752705B4D58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4" name="Picture 3" descr="A green and white logo&#10;&#10;AI-generated content may be incorrect.">
            <a:extLst>
              <a:ext uri="{FF2B5EF4-FFF2-40B4-BE49-F238E27FC236}">
                <a16:creationId xmlns:a16="http://schemas.microsoft.com/office/drawing/2014/main" id="{C36E90FC-7D2C-6FEF-3D06-F1FA94B5546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347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3</a:t>
            </a:r>
          </a:p>
          <a:p>
            <a:pPr marL="0" indent="0">
              <a:buNone/>
            </a:pPr>
            <a:r>
              <a:rPr lang="fr-CA" altLang="en-US" sz="5400" dirty="0" err="1">
                <a:cs typeface="Arial" panose="020B0604020202020204" pitchFamily="34" charset="0"/>
              </a:rPr>
              <a:t>What</a:t>
            </a:r>
            <a:r>
              <a:rPr lang="fr-CA" altLang="en-US" sz="5400" dirty="0">
                <a:cs typeface="Arial" panose="020B0604020202020204" pitchFamily="34" charset="0"/>
              </a:rPr>
              <a:t> </a:t>
            </a:r>
            <a:r>
              <a:rPr lang="fr-CA" altLang="en-US" sz="5400" dirty="0" err="1">
                <a:cs typeface="Arial" panose="020B0604020202020204" pitchFamily="34" charset="0"/>
              </a:rPr>
              <a:t>is</a:t>
            </a:r>
            <a:r>
              <a:rPr lang="fr-CA" altLang="en-US" sz="5400" dirty="0">
                <a:cs typeface="Arial" panose="020B0604020202020204" pitchFamily="34" charset="0"/>
              </a:rPr>
              <a:t> the </a:t>
            </a:r>
            <a:r>
              <a:rPr lang="fr-CA" altLang="en-US" sz="5400" dirty="0" err="1">
                <a:cs typeface="Arial" panose="020B0604020202020204" pitchFamily="34" charset="0"/>
              </a:rPr>
              <a:t>name</a:t>
            </a:r>
            <a:r>
              <a:rPr lang="fr-CA" altLang="en-US" sz="5400" dirty="0">
                <a:cs typeface="Arial" panose="020B0604020202020204" pitchFamily="34" charset="0"/>
              </a:rPr>
              <a:t> of the </a:t>
            </a:r>
            <a:r>
              <a:rPr lang="fr-CA" altLang="en-US" sz="5400" dirty="0" err="1">
                <a:cs typeface="Arial" panose="020B0604020202020204" pitchFamily="34" charset="0"/>
              </a:rPr>
              <a:t>Grinch’s</a:t>
            </a:r>
            <a:r>
              <a:rPr lang="fr-CA" altLang="en-US" sz="5400" dirty="0">
                <a:cs typeface="Arial" panose="020B0604020202020204" pitchFamily="34" charset="0"/>
              </a:rPr>
              <a:t> dog?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620688"/>
            <a:ext cx="2673517" cy="1297824"/>
          </a:xfrm>
          <a:prstGeom prst="rect">
            <a:avLst/>
          </a:prstGeom>
        </p:spPr>
      </p:pic>
      <p:sp>
        <p:nvSpPr>
          <p:cNvPr id="3" name="副标题 2">
            <a:extLst>
              <a:ext uri="{FF2B5EF4-FFF2-40B4-BE49-F238E27FC236}">
                <a16:creationId xmlns:a16="http://schemas.microsoft.com/office/drawing/2014/main" id="{5E82D35E-A9EA-9A9F-F450-124ED3848CA3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4" name="Picture 3" descr="A green and white logo&#10;&#10;AI-generated content may be incorrect.">
            <a:extLst>
              <a:ext uri="{FF2B5EF4-FFF2-40B4-BE49-F238E27FC236}">
                <a16:creationId xmlns:a16="http://schemas.microsoft.com/office/drawing/2014/main" id="{05FB944A-3103-B010-C451-5FE2E9CF70D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854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4</a:t>
            </a:r>
          </a:p>
          <a:p>
            <a:pPr marL="0" indent="0">
              <a:buNone/>
            </a:pPr>
            <a:r>
              <a:rPr lang="fr-CA" altLang="en-US" sz="5400" dirty="0">
                <a:cs typeface="Arial" panose="020B0604020202020204" pitchFamily="34" charset="0"/>
              </a:rPr>
              <a:t>How many times does the No. 1 appear on an Advent Calendar?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620688"/>
            <a:ext cx="2673517" cy="1297824"/>
          </a:xfrm>
          <a:prstGeom prst="rect">
            <a:avLst/>
          </a:prstGeom>
        </p:spPr>
      </p:pic>
      <p:sp>
        <p:nvSpPr>
          <p:cNvPr id="3" name="副标题 2">
            <a:extLst>
              <a:ext uri="{FF2B5EF4-FFF2-40B4-BE49-F238E27FC236}">
                <a16:creationId xmlns:a16="http://schemas.microsoft.com/office/drawing/2014/main" id="{29506555-0A51-7DA6-FFC7-E1137106C708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4" name="Picture 3" descr="A green and white logo&#10;&#10;AI-generated content may be incorrect.">
            <a:extLst>
              <a:ext uri="{FF2B5EF4-FFF2-40B4-BE49-F238E27FC236}">
                <a16:creationId xmlns:a16="http://schemas.microsoft.com/office/drawing/2014/main" id="{FE4B4D22-2DFF-BC74-462E-E1782DC11C5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509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4121738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5</a:t>
            </a:r>
          </a:p>
          <a:p>
            <a:pPr marL="0" indent="0">
              <a:buNone/>
            </a:pPr>
            <a:r>
              <a:rPr lang="fr-CA" altLang="en-US" sz="4800" dirty="0">
                <a:cs typeface="Arial" panose="020B0604020202020204" pitchFamily="34" charset="0"/>
              </a:rPr>
              <a:t>Name this traditional Christmas ballet: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620688"/>
            <a:ext cx="2673517" cy="129782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78"/>
          <a:stretch/>
        </p:blipFill>
        <p:spPr>
          <a:xfrm>
            <a:off x="5292080" y="1918512"/>
            <a:ext cx="2524002" cy="288032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4" name="副标题 2">
            <a:extLst>
              <a:ext uri="{FF2B5EF4-FFF2-40B4-BE49-F238E27FC236}">
                <a16:creationId xmlns:a16="http://schemas.microsoft.com/office/drawing/2014/main" id="{E289D80C-7974-EDDC-80E9-2DF86DDE185C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5" name="Picture 4" descr="A green and white logo&#10;&#10;AI-generated content may be incorrect.">
            <a:extLst>
              <a:ext uri="{FF2B5EF4-FFF2-40B4-BE49-F238E27FC236}">
                <a16:creationId xmlns:a16="http://schemas.microsoft.com/office/drawing/2014/main" id="{AF4980DD-9A15-7A43-90AD-CD21243931F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352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6</a:t>
            </a:r>
          </a:p>
          <a:p>
            <a:pPr marL="0" indent="0">
              <a:buNone/>
            </a:pPr>
            <a:r>
              <a:rPr lang="fr-CA" altLang="en-US" sz="4800" dirty="0">
                <a:cs typeface="Arial" panose="020B0604020202020204" pitchFamily="34" charset="0"/>
              </a:rPr>
              <a:t>‘Buon Natale’ </a:t>
            </a:r>
            <a:r>
              <a:rPr lang="fr-CA" altLang="en-US" sz="4800" dirty="0" err="1">
                <a:cs typeface="Arial" panose="020B0604020202020204" pitchFamily="34" charset="0"/>
              </a:rPr>
              <a:t>means</a:t>
            </a:r>
            <a:r>
              <a:rPr lang="fr-CA" altLang="en-US" sz="4800" dirty="0">
                <a:cs typeface="Arial" panose="020B0604020202020204" pitchFamily="34" charset="0"/>
              </a:rPr>
              <a:t> ‘</a:t>
            </a:r>
            <a:r>
              <a:rPr lang="fr-CA" altLang="en-US" sz="4800" dirty="0" err="1">
                <a:cs typeface="Arial" panose="020B0604020202020204" pitchFamily="34" charset="0"/>
              </a:rPr>
              <a:t>Merry</a:t>
            </a:r>
            <a:r>
              <a:rPr lang="fr-CA" altLang="en-US" sz="4800" dirty="0">
                <a:cs typeface="Arial" panose="020B0604020202020204" pitchFamily="34" charset="0"/>
              </a:rPr>
              <a:t> Christmas’ in </a:t>
            </a:r>
            <a:r>
              <a:rPr lang="fr-CA" altLang="en-US" sz="4800" dirty="0" err="1">
                <a:cs typeface="Arial" panose="020B0604020202020204" pitchFamily="34" charset="0"/>
              </a:rPr>
              <a:t>what</a:t>
            </a:r>
            <a:r>
              <a:rPr lang="fr-CA" altLang="en-US" sz="4800" dirty="0">
                <a:cs typeface="Arial" panose="020B0604020202020204" pitchFamily="34" charset="0"/>
              </a:rPr>
              <a:t> country: France, Spain, </a:t>
            </a:r>
            <a:r>
              <a:rPr lang="fr-CA" altLang="en-US" sz="4800" dirty="0" err="1">
                <a:cs typeface="Arial" panose="020B0604020202020204" pitchFamily="34" charset="0"/>
              </a:rPr>
              <a:t>Italy</a:t>
            </a:r>
            <a:r>
              <a:rPr lang="fr-CA" altLang="en-US" sz="4800" dirty="0">
                <a:cs typeface="Arial" panose="020B0604020202020204" pitchFamily="34" charset="0"/>
              </a:rPr>
              <a:t>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620688"/>
            <a:ext cx="2673517" cy="1297824"/>
          </a:xfrm>
          <a:prstGeom prst="rect">
            <a:avLst/>
          </a:prstGeom>
        </p:spPr>
      </p:pic>
      <p:sp>
        <p:nvSpPr>
          <p:cNvPr id="3" name="副标题 2">
            <a:extLst>
              <a:ext uri="{FF2B5EF4-FFF2-40B4-BE49-F238E27FC236}">
                <a16:creationId xmlns:a16="http://schemas.microsoft.com/office/drawing/2014/main" id="{23AE7FD4-DBC9-A2F3-3EDD-5C26859F2EA9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4" name="Picture 3" descr="A green and white logo&#10;&#10;AI-generated content may be incorrect.">
            <a:extLst>
              <a:ext uri="{FF2B5EF4-FFF2-40B4-BE49-F238E27FC236}">
                <a16:creationId xmlns:a16="http://schemas.microsoft.com/office/drawing/2014/main" id="{11F6096A-0A20-3633-6B09-A93E121C1F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395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344644"/>
            <a:ext cx="8733184" cy="2310367"/>
          </a:xfrm>
          <a:prstGeom prst="rect">
            <a:avLst/>
          </a:prstGeom>
        </p:spPr>
      </p:pic>
      <p:sp>
        <p:nvSpPr>
          <p:cNvPr id="4" name="副标题 2">
            <a:extLst>
              <a:ext uri="{FF2B5EF4-FFF2-40B4-BE49-F238E27FC236}">
                <a16:creationId xmlns:a16="http://schemas.microsoft.com/office/drawing/2014/main" id="{D1761645-CAF8-07F3-4619-20826F491F1D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5" name="Picture 4" descr="A green and white logo&#10;&#10;AI-generated content may be incorrect.">
            <a:extLst>
              <a:ext uri="{FF2B5EF4-FFF2-40B4-BE49-F238E27FC236}">
                <a16:creationId xmlns:a16="http://schemas.microsoft.com/office/drawing/2014/main" id="{47ED266B-C945-6289-3F07-33503957A23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730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381311"/>
            <a:ext cx="6948264" cy="1838165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1277380" y="1988840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4000" dirty="0">
                <a:cs typeface="Arial" panose="020B0604020202020204" pitchFamily="34" charset="0"/>
              </a:rPr>
              <a:t>Band </a:t>
            </a:r>
            <a:r>
              <a:rPr lang="fr-CA" altLang="en-US" sz="4000" dirty="0" err="1">
                <a:cs typeface="Arial" panose="020B0604020202020204" pitchFamily="34" charset="0"/>
              </a:rPr>
              <a:t>Aid’s</a:t>
            </a:r>
            <a:r>
              <a:rPr lang="fr-CA" altLang="en-US" sz="4000" dirty="0">
                <a:cs typeface="Arial" panose="020B0604020202020204" pitchFamily="34" charset="0"/>
              </a:rPr>
              <a:t> ‘Do </a:t>
            </a:r>
            <a:r>
              <a:rPr lang="fr-CA" altLang="en-US" sz="4000" dirty="0" err="1">
                <a:cs typeface="Arial" panose="020B0604020202020204" pitchFamily="34" charset="0"/>
              </a:rPr>
              <a:t>They</a:t>
            </a:r>
            <a:r>
              <a:rPr lang="fr-CA" altLang="en-US" sz="4000" dirty="0">
                <a:cs typeface="Arial" panose="020B0604020202020204" pitchFamily="34" charset="0"/>
              </a:rPr>
              <a:t> Know </a:t>
            </a:r>
            <a:r>
              <a:rPr lang="fr-CA" altLang="en-US" sz="4000" dirty="0" err="1">
                <a:cs typeface="Arial" panose="020B0604020202020204" pitchFamily="34" charset="0"/>
              </a:rPr>
              <a:t>It’s</a:t>
            </a:r>
            <a:r>
              <a:rPr lang="fr-CA" altLang="en-US" sz="4000" dirty="0">
                <a:cs typeface="Arial" panose="020B0604020202020204" pitchFamily="34" charset="0"/>
              </a:rPr>
              <a:t> Christmas’ has been </a:t>
            </a:r>
            <a:r>
              <a:rPr lang="fr-CA" altLang="en-US" sz="4000" dirty="0" err="1">
                <a:cs typeface="Arial" panose="020B0604020202020204" pitchFamily="34" charset="0"/>
              </a:rPr>
              <a:t>recorded</a:t>
            </a:r>
            <a:r>
              <a:rPr lang="fr-CA" altLang="en-US" sz="4000" dirty="0">
                <a:cs typeface="Arial" panose="020B0604020202020204" pitchFamily="34" charset="0"/>
              </a:rPr>
              <a:t> </a:t>
            </a:r>
            <a:r>
              <a:rPr lang="fr-CA" altLang="en-US" sz="4000" dirty="0" err="1">
                <a:cs typeface="Arial" panose="020B0604020202020204" pitchFamily="34" charset="0"/>
              </a:rPr>
              <a:t>three</a:t>
            </a:r>
            <a:r>
              <a:rPr lang="fr-CA" altLang="en-US" sz="4000" dirty="0">
                <a:cs typeface="Arial" panose="020B0604020202020204" pitchFamily="34" charset="0"/>
              </a:rPr>
              <a:t> times and </a:t>
            </a:r>
            <a:r>
              <a:rPr lang="fr-CA" altLang="en-US" sz="4000" dirty="0" err="1">
                <a:cs typeface="Arial" panose="020B0604020202020204" pitchFamily="34" charset="0"/>
              </a:rPr>
              <a:t>each</a:t>
            </a:r>
            <a:r>
              <a:rPr lang="fr-CA" altLang="en-US" sz="4000" dirty="0">
                <a:cs typeface="Arial" panose="020B0604020202020204" pitchFamily="34" charset="0"/>
              </a:rPr>
              <a:t> time </a:t>
            </a:r>
            <a:r>
              <a:rPr lang="fr-CA" altLang="en-US" sz="4000" dirty="0" err="1">
                <a:cs typeface="Arial" panose="020B0604020202020204" pitchFamily="34" charset="0"/>
              </a:rPr>
              <a:t>it</a:t>
            </a:r>
            <a:r>
              <a:rPr lang="fr-CA" altLang="en-US" sz="4000" dirty="0">
                <a:cs typeface="Arial" panose="020B0604020202020204" pitchFamily="34" charset="0"/>
              </a:rPr>
              <a:t> has made No. 1 in the charts. It has </a:t>
            </a:r>
            <a:r>
              <a:rPr lang="fr-CA" altLang="en-US" sz="4000" dirty="0" err="1">
                <a:cs typeface="Arial" panose="020B0604020202020204" pitchFamily="34" charset="0"/>
              </a:rPr>
              <a:t>raised</a:t>
            </a:r>
            <a:r>
              <a:rPr lang="fr-CA" altLang="en-US" sz="4000" dirty="0">
                <a:cs typeface="Arial" panose="020B0604020202020204" pitchFamily="34" charset="0"/>
              </a:rPr>
              <a:t> millions for </a:t>
            </a:r>
            <a:r>
              <a:rPr lang="fr-CA" altLang="en-US" sz="4000" dirty="0" err="1">
                <a:cs typeface="Arial" panose="020B0604020202020204" pitchFamily="34" charset="0"/>
              </a:rPr>
              <a:t>charities</a:t>
            </a:r>
            <a:r>
              <a:rPr lang="fr-CA" altLang="en-US" sz="4000" dirty="0"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97A44622-582B-590B-9D23-FAE8799C2844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BA812236-EA01-86C7-509A-7B26BB4296B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933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1</a:t>
            </a:r>
          </a:p>
          <a:p>
            <a:pPr marL="0" indent="0">
              <a:buNone/>
            </a:pPr>
            <a:r>
              <a:rPr lang="fr-CA" altLang="en-US" sz="4400" dirty="0" err="1">
                <a:cs typeface="Arial" panose="020B0604020202020204" pitchFamily="34" charset="0"/>
              </a:rPr>
              <a:t>True</a:t>
            </a:r>
            <a:r>
              <a:rPr lang="fr-CA" altLang="en-US" sz="4400" dirty="0">
                <a:cs typeface="Arial" panose="020B0604020202020204" pitchFamily="34" charset="0"/>
              </a:rPr>
              <a:t> or False: the first </a:t>
            </a:r>
            <a:r>
              <a:rPr lang="fr-CA" altLang="en-US" sz="4400" dirty="0" err="1">
                <a:cs typeface="Arial" panose="020B0604020202020204" pitchFamily="34" charset="0"/>
              </a:rPr>
              <a:t>ever</a:t>
            </a:r>
            <a:r>
              <a:rPr lang="fr-CA" altLang="en-US" sz="4400" dirty="0">
                <a:cs typeface="Arial" panose="020B0604020202020204" pitchFamily="34" charset="0"/>
              </a:rPr>
              <a:t> </a:t>
            </a:r>
            <a:r>
              <a:rPr lang="fr-CA" altLang="en-US" sz="4400" dirty="0" err="1">
                <a:cs typeface="Arial" panose="020B0604020202020204" pitchFamily="34" charset="0"/>
              </a:rPr>
              <a:t>text</a:t>
            </a:r>
            <a:r>
              <a:rPr lang="fr-CA" altLang="en-US" sz="4400" dirty="0">
                <a:cs typeface="Arial" panose="020B0604020202020204" pitchFamily="34" charset="0"/>
              </a:rPr>
              <a:t> message, sent on </a:t>
            </a:r>
            <a:r>
              <a:rPr lang="fr-CA" altLang="en-US" sz="4400" dirty="0" err="1">
                <a:cs typeface="Arial" panose="020B0604020202020204" pitchFamily="34" charset="0"/>
              </a:rPr>
              <a:t>December</a:t>
            </a:r>
            <a:r>
              <a:rPr lang="fr-CA" altLang="en-US" sz="4400" dirty="0">
                <a:cs typeface="Arial" panose="020B0604020202020204" pitchFamily="34" charset="0"/>
              </a:rPr>
              <a:t> 3rd 1992, </a:t>
            </a:r>
            <a:r>
              <a:rPr lang="fr-CA" altLang="en-US" sz="4400" dirty="0" err="1">
                <a:cs typeface="Arial" panose="020B0604020202020204" pitchFamily="34" charset="0"/>
              </a:rPr>
              <a:t>simply</a:t>
            </a:r>
            <a:r>
              <a:rPr lang="fr-CA" altLang="en-US" sz="4400" dirty="0">
                <a:cs typeface="Arial" panose="020B0604020202020204" pitchFamily="34" charset="0"/>
              </a:rPr>
              <a:t> </a:t>
            </a:r>
            <a:r>
              <a:rPr lang="fr-CA" altLang="en-US" sz="4400" dirty="0" err="1">
                <a:cs typeface="Arial" panose="020B0604020202020204" pitchFamily="34" charset="0"/>
              </a:rPr>
              <a:t>said</a:t>
            </a:r>
            <a:r>
              <a:rPr lang="fr-CA" altLang="en-US" sz="4400" dirty="0">
                <a:cs typeface="Arial" panose="020B0604020202020204" pitchFamily="34" charset="0"/>
              </a:rPr>
              <a:t> ‘</a:t>
            </a:r>
            <a:r>
              <a:rPr lang="fr-CA" altLang="en-US" sz="4400" dirty="0" err="1">
                <a:cs typeface="Arial" panose="020B0604020202020204" pitchFamily="34" charset="0"/>
              </a:rPr>
              <a:t>Merry</a:t>
            </a:r>
            <a:r>
              <a:rPr lang="fr-CA" altLang="en-US" sz="4400" dirty="0">
                <a:cs typeface="Arial" panose="020B0604020202020204" pitchFamily="34" charset="0"/>
              </a:rPr>
              <a:t> Christmas’?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2227" y="332656"/>
            <a:ext cx="3725484" cy="1910505"/>
          </a:xfrm>
          <a:prstGeom prst="rect">
            <a:avLst/>
          </a:prstGeom>
        </p:spPr>
      </p:pic>
      <p:sp>
        <p:nvSpPr>
          <p:cNvPr id="2" name="副标题 2">
            <a:extLst>
              <a:ext uri="{FF2B5EF4-FFF2-40B4-BE49-F238E27FC236}">
                <a16:creationId xmlns:a16="http://schemas.microsoft.com/office/drawing/2014/main" id="{FC7FF970-7AA8-BCA8-32C9-DB73E729DBDF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E2FE5A13-1E6B-FDC7-156C-1048497263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816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5455" y="3636166"/>
            <a:ext cx="4648099" cy="230103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544" y="4869160"/>
            <a:ext cx="4913010" cy="2136091"/>
          </a:xfrm>
          <a:prstGeom prst="rect">
            <a:avLst/>
          </a:prstGeom>
        </p:spPr>
      </p:pic>
      <p:sp>
        <p:nvSpPr>
          <p:cNvPr id="2" name="副标题 2">
            <a:extLst>
              <a:ext uri="{FF2B5EF4-FFF2-40B4-BE49-F238E27FC236}">
                <a16:creationId xmlns:a16="http://schemas.microsoft.com/office/drawing/2014/main" id="{D019CF2D-7C1B-7969-F047-597646682A88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7" name="Picture 6" descr="A green and white logo&#10;&#10;AI-generated content may be incorrect.">
            <a:extLst>
              <a:ext uri="{FF2B5EF4-FFF2-40B4-BE49-F238E27FC236}">
                <a16:creationId xmlns:a16="http://schemas.microsoft.com/office/drawing/2014/main" id="{1346812D-B205-B1E9-FCDB-5F71B5211BF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48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280831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1</a:t>
            </a:r>
          </a:p>
          <a:p>
            <a:pPr marL="0" indent="0">
              <a:buNone/>
            </a:pPr>
            <a:r>
              <a:rPr lang="fr-CA" altLang="en-US" sz="4800" dirty="0">
                <a:cs typeface="Arial" panose="020B0604020202020204" pitchFamily="34" charset="0"/>
              </a:rPr>
              <a:t>How </a:t>
            </a:r>
            <a:r>
              <a:rPr lang="fr-CA" altLang="en-US" sz="4800" dirty="0" err="1">
                <a:cs typeface="Arial" panose="020B0604020202020204" pitchFamily="34" charset="0"/>
              </a:rPr>
              <a:t>many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doors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does</a:t>
            </a:r>
            <a:r>
              <a:rPr lang="fr-CA" altLang="en-US" sz="4800" dirty="0">
                <a:cs typeface="Arial" panose="020B0604020202020204" pitchFamily="34" charset="0"/>
              </a:rPr>
              <a:t> an </a:t>
            </a:r>
            <a:r>
              <a:rPr lang="fr-CA" altLang="en-US" sz="4800" dirty="0" err="1">
                <a:cs typeface="Arial" panose="020B0604020202020204" pitchFamily="34" charset="0"/>
              </a:rPr>
              <a:t>Advent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Calendar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traditionally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contain</a:t>
            </a:r>
            <a:r>
              <a:rPr lang="fr-CA" altLang="en-US" sz="4800" dirty="0">
                <a:cs typeface="Arial" panose="020B0604020202020204" pitchFamily="34" charset="0"/>
              </a:rPr>
              <a:t>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5491" y="764329"/>
            <a:ext cx="2132451" cy="105566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145" y="707329"/>
            <a:ext cx="2559140" cy="111267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23392" y="5023927"/>
            <a:ext cx="3764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FF0000"/>
                </a:solidFill>
              </a:rPr>
              <a:t>24/25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A32FBDCB-2A1A-827C-335C-F76CF8B3C468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4" name="Picture 3" descr="A green and white logo&#10;&#10;AI-generated content may be incorrect.">
            <a:extLst>
              <a:ext uri="{FF2B5EF4-FFF2-40B4-BE49-F238E27FC236}">
                <a16:creationId xmlns:a16="http://schemas.microsoft.com/office/drawing/2014/main" id="{078A950F-24C6-4453-5D2C-CB49DD42833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435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288032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2</a:t>
            </a:r>
          </a:p>
          <a:p>
            <a:pPr marL="0" indent="0">
              <a:buNone/>
            </a:pPr>
            <a:r>
              <a:rPr lang="fr-CA" altLang="en-US" sz="4800" dirty="0">
                <a:cs typeface="Arial" panose="020B0604020202020204" pitchFamily="34" charset="0"/>
              </a:rPr>
              <a:t>Inside </a:t>
            </a:r>
            <a:r>
              <a:rPr lang="fr-CA" altLang="en-US" sz="4800" dirty="0" err="1">
                <a:cs typeface="Arial" panose="020B0604020202020204" pitchFamily="34" charset="0"/>
              </a:rPr>
              <a:t>what</a:t>
            </a:r>
            <a:r>
              <a:rPr lang="fr-CA" altLang="en-US" sz="4800" dirty="0">
                <a:cs typeface="Arial" panose="020B0604020202020204" pitchFamily="34" charset="0"/>
              </a:rPr>
              <a:t> Christmas item </a:t>
            </a:r>
            <a:r>
              <a:rPr lang="fr-CA" altLang="en-US" sz="4800" dirty="0" err="1">
                <a:cs typeface="Arial" panose="020B0604020202020204" pitchFamily="34" charset="0"/>
              </a:rPr>
              <a:t>would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you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find</a:t>
            </a:r>
            <a:r>
              <a:rPr lang="fr-CA" altLang="en-US" sz="4800" dirty="0">
                <a:cs typeface="Arial" panose="020B0604020202020204" pitchFamily="34" charset="0"/>
              </a:rPr>
              <a:t> a </a:t>
            </a:r>
            <a:r>
              <a:rPr lang="fr-CA" altLang="en-US" sz="4800" dirty="0" err="1">
                <a:cs typeface="Arial" panose="020B0604020202020204" pitchFamily="34" charset="0"/>
              </a:rPr>
              <a:t>joke</a:t>
            </a:r>
            <a:r>
              <a:rPr lang="fr-CA" altLang="en-US" sz="4800" dirty="0">
                <a:cs typeface="Arial" panose="020B0604020202020204" pitchFamily="34" charset="0"/>
              </a:rPr>
              <a:t> and a </a:t>
            </a:r>
            <a:r>
              <a:rPr lang="fr-CA" altLang="en-US" sz="4800" dirty="0" err="1">
                <a:cs typeface="Arial" panose="020B0604020202020204" pitchFamily="34" charset="0"/>
              </a:rPr>
              <a:t>toy</a:t>
            </a:r>
            <a:r>
              <a:rPr lang="fr-CA" altLang="en-US" sz="4800" dirty="0">
                <a:cs typeface="Arial" panose="020B0604020202020204" pitchFamily="34" charset="0"/>
              </a:rPr>
              <a:t>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5491" y="764329"/>
            <a:ext cx="2132451" cy="105566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145" y="707329"/>
            <a:ext cx="2559140" cy="111267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23392" y="5023927"/>
            <a:ext cx="3764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FF0000"/>
                </a:solidFill>
              </a:rPr>
              <a:t>Cracker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B65C7A3A-4D3D-D547-8FAE-3477F4808AAC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17E165F6-559B-19CD-1A78-94A996F5E5E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406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259228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3</a:t>
            </a:r>
          </a:p>
          <a:p>
            <a:pPr marL="0" indent="0">
              <a:buNone/>
            </a:pPr>
            <a:r>
              <a:rPr lang="fr-CA" altLang="en-US" sz="3600" dirty="0">
                <a:cs typeface="Arial" panose="020B0604020202020204" pitchFamily="34" charset="0"/>
              </a:rPr>
              <a:t>‘</a:t>
            </a:r>
            <a:r>
              <a:rPr lang="fr-CA" altLang="en-US" sz="3600" dirty="0" err="1">
                <a:cs typeface="Arial" panose="020B0604020202020204" pitchFamily="34" charset="0"/>
              </a:rPr>
              <a:t>I’m</a:t>
            </a:r>
            <a:r>
              <a:rPr lang="fr-CA" altLang="en-US" sz="3600" dirty="0">
                <a:cs typeface="Arial" panose="020B0604020202020204" pitchFamily="34" charset="0"/>
              </a:rPr>
              <a:t> </a:t>
            </a:r>
            <a:r>
              <a:rPr lang="fr-CA" altLang="en-US" sz="3600" dirty="0" err="1">
                <a:cs typeface="Arial" panose="020B0604020202020204" pitchFamily="34" charset="0"/>
              </a:rPr>
              <a:t>Dreaming</a:t>
            </a:r>
            <a:r>
              <a:rPr lang="fr-CA" altLang="en-US" sz="3600" dirty="0">
                <a:cs typeface="Arial" panose="020B0604020202020204" pitchFamily="34" charset="0"/>
              </a:rPr>
              <a:t> of a ____ Christmas’ </a:t>
            </a:r>
            <a:r>
              <a:rPr lang="fr-CA" altLang="en-US" sz="3600" dirty="0" err="1">
                <a:cs typeface="Arial" panose="020B0604020202020204" pitchFamily="34" charset="0"/>
              </a:rPr>
              <a:t>is</a:t>
            </a:r>
            <a:r>
              <a:rPr lang="fr-CA" altLang="en-US" sz="3600" dirty="0">
                <a:cs typeface="Arial" panose="020B0604020202020204" pitchFamily="34" charset="0"/>
              </a:rPr>
              <a:t> a line </a:t>
            </a:r>
            <a:r>
              <a:rPr lang="fr-CA" altLang="en-US" sz="3600" dirty="0" err="1">
                <a:cs typeface="Arial" panose="020B0604020202020204" pitchFamily="34" charset="0"/>
              </a:rPr>
              <a:t>from</a:t>
            </a:r>
            <a:r>
              <a:rPr lang="fr-CA" altLang="en-US" sz="3600" dirty="0">
                <a:cs typeface="Arial" panose="020B0604020202020204" pitchFamily="34" charset="0"/>
              </a:rPr>
              <a:t> the best-</a:t>
            </a:r>
            <a:r>
              <a:rPr lang="fr-CA" altLang="en-US" sz="3600" dirty="0" err="1">
                <a:cs typeface="Arial" panose="020B0604020202020204" pitchFamily="34" charset="0"/>
              </a:rPr>
              <a:t>selling</a:t>
            </a:r>
            <a:r>
              <a:rPr lang="fr-CA" altLang="en-US" sz="3600" dirty="0">
                <a:cs typeface="Arial" panose="020B0604020202020204" pitchFamily="34" charset="0"/>
              </a:rPr>
              <a:t> Christmas </a:t>
            </a:r>
            <a:r>
              <a:rPr lang="fr-CA" altLang="en-US" sz="3600" dirty="0" err="1">
                <a:cs typeface="Arial" panose="020B0604020202020204" pitchFamily="34" charset="0"/>
              </a:rPr>
              <a:t>song</a:t>
            </a:r>
            <a:r>
              <a:rPr lang="fr-CA" altLang="en-US" sz="3600" dirty="0">
                <a:cs typeface="Arial" panose="020B0604020202020204" pitchFamily="34" charset="0"/>
              </a:rPr>
              <a:t> by Bing Crosby.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5491" y="764329"/>
            <a:ext cx="2132451" cy="105566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145" y="707329"/>
            <a:ext cx="2559140" cy="111267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23392" y="5023927"/>
            <a:ext cx="3764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FF0000"/>
                </a:solidFill>
              </a:rPr>
              <a:t>White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5DEA0AD5-6E89-D591-67E8-5DB70EF0A736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25DF325B-A242-63B6-9251-C3B6C3593C6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192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3833706" cy="288032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4</a:t>
            </a:r>
          </a:p>
          <a:p>
            <a:pPr marL="0" indent="0">
              <a:buNone/>
            </a:pPr>
            <a:r>
              <a:rPr lang="fr-CA" altLang="en-US" sz="4800" dirty="0">
                <a:cs typeface="Arial" panose="020B0604020202020204" pitchFamily="34" charset="0"/>
              </a:rPr>
              <a:t>Name </a:t>
            </a:r>
            <a:r>
              <a:rPr lang="fr-CA" altLang="en-US" sz="4800" dirty="0" err="1">
                <a:cs typeface="Arial" panose="020B0604020202020204" pitchFamily="34" charset="0"/>
              </a:rPr>
              <a:t>this</a:t>
            </a:r>
            <a:r>
              <a:rPr lang="fr-CA" altLang="en-US" sz="4800" dirty="0">
                <a:cs typeface="Arial" panose="020B0604020202020204" pitchFamily="34" charset="0"/>
              </a:rPr>
              <a:t> Christmas </a:t>
            </a:r>
            <a:r>
              <a:rPr lang="fr-CA" altLang="en-US" sz="4800" dirty="0" err="1">
                <a:cs typeface="Arial" panose="020B0604020202020204" pitchFamily="34" charset="0"/>
              </a:rPr>
              <a:t>movie</a:t>
            </a:r>
            <a:r>
              <a:rPr lang="fr-CA" altLang="en-US" sz="4800" dirty="0">
                <a:cs typeface="Arial" panose="020B0604020202020204" pitchFamily="34" charset="0"/>
              </a:rPr>
              <a:t>:</a:t>
            </a:r>
          </a:p>
        </p:txBody>
      </p:sp>
      <p:pic>
        <p:nvPicPr>
          <p:cNvPr id="2050" name="Picture 2" descr="Franklin Theatre - The Polar Express (G)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775"/>
          <a:stretch/>
        </p:blipFill>
        <p:spPr bwMode="auto">
          <a:xfrm>
            <a:off x="4382237" y="2204864"/>
            <a:ext cx="3424592" cy="252364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5491" y="764329"/>
            <a:ext cx="2132451" cy="105566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145" y="707329"/>
            <a:ext cx="2559140" cy="111267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05472" y="5157192"/>
            <a:ext cx="43924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solidFill>
                  <a:srgbClr val="FF0000"/>
                </a:solidFill>
              </a:rPr>
              <a:t>The Polar Express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5F3B187E-6750-FE96-A691-3F86D54B53C8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54F7DE0F-BA16-A95E-CD0E-4DAE4C4F201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556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288032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5</a:t>
            </a:r>
          </a:p>
          <a:p>
            <a:pPr marL="0" indent="0">
              <a:buNone/>
            </a:pPr>
            <a:r>
              <a:rPr lang="fr-CA" altLang="en-US" sz="4800" dirty="0" err="1">
                <a:cs typeface="Arial" panose="020B0604020202020204" pitchFamily="34" charset="0"/>
              </a:rPr>
              <a:t>Which</a:t>
            </a:r>
            <a:r>
              <a:rPr lang="fr-CA" altLang="en-US" sz="4800" dirty="0">
                <a:cs typeface="Arial" panose="020B0604020202020204" pitchFamily="34" charset="0"/>
              </a:rPr>
              <a:t> of </a:t>
            </a:r>
            <a:r>
              <a:rPr lang="fr-CA" altLang="en-US" sz="4800" dirty="0" err="1">
                <a:cs typeface="Arial" panose="020B0604020202020204" pitchFamily="34" charset="0"/>
              </a:rPr>
              <a:t>Santa’s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reindeer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shares</a:t>
            </a:r>
            <a:r>
              <a:rPr lang="fr-CA" altLang="en-US" sz="4800" dirty="0">
                <a:cs typeface="Arial" panose="020B0604020202020204" pitchFamily="34" charset="0"/>
              </a:rPr>
              <a:t> a </a:t>
            </a:r>
            <a:r>
              <a:rPr lang="fr-CA" altLang="en-US" sz="4800" dirty="0" err="1">
                <a:cs typeface="Arial" panose="020B0604020202020204" pitchFamily="34" charset="0"/>
              </a:rPr>
              <a:t>name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with</a:t>
            </a:r>
            <a:r>
              <a:rPr lang="fr-CA" altLang="en-US" sz="4800" dirty="0">
                <a:cs typeface="Arial" panose="020B0604020202020204" pitchFamily="34" charset="0"/>
              </a:rPr>
              <a:t> the </a:t>
            </a:r>
            <a:r>
              <a:rPr lang="fr-CA" altLang="en-US" sz="4800" dirty="0" err="1">
                <a:cs typeface="Arial" panose="020B0604020202020204" pitchFamily="34" charset="0"/>
              </a:rPr>
              <a:t>hero</a:t>
            </a:r>
            <a:r>
              <a:rPr lang="fr-CA" altLang="en-US" sz="4800" dirty="0">
                <a:cs typeface="Arial" panose="020B0604020202020204" pitchFamily="34" charset="0"/>
              </a:rPr>
              <a:t> of </a:t>
            </a:r>
            <a:r>
              <a:rPr lang="fr-CA" altLang="en-US" sz="4800" dirty="0" err="1">
                <a:cs typeface="Arial" panose="020B0604020202020204" pitchFamily="34" charset="0"/>
              </a:rPr>
              <a:t>Valentine’s</a:t>
            </a:r>
            <a:r>
              <a:rPr lang="fr-CA" altLang="en-US" sz="4800" dirty="0">
                <a:cs typeface="Arial" panose="020B0604020202020204" pitchFamily="34" charset="0"/>
              </a:rPr>
              <a:t> Day?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5491" y="764329"/>
            <a:ext cx="2132451" cy="105566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145" y="707329"/>
            <a:ext cx="2559140" cy="111267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23392" y="5023927"/>
            <a:ext cx="3764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FF0000"/>
                </a:solidFill>
              </a:rPr>
              <a:t>Cupid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F2CAF6CC-8230-8122-287A-23429214DCD3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CC19255D-93A4-FB07-4E0C-C2335AC599B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485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273630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6</a:t>
            </a:r>
          </a:p>
          <a:p>
            <a:pPr marL="0" indent="0">
              <a:buNone/>
            </a:pPr>
            <a:r>
              <a:rPr lang="fr-CA" altLang="en-US" sz="4000" dirty="0">
                <a:cs typeface="Arial" panose="020B0604020202020204" pitchFamily="34" charset="0"/>
              </a:rPr>
              <a:t>‘___/___’ </a:t>
            </a:r>
            <a:r>
              <a:rPr lang="fr-CA" altLang="en-US" sz="4000" dirty="0" err="1">
                <a:cs typeface="Arial" panose="020B0604020202020204" pitchFamily="34" charset="0"/>
              </a:rPr>
              <a:t>is</a:t>
            </a:r>
            <a:r>
              <a:rPr lang="fr-CA" altLang="en-US" sz="4000" dirty="0">
                <a:cs typeface="Arial" panose="020B0604020202020204" pitchFamily="34" charset="0"/>
              </a:rPr>
              <a:t> the </a:t>
            </a:r>
            <a:r>
              <a:rPr lang="fr-CA" altLang="en-US" sz="4000" dirty="0" err="1">
                <a:cs typeface="Arial" panose="020B0604020202020204" pitchFamily="34" charset="0"/>
              </a:rPr>
              <a:t>name</a:t>
            </a:r>
            <a:r>
              <a:rPr lang="fr-CA" altLang="en-US" sz="4000" dirty="0">
                <a:cs typeface="Arial" panose="020B0604020202020204" pitchFamily="34" charset="0"/>
              </a:rPr>
              <a:t> </a:t>
            </a:r>
            <a:r>
              <a:rPr lang="fr-CA" altLang="en-US" sz="4000" dirty="0" err="1">
                <a:cs typeface="Arial" panose="020B0604020202020204" pitchFamily="34" charset="0"/>
              </a:rPr>
              <a:t>given</a:t>
            </a:r>
            <a:r>
              <a:rPr lang="fr-CA" altLang="en-US" sz="4000" dirty="0">
                <a:cs typeface="Arial" panose="020B0604020202020204" pitchFamily="34" charset="0"/>
              </a:rPr>
              <a:t> to a </a:t>
            </a:r>
            <a:r>
              <a:rPr lang="fr-CA" altLang="en-US" sz="4000" dirty="0" err="1">
                <a:cs typeface="Arial" panose="020B0604020202020204" pitchFamily="34" charset="0"/>
              </a:rPr>
              <a:t>piece</a:t>
            </a:r>
            <a:r>
              <a:rPr lang="fr-CA" altLang="en-US" sz="4000" dirty="0">
                <a:cs typeface="Arial" panose="020B0604020202020204" pitchFamily="34" charset="0"/>
              </a:rPr>
              <a:t> of </a:t>
            </a:r>
            <a:r>
              <a:rPr lang="fr-CA" altLang="en-US" sz="4000" dirty="0" err="1">
                <a:cs typeface="Arial" panose="020B0604020202020204" pitchFamily="34" charset="0"/>
              </a:rPr>
              <a:t>wood</a:t>
            </a:r>
            <a:r>
              <a:rPr lang="fr-CA" altLang="en-US" sz="4000" dirty="0">
                <a:cs typeface="Arial" panose="020B0604020202020204" pitchFamily="34" charset="0"/>
              </a:rPr>
              <a:t> </a:t>
            </a:r>
            <a:r>
              <a:rPr lang="fr-CA" altLang="en-US" sz="4000" dirty="0" err="1">
                <a:cs typeface="Arial" panose="020B0604020202020204" pitchFamily="34" charset="0"/>
              </a:rPr>
              <a:t>burned</a:t>
            </a:r>
            <a:r>
              <a:rPr lang="fr-CA" altLang="en-US" sz="4000" dirty="0">
                <a:cs typeface="Arial" panose="020B0604020202020204" pitchFamily="34" charset="0"/>
              </a:rPr>
              <a:t> on Christmas Eve for good </a:t>
            </a:r>
            <a:r>
              <a:rPr lang="fr-CA" altLang="en-US" sz="4000" dirty="0" err="1">
                <a:cs typeface="Arial" panose="020B0604020202020204" pitchFamily="34" charset="0"/>
              </a:rPr>
              <a:t>luck</a:t>
            </a:r>
            <a:r>
              <a:rPr lang="fr-CA" altLang="en-US" sz="4000" dirty="0">
                <a:cs typeface="Arial" panose="020B0604020202020204" pitchFamily="34" charset="0"/>
              </a:rPr>
              <a:t>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5491" y="764329"/>
            <a:ext cx="2132451" cy="105566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145" y="707329"/>
            <a:ext cx="2559140" cy="111267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23392" y="5023927"/>
            <a:ext cx="3764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FF0000"/>
                </a:solidFill>
              </a:rPr>
              <a:t>Yule Log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C657745E-66CB-6C9C-601B-FDE23B6C62DD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A6908258-5B3D-B5D5-1723-09395EDB277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470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344644"/>
            <a:ext cx="8733184" cy="2310367"/>
          </a:xfrm>
          <a:prstGeom prst="rect">
            <a:avLst/>
          </a:prstGeom>
        </p:spPr>
      </p:pic>
      <p:sp>
        <p:nvSpPr>
          <p:cNvPr id="4" name="副标题 2">
            <a:extLst>
              <a:ext uri="{FF2B5EF4-FFF2-40B4-BE49-F238E27FC236}">
                <a16:creationId xmlns:a16="http://schemas.microsoft.com/office/drawing/2014/main" id="{AC302A48-A3C8-6736-8C30-57B533909874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5" name="Picture 4" descr="A green and white logo&#10;&#10;AI-generated content may be incorrect.">
            <a:extLst>
              <a:ext uri="{FF2B5EF4-FFF2-40B4-BE49-F238E27FC236}">
                <a16:creationId xmlns:a16="http://schemas.microsoft.com/office/drawing/2014/main" id="{8E6B26B6-F7FA-2A16-EBE2-E3C66240464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687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381311"/>
            <a:ext cx="6948264" cy="1838165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1277380" y="1988840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3600" dirty="0" err="1">
                <a:cs typeface="Arial" panose="020B0604020202020204" pitchFamily="34" charset="0"/>
              </a:rPr>
              <a:t>Many</a:t>
            </a:r>
            <a:r>
              <a:rPr lang="fr-CA" altLang="en-US" sz="3600" dirty="0">
                <a:cs typeface="Arial" panose="020B0604020202020204" pitchFamily="34" charset="0"/>
              </a:rPr>
              <a:t> people </a:t>
            </a:r>
            <a:r>
              <a:rPr lang="fr-CA" altLang="en-US" sz="3600" dirty="0" err="1">
                <a:cs typeface="Arial" panose="020B0604020202020204" pitchFamily="34" charset="0"/>
              </a:rPr>
              <a:t>eat</a:t>
            </a:r>
            <a:r>
              <a:rPr lang="fr-CA" altLang="en-US" sz="3600" dirty="0">
                <a:cs typeface="Arial" panose="020B0604020202020204" pitchFamily="34" charset="0"/>
              </a:rPr>
              <a:t> Christmas pudding. It </a:t>
            </a:r>
            <a:r>
              <a:rPr lang="fr-CA" altLang="en-US" sz="3600" dirty="0" err="1">
                <a:cs typeface="Arial" panose="020B0604020202020204" pitchFamily="34" charset="0"/>
              </a:rPr>
              <a:t>is</a:t>
            </a:r>
            <a:r>
              <a:rPr lang="fr-CA" altLang="en-US" sz="3600" dirty="0">
                <a:cs typeface="Arial" panose="020B0604020202020204" pitchFamily="34" charset="0"/>
              </a:rPr>
              <a:t> </a:t>
            </a:r>
            <a:r>
              <a:rPr lang="fr-CA" altLang="en-US" sz="3600" dirty="0" err="1">
                <a:cs typeface="Arial" panose="020B0604020202020204" pitchFamily="34" charset="0"/>
              </a:rPr>
              <a:t>sometimes</a:t>
            </a:r>
            <a:r>
              <a:rPr lang="fr-CA" altLang="en-US" sz="3600" dirty="0">
                <a:cs typeface="Arial" panose="020B0604020202020204" pitchFamily="34" charset="0"/>
              </a:rPr>
              <a:t> </a:t>
            </a:r>
            <a:r>
              <a:rPr lang="fr-CA" altLang="en-US" sz="3600" dirty="0" err="1">
                <a:cs typeface="Arial" panose="020B0604020202020204" pitchFamily="34" charset="0"/>
              </a:rPr>
              <a:t>called</a:t>
            </a:r>
            <a:r>
              <a:rPr lang="fr-CA" altLang="en-US" sz="3600" dirty="0">
                <a:cs typeface="Arial" panose="020B0604020202020204" pitchFamily="34" charset="0"/>
              </a:rPr>
              <a:t> ‘</a:t>
            </a:r>
            <a:r>
              <a:rPr lang="fr-CA" altLang="en-US" sz="3600" dirty="0" err="1">
                <a:cs typeface="Arial" panose="020B0604020202020204" pitchFamily="34" charset="0"/>
              </a:rPr>
              <a:t>Figgy</a:t>
            </a:r>
            <a:r>
              <a:rPr lang="fr-CA" altLang="en-US" sz="3600" dirty="0">
                <a:cs typeface="Arial" panose="020B0604020202020204" pitchFamily="34" charset="0"/>
              </a:rPr>
              <a:t> Pudding’ or ‘</a:t>
            </a:r>
            <a:r>
              <a:rPr lang="fr-CA" altLang="en-US" sz="3600" dirty="0" err="1">
                <a:cs typeface="Arial" panose="020B0604020202020204" pitchFamily="34" charset="0"/>
              </a:rPr>
              <a:t>Plum</a:t>
            </a:r>
            <a:r>
              <a:rPr lang="fr-CA" altLang="en-US" sz="3600" dirty="0">
                <a:cs typeface="Arial" panose="020B0604020202020204" pitchFamily="34" charset="0"/>
              </a:rPr>
              <a:t> Pudding’. </a:t>
            </a:r>
            <a:r>
              <a:rPr lang="fr-CA" altLang="en-US" sz="3600" dirty="0" err="1">
                <a:cs typeface="Arial" panose="020B0604020202020204" pitchFamily="34" charset="0"/>
              </a:rPr>
              <a:t>Traditionally</a:t>
            </a:r>
            <a:r>
              <a:rPr lang="fr-CA" altLang="en-US" sz="3600" dirty="0">
                <a:cs typeface="Arial" panose="020B0604020202020204" pitchFamily="34" charset="0"/>
              </a:rPr>
              <a:t>, </a:t>
            </a:r>
            <a:r>
              <a:rPr lang="fr-CA" altLang="en-US" sz="3600" dirty="0" err="1">
                <a:cs typeface="Arial" panose="020B0604020202020204" pitchFamily="34" charset="0"/>
              </a:rPr>
              <a:t>it</a:t>
            </a:r>
            <a:r>
              <a:rPr lang="fr-CA" altLang="en-US" sz="3600" dirty="0">
                <a:cs typeface="Arial" panose="020B0604020202020204" pitchFamily="34" charset="0"/>
              </a:rPr>
              <a:t> </a:t>
            </a:r>
            <a:r>
              <a:rPr lang="fr-CA" altLang="en-US" sz="3600" dirty="0" err="1">
                <a:cs typeface="Arial" panose="020B0604020202020204" pitchFamily="34" charset="0"/>
              </a:rPr>
              <a:t>was</a:t>
            </a:r>
            <a:r>
              <a:rPr lang="fr-CA" altLang="en-US" sz="3600" dirty="0">
                <a:cs typeface="Arial" panose="020B0604020202020204" pitchFamily="34" charset="0"/>
              </a:rPr>
              <a:t> made </a:t>
            </a:r>
            <a:r>
              <a:rPr lang="fr-CA" altLang="en-US" sz="3600" dirty="0" err="1">
                <a:cs typeface="Arial" panose="020B0604020202020204" pitchFamily="34" charset="0"/>
              </a:rPr>
              <a:t>with</a:t>
            </a:r>
            <a:r>
              <a:rPr lang="fr-CA" altLang="en-US" sz="3600" dirty="0">
                <a:cs typeface="Arial" panose="020B0604020202020204" pitchFamily="34" charset="0"/>
              </a:rPr>
              <a:t> 13 </a:t>
            </a:r>
            <a:r>
              <a:rPr lang="fr-CA" altLang="en-US" sz="3600" dirty="0" err="1">
                <a:cs typeface="Arial" panose="020B0604020202020204" pitchFamily="34" charset="0"/>
              </a:rPr>
              <a:t>ingredients</a:t>
            </a:r>
            <a:r>
              <a:rPr lang="fr-CA" altLang="en-US" sz="3600" dirty="0">
                <a:cs typeface="Arial" panose="020B0604020202020204" pitchFamily="34" charset="0"/>
              </a:rPr>
              <a:t>, </a:t>
            </a:r>
            <a:r>
              <a:rPr lang="fr-CA" altLang="en-US" sz="3600" dirty="0" err="1">
                <a:cs typeface="Arial" panose="020B0604020202020204" pitchFamily="34" charset="0"/>
              </a:rPr>
              <a:t>representing</a:t>
            </a:r>
            <a:r>
              <a:rPr lang="fr-CA" altLang="en-US" sz="3600" dirty="0">
                <a:cs typeface="Arial" panose="020B0604020202020204" pitchFamily="34" charset="0"/>
              </a:rPr>
              <a:t> the 12 </a:t>
            </a:r>
            <a:r>
              <a:rPr lang="fr-CA" altLang="en-US" sz="3600" dirty="0" err="1">
                <a:cs typeface="Arial" panose="020B0604020202020204" pitchFamily="34" charset="0"/>
              </a:rPr>
              <a:t>Apostles</a:t>
            </a:r>
            <a:r>
              <a:rPr lang="fr-CA" altLang="en-US" sz="3600" dirty="0">
                <a:cs typeface="Arial" panose="020B0604020202020204" pitchFamily="34" charset="0"/>
              </a:rPr>
              <a:t> and </a:t>
            </a:r>
            <a:r>
              <a:rPr lang="fr-CA" altLang="en-US" sz="3600" dirty="0" err="1">
                <a:cs typeface="Arial" panose="020B0604020202020204" pitchFamily="34" charset="0"/>
              </a:rPr>
              <a:t>Jesus</a:t>
            </a:r>
            <a:r>
              <a:rPr lang="fr-CA" altLang="en-US" sz="3600" dirty="0"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A595FD3C-0563-98A0-4773-DD791064A1C3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17644A05-878D-371F-E578-1EACD9BA41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11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558" y="3645024"/>
            <a:ext cx="5727389" cy="2835341"/>
          </a:xfrm>
          <a:prstGeom prst="rect">
            <a:avLst/>
          </a:prstGeom>
        </p:spPr>
      </p:pic>
      <p:sp>
        <p:nvSpPr>
          <p:cNvPr id="2" name="副标题 2">
            <a:extLst>
              <a:ext uri="{FF2B5EF4-FFF2-40B4-BE49-F238E27FC236}">
                <a16:creationId xmlns:a16="http://schemas.microsoft.com/office/drawing/2014/main" id="{48D5E1B7-E0EC-8264-DB7B-959189B0BBA5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6" name="Picture 5" descr="A green and white logo&#10;&#10;AI-generated content may be incorrect.">
            <a:extLst>
              <a:ext uri="{FF2B5EF4-FFF2-40B4-BE49-F238E27FC236}">
                <a16:creationId xmlns:a16="http://schemas.microsoft.com/office/drawing/2014/main" id="{3D205446-5492-5462-5B38-A535AEBEFD4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192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4553786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2</a:t>
            </a:r>
          </a:p>
          <a:p>
            <a:pPr marL="0" indent="0">
              <a:buNone/>
            </a:pPr>
            <a:r>
              <a:rPr lang="fr-CA" altLang="en-US" dirty="0">
                <a:cs typeface="Arial" panose="020B0604020202020204" pitchFamily="34" charset="0"/>
              </a:rPr>
              <a:t>In </a:t>
            </a:r>
            <a:r>
              <a:rPr lang="fr-CA" altLang="en-US" dirty="0" err="1">
                <a:cs typeface="Arial" panose="020B0604020202020204" pitchFamily="34" charset="0"/>
              </a:rPr>
              <a:t>what</a:t>
            </a:r>
            <a:r>
              <a:rPr lang="fr-CA" altLang="en-US" dirty="0">
                <a:cs typeface="Arial" panose="020B0604020202020204" pitchFamily="34" charset="0"/>
              </a:rPr>
              <a:t> country </a:t>
            </a:r>
            <a:r>
              <a:rPr lang="fr-CA" altLang="en-US" dirty="0" err="1">
                <a:cs typeface="Arial" panose="020B0604020202020204" pitchFamily="34" charset="0"/>
              </a:rPr>
              <a:t>did</a:t>
            </a:r>
            <a:r>
              <a:rPr lang="fr-CA" altLang="en-US" dirty="0">
                <a:cs typeface="Arial" panose="020B0604020202020204" pitchFamily="34" charset="0"/>
              </a:rPr>
              <a:t> the tradition of </a:t>
            </a:r>
            <a:r>
              <a:rPr lang="fr-CA" altLang="en-US" dirty="0" err="1">
                <a:cs typeface="Arial" panose="020B0604020202020204" pitchFamily="34" charset="0"/>
              </a:rPr>
              <a:t>decorating</a:t>
            </a:r>
            <a:r>
              <a:rPr lang="fr-CA" altLang="en-US" dirty="0">
                <a:cs typeface="Arial" panose="020B0604020202020204" pitchFamily="34" charset="0"/>
              </a:rPr>
              <a:t> a Christmas </a:t>
            </a:r>
            <a:r>
              <a:rPr lang="fr-CA" altLang="en-US" dirty="0" err="1">
                <a:cs typeface="Arial" panose="020B0604020202020204" pitchFamily="34" charset="0"/>
              </a:rPr>
              <a:t>Tree</a:t>
            </a:r>
            <a:r>
              <a:rPr lang="fr-CA" altLang="en-US" dirty="0">
                <a:cs typeface="Arial" panose="020B0604020202020204" pitchFamily="34" charset="0"/>
              </a:rPr>
              <a:t> come </a:t>
            </a:r>
            <a:r>
              <a:rPr lang="fr-CA" altLang="en-US" dirty="0" err="1">
                <a:cs typeface="Arial" panose="020B0604020202020204" pitchFamily="34" charset="0"/>
              </a:rPr>
              <a:t>from</a:t>
            </a:r>
            <a:r>
              <a:rPr lang="fr-CA" altLang="en-US" dirty="0">
                <a:cs typeface="Arial" panose="020B0604020202020204" pitchFamily="34" charset="0"/>
              </a:rPr>
              <a:t>: Holland, </a:t>
            </a:r>
            <a:r>
              <a:rPr lang="fr-CA" altLang="en-US" dirty="0" err="1">
                <a:cs typeface="Arial" panose="020B0604020202020204" pitchFamily="34" charset="0"/>
              </a:rPr>
              <a:t>Belgium</a:t>
            </a:r>
            <a:r>
              <a:rPr lang="fr-CA" altLang="en-US" dirty="0">
                <a:cs typeface="Arial" panose="020B0604020202020204" pitchFamily="34" charset="0"/>
              </a:rPr>
              <a:t>, Germany, </a:t>
            </a:r>
            <a:r>
              <a:rPr lang="fr-CA" altLang="en-US" dirty="0" err="1">
                <a:cs typeface="Arial" panose="020B0604020202020204" pitchFamily="34" charset="0"/>
              </a:rPr>
              <a:t>Italy</a:t>
            </a:r>
            <a:r>
              <a:rPr lang="fr-CA" altLang="en-US" dirty="0">
                <a:cs typeface="Arial" panose="020B0604020202020204" pitchFamily="34" charset="0"/>
              </a:rPr>
              <a:t>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2227" y="332656"/>
            <a:ext cx="3725484" cy="191050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988840"/>
            <a:ext cx="2546724" cy="3068960"/>
          </a:xfrm>
          <a:prstGeom prst="rect">
            <a:avLst/>
          </a:prstGeom>
        </p:spPr>
      </p:pic>
      <p:sp>
        <p:nvSpPr>
          <p:cNvPr id="3" name="副标题 2">
            <a:extLst>
              <a:ext uri="{FF2B5EF4-FFF2-40B4-BE49-F238E27FC236}">
                <a16:creationId xmlns:a16="http://schemas.microsoft.com/office/drawing/2014/main" id="{179FE40B-7D42-CF8E-F1ED-4CE1D4189A98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4" name="Picture 3" descr="A green and white logo&#10;&#10;AI-generated content may be incorrect.">
            <a:extLst>
              <a:ext uri="{FF2B5EF4-FFF2-40B4-BE49-F238E27FC236}">
                <a16:creationId xmlns:a16="http://schemas.microsoft.com/office/drawing/2014/main" id="{B50D1564-9ACE-818B-6662-D731D1DA4AC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006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1</a:t>
            </a:r>
          </a:p>
          <a:p>
            <a:pPr marL="0" indent="0">
              <a:buNone/>
            </a:pPr>
            <a:r>
              <a:rPr lang="fr-CA" altLang="en-US" sz="4800" dirty="0">
                <a:cs typeface="Arial" panose="020B0604020202020204" pitchFamily="34" charset="0"/>
              </a:rPr>
              <a:t>A Star or </a:t>
            </a:r>
            <a:r>
              <a:rPr lang="fr-CA" altLang="en-US" sz="4800" dirty="0" err="1">
                <a:cs typeface="Arial" panose="020B0604020202020204" pitchFamily="34" charset="0"/>
              </a:rPr>
              <a:t>what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other</a:t>
            </a:r>
            <a:r>
              <a:rPr lang="fr-CA" altLang="en-US" sz="4800" dirty="0">
                <a:cs typeface="Arial" panose="020B0604020202020204" pitchFamily="34" charset="0"/>
              </a:rPr>
              <a:t> item </a:t>
            </a:r>
            <a:r>
              <a:rPr lang="fr-CA" altLang="en-US" sz="4800" dirty="0" err="1">
                <a:cs typeface="Arial" panose="020B0604020202020204" pitchFamily="34" charset="0"/>
              </a:rPr>
              <a:t>is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usually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placed</a:t>
            </a:r>
            <a:r>
              <a:rPr lang="fr-CA" altLang="en-US" sz="4800" dirty="0">
                <a:cs typeface="Arial" panose="020B0604020202020204" pitchFamily="34" charset="0"/>
              </a:rPr>
              <a:t> on top of a Christmas </a:t>
            </a:r>
            <a:r>
              <a:rPr lang="fr-CA" altLang="en-US" sz="4800" dirty="0" err="1">
                <a:cs typeface="Arial" panose="020B0604020202020204" pitchFamily="34" charset="0"/>
              </a:rPr>
              <a:t>Tree</a:t>
            </a:r>
            <a:r>
              <a:rPr lang="fr-CA" altLang="en-US" sz="4800" dirty="0">
                <a:cs typeface="Arial" panose="020B0604020202020204" pitchFamily="34" charset="0"/>
              </a:rPr>
              <a:t>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620688"/>
            <a:ext cx="2673516" cy="1323522"/>
          </a:xfrm>
          <a:prstGeom prst="rect">
            <a:avLst/>
          </a:prstGeom>
        </p:spPr>
      </p:pic>
      <p:sp>
        <p:nvSpPr>
          <p:cNvPr id="2" name="副标题 2">
            <a:extLst>
              <a:ext uri="{FF2B5EF4-FFF2-40B4-BE49-F238E27FC236}">
                <a16:creationId xmlns:a16="http://schemas.microsoft.com/office/drawing/2014/main" id="{B13A13BD-F9EA-C2EC-4784-B5DDC1D8D41B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4" name="Picture 3" descr="A green and white logo&#10;&#10;AI-generated content may be incorrect.">
            <a:extLst>
              <a:ext uri="{FF2B5EF4-FFF2-40B4-BE49-F238E27FC236}">
                <a16:creationId xmlns:a16="http://schemas.microsoft.com/office/drawing/2014/main" id="{5D78C5CA-F4BC-6D8F-D12A-CADE397C949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73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4121738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2</a:t>
            </a:r>
          </a:p>
          <a:p>
            <a:pPr marL="0" indent="0">
              <a:buNone/>
            </a:pPr>
            <a:r>
              <a:rPr lang="fr-CA" altLang="en-US" sz="4400" dirty="0" err="1">
                <a:cs typeface="Arial" panose="020B0604020202020204" pitchFamily="34" charset="0"/>
              </a:rPr>
              <a:t>True</a:t>
            </a:r>
            <a:r>
              <a:rPr lang="fr-CA" altLang="en-US" sz="4400" dirty="0">
                <a:cs typeface="Arial" panose="020B0604020202020204" pitchFamily="34" charset="0"/>
              </a:rPr>
              <a:t> or False: Mince Pies are </a:t>
            </a:r>
            <a:r>
              <a:rPr lang="fr-CA" altLang="en-US" sz="4400" dirty="0" err="1">
                <a:cs typeface="Arial" panose="020B0604020202020204" pitchFamily="34" charset="0"/>
              </a:rPr>
              <a:t>filled</a:t>
            </a:r>
            <a:r>
              <a:rPr lang="fr-CA" altLang="en-US" sz="4400" dirty="0">
                <a:cs typeface="Arial" panose="020B0604020202020204" pitchFamily="34" charset="0"/>
              </a:rPr>
              <a:t> </a:t>
            </a:r>
            <a:r>
              <a:rPr lang="fr-CA" altLang="en-US" sz="4400" dirty="0" err="1">
                <a:cs typeface="Arial" panose="020B0604020202020204" pitchFamily="34" charset="0"/>
              </a:rPr>
              <a:t>with</a:t>
            </a:r>
            <a:r>
              <a:rPr lang="fr-CA" altLang="en-US" sz="4400" dirty="0">
                <a:cs typeface="Arial" panose="020B0604020202020204" pitchFamily="34" charset="0"/>
              </a:rPr>
              <a:t> </a:t>
            </a:r>
            <a:r>
              <a:rPr lang="fr-CA" altLang="en-US" sz="4400" dirty="0" err="1">
                <a:cs typeface="Arial" panose="020B0604020202020204" pitchFamily="34" charset="0"/>
              </a:rPr>
              <a:t>minced</a:t>
            </a:r>
            <a:r>
              <a:rPr lang="fr-CA" altLang="en-US" sz="4400" dirty="0">
                <a:cs typeface="Arial" panose="020B0604020202020204" pitchFamily="34" charset="0"/>
              </a:rPr>
              <a:t> </a:t>
            </a:r>
            <a:r>
              <a:rPr lang="fr-CA" altLang="en-US" sz="4400" dirty="0" err="1">
                <a:cs typeface="Arial" panose="020B0604020202020204" pitchFamily="34" charset="0"/>
              </a:rPr>
              <a:t>beef</a:t>
            </a:r>
            <a:r>
              <a:rPr lang="fr-CA" altLang="en-US" sz="4400" dirty="0">
                <a:cs typeface="Arial" panose="020B0604020202020204" pitchFamily="34" charset="0"/>
              </a:rPr>
              <a:t>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620688"/>
            <a:ext cx="2673516" cy="132352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8279" y="1944210"/>
            <a:ext cx="2141620" cy="3212942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4" name="副标题 2">
            <a:extLst>
              <a:ext uri="{FF2B5EF4-FFF2-40B4-BE49-F238E27FC236}">
                <a16:creationId xmlns:a16="http://schemas.microsoft.com/office/drawing/2014/main" id="{805F17FE-32AA-2D52-CF20-D891A3B3E2F9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5" name="Picture 4" descr="A green and white logo&#10;&#10;AI-generated content may be incorrect.">
            <a:extLst>
              <a:ext uri="{FF2B5EF4-FFF2-40B4-BE49-F238E27FC236}">
                <a16:creationId xmlns:a16="http://schemas.microsoft.com/office/drawing/2014/main" id="{F1A3045D-B222-2A7B-3FB8-F8511825210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539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3</a:t>
            </a:r>
          </a:p>
          <a:p>
            <a:pPr marL="0" indent="0">
              <a:buNone/>
            </a:pPr>
            <a:r>
              <a:rPr lang="fr-CA" altLang="en-US" sz="6000" dirty="0">
                <a:cs typeface="Arial" panose="020B0604020202020204" pitchFamily="34" charset="0"/>
              </a:rPr>
              <a:t>Do Christmas </a:t>
            </a:r>
            <a:r>
              <a:rPr lang="fr-CA" altLang="en-US" sz="6000" dirty="0" err="1">
                <a:cs typeface="Arial" panose="020B0604020202020204" pitchFamily="34" charset="0"/>
              </a:rPr>
              <a:t>Trees</a:t>
            </a:r>
            <a:r>
              <a:rPr lang="fr-CA" altLang="en-US" sz="6000" dirty="0">
                <a:cs typeface="Arial" panose="020B0604020202020204" pitchFamily="34" charset="0"/>
              </a:rPr>
              <a:t> have </a:t>
            </a:r>
            <a:r>
              <a:rPr lang="fr-CA" altLang="en-US" sz="6000" dirty="0" err="1">
                <a:cs typeface="Arial" panose="020B0604020202020204" pitchFamily="34" charset="0"/>
              </a:rPr>
              <a:t>Skirts</a:t>
            </a:r>
            <a:r>
              <a:rPr lang="fr-CA" altLang="en-US" sz="6000" dirty="0">
                <a:cs typeface="Arial" panose="020B0604020202020204" pitchFamily="34" charset="0"/>
              </a:rPr>
              <a:t> or Dresses?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620688"/>
            <a:ext cx="2673516" cy="1323522"/>
          </a:xfrm>
          <a:prstGeom prst="rect">
            <a:avLst/>
          </a:prstGeom>
        </p:spPr>
      </p:pic>
      <p:sp>
        <p:nvSpPr>
          <p:cNvPr id="2" name="副标题 2">
            <a:extLst>
              <a:ext uri="{FF2B5EF4-FFF2-40B4-BE49-F238E27FC236}">
                <a16:creationId xmlns:a16="http://schemas.microsoft.com/office/drawing/2014/main" id="{C812E13C-0F90-250C-DA33-7B4BD741D0AF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4" name="Picture 3" descr="A green and white logo&#10;&#10;AI-generated content may be incorrect.">
            <a:extLst>
              <a:ext uri="{FF2B5EF4-FFF2-40B4-BE49-F238E27FC236}">
                <a16:creationId xmlns:a16="http://schemas.microsoft.com/office/drawing/2014/main" id="{7FEBC344-D8D6-77CC-27EB-418998E35AF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564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4</a:t>
            </a:r>
          </a:p>
          <a:p>
            <a:pPr marL="0" indent="0">
              <a:buNone/>
            </a:pPr>
            <a:r>
              <a:rPr lang="fr-CA" altLang="en-US" sz="4800" dirty="0">
                <a:cs typeface="Arial" panose="020B0604020202020204" pitchFamily="34" charset="0"/>
              </a:rPr>
              <a:t>‘</a:t>
            </a:r>
            <a:r>
              <a:rPr lang="fr-CA" altLang="en-US" sz="4800" dirty="0" err="1">
                <a:cs typeface="Arial" panose="020B0604020202020204" pitchFamily="34" charset="0"/>
              </a:rPr>
              <a:t>Merry</a:t>
            </a:r>
            <a:r>
              <a:rPr lang="fr-CA" altLang="en-US" sz="4800" dirty="0">
                <a:cs typeface="Arial" panose="020B0604020202020204" pitchFamily="34" charset="0"/>
              </a:rPr>
              <a:t> Christmas </a:t>
            </a:r>
            <a:r>
              <a:rPr lang="fr-CA" altLang="en-US" sz="4800" dirty="0" err="1">
                <a:cs typeface="Arial" panose="020B0604020202020204" pitchFamily="34" charset="0"/>
              </a:rPr>
              <a:t>you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filthy</a:t>
            </a:r>
            <a:r>
              <a:rPr lang="fr-CA" altLang="en-US" sz="4800" dirty="0">
                <a:cs typeface="Arial" panose="020B0604020202020204" pitchFamily="34" charset="0"/>
              </a:rPr>
              <a:t> animal’ </a:t>
            </a:r>
            <a:r>
              <a:rPr lang="fr-CA" altLang="en-US" sz="4800" dirty="0" err="1">
                <a:cs typeface="Arial" panose="020B0604020202020204" pitchFamily="34" charset="0"/>
              </a:rPr>
              <a:t>is</a:t>
            </a:r>
            <a:r>
              <a:rPr lang="fr-CA" altLang="en-US" sz="4800" dirty="0">
                <a:cs typeface="Arial" panose="020B0604020202020204" pitchFamily="34" charset="0"/>
              </a:rPr>
              <a:t> a line </a:t>
            </a:r>
            <a:r>
              <a:rPr lang="fr-CA" altLang="en-US" sz="4800" dirty="0" err="1">
                <a:cs typeface="Arial" panose="020B0604020202020204" pitchFamily="34" charset="0"/>
              </a:rPr>
              <a:t>from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what</a:t>
            </a:r>
            <a:r>
              <a:rPr lang="fr-CA" altLang="en-US" sz="4800" dirty="0">
                <a:cs typeface="Arial" panose="020B0604020202020204" pitchFamily="34" charset="0"/>
              </a:rPr>
              <a:t> Christmas </a:t>
            </a:r>
            <a:r>
              <a:rPr lang="fr-CA" altLang="en-US" sz="4800" dirty="0" err="1">
                <a:cs typeface="Arial" panose="020B0604020202020204" pitchFamily="34" charset="0"/>
              </a:rPr>
              <a:t>movie</a:t>
            </a:r>
            <a:r>
              <a:rPr lang="fr-CA" altLang="en-US" sz="4800" dirty="0">
                <a:cs typeface="Arial" panose="020B0604020202020204" pitchFamily="34" charset="0"/>
              </a:rPr>
              <a:t>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620688"/>
            <a:ext cx="2673516" cy="1323522"/>
          </a:xfrm>
          <a:prstGeom prst="rect">
            <a:avLst/>
          </a:prstGeom>
        </p:spPr>
      </p:pic>
      <p:sp>
        <p:nvSpPr>
          <p:cNvPr id="2" name="副标题 2">
            <a:extLst>
              <a:ext uri="{FF2B5EF4-FFF2-40B4-BE49-F238E27FC236}">
                <a16:creationId xmlns:a16="http://schemas.microsoft.com/office/drawing/2014/main" id="{5699B97A-E726-113B-7EF2-14E6F3AF3869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4" name="Picture 3" descr="A green and white logo&#10;&#10;AI-generated content may be incorrect.">
            <a:extLst>
              <a:ext uri="{FF2B5EF4-FFF2-40B4-BE49-F238E27FC236}">
                <a16:creationId xmlns:a16="http://schemas.microsoft.com/office/drawing/2014/main" id="{C2E0BAA9-AFC3-32B4-6CC0-173E6F0A1F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162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5</a:t>
            </a:r>
          </a:p>
          <a:p>
            <a:pPr marL="0" indent="0">
              <a:buNone/>
            </a:pPr>
            <a:r>
              <a:rPr lang="fr-CA" altLang="en-US" sz="4800" dirty="0" err="1">
                <a:cs typeface="Arial" panose="020B0604020202020204" pitchFamily="34" charset="0"/>
              </a:rPr>
              <a:t>According</a:t>
            </a:r>
            <a:r>
              <a:rPr lang="fr-CA" altLang="en-US" sz="4800" dirty="0">
                <a:cs typeface="Arial" panose="020B0604020202020204" pitchFamily="34" charset="0"/>
              </a:rPr>
              <a:t> to the Christmas </a:t>
            </a:r>
            <a:r>
              <a:rPr lang="fr-CA" altLang="en-US" sz="4800" dirty="0" err="1">
                <a:cs typeface="Arial" panose="020B0604020202020204" pitchFamily="34" charset="0"/>
              </a:rPr>
              <a:t>song</a:t>
            </a:r>
            <a:r>
              <a:rPr lang="fr-CA" altLang="en-US" sz="4800" dirty="0">
                <a:cs typeface="Arial" panose="020B0604020202020204" pitchFamily="34" charset="0"/>
              </a:rPr>
              <a:t>, </a:t>
            </a:r>
            <a:r>
              <a:rPr lang="fr-CA" altLang="en-US" sz="4800" dirty="0" err="1">
                <a:cs typeface="Arial" panose="020B0604020202020204" pitchFamily="34" charset="0"/>
              </a:rPr>
              <a:t>what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magic</a:t>
            </a:r>
            <a:r>
              <a:rPr lang="fr-CA" altLang="en-US" sz="4800" dirty="0">
                <a:cs typeface="Arial" panose="020B0604020202020204" pitchFamily="34" charset="0"/>
              </a:rPr>
              <a:t> item </a:t>
            </a:r>
            <a:r>
              <a:rPr lang="fr-CA" altLang="en-US" sz="4800" dirty="0" err="1">
                <a:cs typeface="Arial" panose="020B0604020202020204" pitchFamily="34" charset="0"/>
              </a:rPr>
              <a:t>brings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Frosty</a:t>
            </a:r>
            <a:r>
              <a:rPr lang="fr-CA" altLang="en-US" sz="4800" dirty="0">
                <a:cs typeface="Arial" panose="020B0604020202020204" pitchFamily="34" charset="0"/>
              </a:rPr>
              <a:t> the </a:t>
            </a:r>
            <a:r>
              <a:rPr lang="fr-CA" altLang="en-US" sz="4800" dirty="0" err="1">
                <a:cs typeface="Arial" panose="020B0604020202020204" pitchFamily="34" charset="0"/>
              </a:rPr>
              <a:t>Snowman</a:t>
            </a:r>
            <a:r>
              <a:rPr lang="fr-CA" altLang="en-US" sz="4800" dirty="0">
                <a:cs typeface="Arial" panose="020B0604020202020204" pitchFamily="34" charset="0"/>
              </a:rPr>
              <a:t> to life?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620688"/>
            <a:ext cx="2673516" cy="1323522"/>
          </a:xfrm>
          <a:prstGeom prst="rect">
            <a:avLst/>
          </a:prstGeom>
        </p:spPr>
      </p:pic>
      <p:sp>
        <p:nvSpPr>
          <p:cNvPr id="2" name="副标题 2">
            <a:extLst>
              <a:ext uri="{FF2B5EF4-FFF2-40B4-BE49-F238E27FC236}">
                <a16:creationId xmlns:a16="http://schemas.microsoft.com/office/drawing/2014/main" id="{D0163E54-8E5E-8799-07C5-C920DBFB85F7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4" name="Picture 3" descr="A green and white logo&#10;&#10;AI-generated content may be incorrect.">
            <a:extLst>
              <a:ext uri="{FF2B5EF4-FFF2-40B4-BE49-F238E27FC236}">
                <a16:creationId xmlns:a16="http://schemas.microsoft.com/office/drawing/2014/main" id="{F493BD4A-F459-07B9-93AB-A1E0A5A478A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31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6</a:t>
            </a:r>
          </a:p>
          <a:p>
            <a:pPr marL="0" indent="0">
              <a:buNone/>
            </a:pPr>
            <a:r>
              <a:rPr lang="fr-CA" altLang="en-US" sz="4800" dirty="0" err="1">
                <a:cs typeface="Arial" panose="020B0604020202020204" pitchFamily="34" charset="0"/>
              </a:rPr>
              <a:t>What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is</a:t>
            </a:r>
            <a:r>
              <a:rPr lang="fr-CA" altLang="en-US" sz="4800" dirty="0">
                <a:cs typeface="Arial" panose="020B0604020202020204" pitchFamily="34" charset="0"/>
              </a:rPr>
              <a:t> the </a:t>
            </a:r>
            <a:r>
              <a:rPr lang="fr-CA" altLang="en-US" sz="4800" dirty="0" err="1">
                <a:cs typeface="Arial" panose="020B0604020202020204" pitchFamily="34" charset="0"/>
              </a:rPr>
              <a:t>name</a:t>
            </a:r>
            <a:r>
              <a:rPr lang="fr-CA" altLang="en-US" sz="4800" dirty="0">
                <a:cs typeface="Arial" panose="020B0604020202020204" pitchFamily="34" charset="0"/>
              </a:rPr>
              <a:t> of a type of </a:t>
            </a:r>
            <a:r>
              <a:rPr lang="fr-CA" altLang="en-US" sz="4800" dirty="0" err="1">
                <a:cs typeface="Arial" panose="020B0604020202020204" pitchFamily="34" charset="0"/>
              </a:rPr>
              <a:t>play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traditionally</a:t>
            </a:r>
            <a:r>
              <a:rPr lang="fr-CA" altLang="en-US" sz="4800" dirty="0">
                <a:cs typeface="Arial" panose="020B0604020202020204" pitchFamily="34" charset="0"/>
              </a:rPr>
              <a:t> </a:t>
            </a:r>
            <a:r>
              <a:rPr lang="fr-CA" altLang="en-US" sz="4800" dirty="0" err="1">
                <a:cs typeface="Arial" panose="020B0604020202020204" pitchFamily="34" charset="0"/>
              </a:rPr>
              <a:t>performed</a:t>
            </a:r>
            <a:r>
              <a:rPr lang="fr-CA" altLang="en-US" sz="4800" dirty="0">
                <a:cs typeface="Arial" panose="020B0604020202020204" pitchFamily="34" charset="0"/>
              </a:rPr>
              <a:t> at Christmas time?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620688"/>
            <a:ext cx="2673516" cy="1323522"/>
          </a:xfrm>
          <a:prstGeom prst="rect">
            <a:avLst/>
          </a:prstGeom>
        </p:spPr>
      </p:pic>
      <p:sp>
        <p:nvSpPr>
          <p:cNvPr id="2" name="副标题 2">
            <a:extLst>
              <a:ext uri="{FF2B5EF4-FFF2-40B4-BE49-F238E27FC236}">
                <a16:creationId xmlns:a16="http://schemas.microsoft.com/office/drawing/2014/main" id="{B993DFAC-9C74-8255-0A5C-6E83BE3B2766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4" name="Picture 3" descr="A green and white logo&#10;&#10;AI-generated content may be incorrect.">
            <a:extLst>
              <a:ext uri="{FF2B5EF4-FFF2-40B4-BE49-F238E27FC236}">
                <a16:creationId xmlns:a16="http://schemas.microsoft.com/office/drawing/2014/main" id="{6DCBDD9C-2BF3-72B4-0C88-34A8F765CF1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152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344644"/>
            <a:ext cx="8733184" cy="2310367"/>
          </a:xfrm>
          <a:prstGeom prst="rect">
            <a:avLst/>
          </a:prstGeom>
        </p:spPr>
      </p:pic>
      <p:sp>
        <p:nvSpPr>
          <p:cNvPr id="4" name="副标题 2">
            <a:extLst>
              <a:ext uri="{FF2B5EF4-FFF2-40B4-BE49-F238E27FC236}">
                <a16:creationId xmlns:a16="http://schemas.microsoft.com/office/drawing/2014/main" id="{F81270F5-8584-C8B5-D7A0-EF93BAAE8C1D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5" name="Picture 4" descr="A green and white logo&#10;&#10;AI-generated content may be incorrect.">
            <a:extLst>
              <a:ext uri="{FF2B5EF4-FFF2-40B4-BE49-F238E27FC236}">
                <a16:creationId xmlns:a16="http://schemas.microsoft.com/office/drawing/2014/main" id="{46DEBEA0-F945-76EF-3AEA-A01C9BB25C1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856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381311"/>
            <a:ext cx="6948264" cy="1838165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1277380" y="1988840"/>
            <a:ext cx="6768752" cy="3488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3600" dirty="0">
                <a:cs typeface="Arial" panose="020B0604020202020204" pitchFamily="34" charset="0"/>
              </a:rPr>
              <a:t>The first Christmas </a:t>
            </a:r>
            <a:r>
              <a:rPr lang="fr-CA" altLang="en-US" sz="3600" dirty="0" err="1">
                <a:cs typeface="Arial" panose="020B0604020202020204" pitchFamily="34" charset="0"/>
              </a:rPr>
              <a:t>Trees</a:t>
            </a:r>
            <a:r>
              <a:rPr lang="fr-CA" altLang="en-US" sz="3600" dirty="0">
                <a:cs typeface="Arial" panose="020B0604020202020204" pitchFamily="34" charset="0"/>
              </a:rPr>
              <a:t> </a:t>
            </a:r>
            <a:r>
              <a:rPr lang="fr-CA" altLang="en-US" sz="3600" dirty="0" err="1">
                <a:cs typeface="Arial" panose="020B0604020202020204" pitchFamily="34" charset="0"/>
              </a:rPr>
              <a:t>were</a:t>
            </a:r>
            <a:r>
              <a:rPr lang="fr-CA" altLang="en-US" sz="3600" dirty="0">
                <a:cs typeface="Arial" panose="020B0604020202020204" pitchFamily="34" charset="0"/>
              </a:rPr>
              <a:t> </a:t>
            </a:r>
            <a:r>
              <a:rPr lang="fr-CA" altLang="en-US" sz="3600" dirty="0" err="1">
                <a:cs typeface="Arial" panose="020B0604020202020204" pitchFamily="34" charset="0"/>
              </a:rPr>
              <a:t>decorated</a:t>
            </a:r>
            <a:r>
              <a:rPr lang="fr-CA" altLang="en-US" sz="3600" dirty="0">
                <a:cs typeface="Arial" panose="020B0604020202020204" pitchFamily="34" charset="0"/>
              </a:rPr>
              <a:t> </a:t>
            </a:r>
            <a:r>
              <a:rPr lang="fr-CA" altLang="en-US" sz="3600" dirty="0" err="1">
                <a:cs typeface="Arial" panose="020B0604020202020204" pitchFamily="34" charset="0"/>
              </a:rPr>
              <a:t>with</a:t>
            </a:r>
            <a:r>
              <a:rPr lang="fr-CA" altLang="en-US" sz="3600" dirty="0">
                <a:cs typeface="Arial" panose="020B0604020202020204" pitchFamily="34" charset="0"/>
              </a:rPr>
              <a:t> </a:t>
            </a:r>
            <a:r>
              <a:rPr lang="fr-CA" altLang="en-US" sz="3600" dirty="0" err="1">
                <a:cs typeface="Arial" panose="020B0604020202020204" pitchFamily="34" charset="0"/>
              </a:rPr>
              <a:t>apples</a:t>
            </a:r>
            <a:r>
              <a:rPr lang="fr-CA" altLang="en-US" sz="3600" dirty="0">
                <a:cs typeface="Arial" panose="020B0604020202020204" pitchFamily="34" charset="0"/>
              </a:rPr>
              <a:t>, </a:t>
            </a:r>
            <a:r>
              <a:rPr lang="fr-CA" altLang="en-US" sz="3600" dirty="0" err="1">
                <a:cs typeface="Arial" panose="020B0604020202020204" pitchFamily="34" charset="0"/>
              </a:rPr>
              <a:t>nuts</a:t>
            </a:r>
            <a:r>
              <a:rPr lang="fr-CA" altLang="en-US" sz="3600" dirty="0">
                <a:cs typeface="Arial" panose="020B0604020202020204" pitchFamily="34" charset="0"/>
              </a:rPr>
              <a:t> and dates. In the 18th </a:t>
            </a:r>
            <a:r>
              <a:rPr lang="fr-CA" altLang="en-US" sz="3600" dirty="0" err="1">
                <a:cs typeface="Arial" panose="020B0604020202020204" pitchFamily="34" charset="0"/>
              </a:rPr>
              <a:t>century</a:t>
            </a:r>
            <a:r>
              <a:rPr lang="fr-CA" altLang="en-US" sz="3600" dirty="0">
                <a:cs typeface="Arial" panose="020B0604020202020204" pitchFamily="34" charset="0"/>
              </a:rPr>
              <a:t>, </a:t>
            </a:r>
            <a:r>
              <a:rPr lang="fr-CA" altLang="en-US" sz="3600" dirty="0" err="1">
                <a:cs typeface="Arial" panose="020B0604020202020204" pitchFamily="34" charset="0"/>
              </a:rPr>
              <a:t>they</a:t>
            </a:r>
            <a:r>
              <a:rPr lang="fr-CA" altLang="en-US" sz="3600" dirty="0">
                <a:cs typeface="Arial" panose="020B0604020202020204" pitchFamily="34" charset="0"/>
              </a:rPr>
              <a:t> </a:t>
            </a:r>
            <a:r>
              <a:rPr lang="fr-CA" altLang="en-US" sz="3600" dirty="0" err="1">
                <a:cs typeface="Arial" panose="020B0604020202020204" pitchFamily="34" charset="0"/>
              </a:rPr>
              <a:t>started</a:t>
            </a:r>
            <a:r>
              <a:rPr lang="fr-CA" altLang="en-US" sz="3600" dirty="0">
                <a:cs typeface="Arial" panose="020B0604020202020204" pitchFamily="34" charset="0"/>
              </a:rPr>
              <a:t> to </a:t>
            </a:r>
            <a:r>
              <a:rPr lang="fr-CA" altLang="en-US" sz="3600" dirty="0" err="1">
                <a:cs typeface="Arial" panose="020B0604020202020204" pitchFamily="34" charset="0"/>
              </a:rPr>
              <a:t>be</a:t>
            </a:r>
            <a:r>
              <a:rPr lang="fr-CA" altLang="en-US" sz="3600" dirty="0">
                <a:cs typeface="Arial" panose="020B0604020202020204" pitchFamily="34" charset="0"/>
              </a:rPr>
              <a:t> </a:t>
            </a:r>
            <a:r>
              <a:rPr lang="fr-CA" altLang="en-US" sz="3600" dirty="0" err="1">
                <a:cs typeface="Arial" panose="020B0604020202020204" pitchFamily="34" charset="0"/>
              </a:rPr>
              <a:t>decorated</a:t>
            </a:r>
            <a:r>
              <a:rPr lang="fr-CA" altLang="en-US" sz="3600" dirty="0">
                <a:cs typeface="Arial" panose="020B0604020202020204" pitchFamily="34" charset="0"/>
              </a:rPr>
              <a:t> </a:t>
            </a:r>
            <a:r>
              <a:rPr lang="fr-CA" altLang="en-US" sz="3600" dirty="0" err="1">
                <a:cs typeface="Arial" panose="020B0604020202020204" pitchFamily="34" charset="0"/>
              </a:rPr>
              <a:t>with</a:t>
            </a:r>
            <a:r>
              <a:rPr lang="fr-CA" altLang="en-US" sz="3600" dirty="0">
                <a:cs typeface="Arial" panose="020B0604020202020204" pitchFamily="34" charset="0"/>
              </a:rPr>
              <a:t> </a:t>
            </a:r>
            <a:r>
              <a:rPr lang="fr-CA" altLang="en-US" sz="3600" dirty="0" err="1">
                <a:cs typeface="Arial" panose="020B0604020202020204" pitchFamily="34" charset="0"/>
              </a:rPr>
              <a:t>candles</a:t>
            </a:r>
            <a:r>
              <a:rPr lang="fr-CA" altLang="en-US" sz="3600" dirty="0">
                <a:cs typeface="Arial" panose="020B0604020202020204" pitchFamily="34" charset="0"/>
              </a:rPr>
              <a:t>. Electric </a:t>
            </a:r>
            <a:r>
              <a:rPr lang="fr-CA" altLang="en-US" sz="3600" dirty="0" err="1">
                <a:cs typeface="Arial" panose="020B0604020202020204" pitchFamily="34" charset="0"/>
              </a:rPr>
              <a:t>tree</a:t>
            </a:r>
            <a:r>
              <a:rPr lang="fr-CA" altLang="en-US" sz="3600" dirty="0">
                <a:cs typeface="Arial" panose="020B0604020202020204" pitchFamily="34" charset="0"/>
              </a:rPr>
              <a:t> lights </a:t>
            </a:r>
            <a:r>
              <a:rPr lang="fr-CA" altLang="en-US" sz="3600" dirty="0" err="1">
                <a:cs typeface="Arial" panose="020B0604020202020204" pitchFamily="34" charset="0"/>
              </a:rPr>
              <a:t>were</a:t>
            </a:r>
            <a:r>
              <a:rPr lang="fr-CA" altLang="en-US" sz="3600" dirty="0">
                <a:cs typeface="Arial" panose="020B0604020202020204" pitchFamily="34" charset="0"/>
              </a:rPr>
              <a:t> first </a:t>
            </a:r>
            <a:r>
              <a:rPr lang="fr-CA" altLang="en-US" sz="3600" dirty="0" err="1">
                <a:cs typeface="Arial" panose="020B0604020202020204" pitchFamily="34" charset="0"/>
              </a:rPr>
              <a:t>used</a:t>
            </a:r>
            <a:r>
              <a:rPr lang="fr-CA" altLang="en-US" sz="3600" dirty="0">
                <a:cs typeface="Arial" panose="020B0604020202020204" pitchFamily="34" charset="0"/>
              </a:rPr>
              <a:t> in 1895.</a:t>
            </a: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E46E64E4-FF49-7026-C0DE-EDA001885F85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3" name="Picture 2" descr="A green and white logo&#10;&#10;AI-generated content may be incorrect.">
            <a:extLst>
              <a:ext uri="{FF2B5EF4-FFF2-40B4-BE49-F238E27FC236}">
                <a16:creationId xmlns:a16="http://schemas.microsoft.com/office/drawing/2014/main" id="{B10CA978-8283-9885-C070-5AF44606F5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205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1026" y="3630152"/>
            <a:ext cx="4752528" cy="230705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544" y="4869160"/>
            <a:ext cx="4913010" cy="2136091"/>
          </a:xfrm>
          <a:prstGeom prst="rect">
            <a:avLst/>
          </a:prstGeom>
        </p:spPr>
      </p:pic>
      <p:sp>
        <p:nvSpPr>
          <p:cNvPr id="6" name="副标题 2">
            <a:extLst>
              <a:ext uri="{FF2B5EF4-FFF2-40B4-BE49-F238E27FC236}">
                <a16:creationId xmlns:a16="http://schemas.microsoft.com/office/drawing/2014/main" id="{7FD0663B-FA16-78E5-4EE1-A8BCD8C2F422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7" name="Picture 6" descr="A green and white logo&#10;&#10;AI-generated content may be incorrect.">
            <a:extLst>
              <a:ext uri="{FF2B5EF4-FFF2-40B4-BE49-F238E27FC236}">
                <a16:creationId xmlns:a16="http://schemas.microsoft.com/office/drawing/2014/main" id="{F50362FC-A631-F86E-FBE9-6C9E7C82B3D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20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882310" y="2204864"/>
            <a:ext cx="6768752" cy="266429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altLang="en-US" b="1" u="sng" dirty="0">
                <a:cs typeface="Arial" panose="020B0604020202020204" pitchFamily="34" charset="0"/>
              </a:rPr>
              <a:t>Question 1</a:t>
            </a:r>
          </a:p>
          <a:p>
            <a:pPr marL="0" indent="0">
              <a:buNone/>
            </a:pPr>
            <a:r>
              <a:rPr lang="fr-CA" altLang="en-US" sz="4400" dirty="0" err="1">
                <a:cs typeface="Arial" panose="020B0604020202020204" pitchFamily="34" charset="0"/>
              </a:rPr>
              <a:t>What</a:t>
            </a:r>
            <a:r>
              <a:rPr lang="fr-CA" altLang="en-US" sz="4400" dirty="0">
                <a:cs typeface="Arial" panose="020B0604020202020204" pitchFamily="34" charset="0"/>
              </a:rPr>
              <a:t> fruit sauce </a:t>
            </a:r>
            <a:r>
              <a:rPr lang="fr-CA" altLang="en-US" sz="4400" dirty="0" err="1">
                <a:cs typeface="Arial" panose="020B0604020202020204" pitchFamily="34" charset="0"/>
              </a:rPr>
              <a:t>is</a:t>
            </a:r>
            <a:r>
              <a:rPr lang="fr-CA" altLang="en-US" sz="4400" dirty="0">
                <a:cs typeface="Arial" panose="020B0604020202020204" pitchFamily="34" charset="0"/>
              </a:rPr>
              <a:t> </a:t>
            </a:r>
            <a:r>
              <a:rPr lang="fr-CA" altLang="en-US" sz="4400" dirty="0" err="1">
                <a:cs typeface="Arial" panose="020B0604020202020204" pitchFamily="34" charset="0"/>
              </a:rPr>
              <a:t>traditionally</a:t>
            </a:r>
            <a:r>
              <a:rPr lang="fr-CA" altLang="en-US" sz="4400" dirty="0">
                <a:cs typeface="Arial" panose="020B0604020202020204" pitchFamily="34" charset="0"/>
              </a:rPr>
              <a:t> </a:t>
            </a:r>
            <a:r>
              <a:rPr lang="fr-CA" altLang="en-US" sz="4400" dirty="0" err="1">
                <a:cs typeface="Arial" panose="020B0604020202020204" pitchFamily="34" charset="0"/>
              </a:rPr>
              <a:t>served</a:t>
            </a:r>
            <a:r>
              <a:rPr lang="fr-CA" altLang="en-US" sz="4400" dirty="0">
                <a:cs typeface="Arial" panose="020B0604020202020204" pitchFamily="34" charset="0"/>
              </a:rPr>
              <a:t> </a:t>
            </a:r>
            <a:r>
              <a:rPr lang="fr-CA" altLang="en-US" sz="4400" dirty="0" err="1">
                <a:cs typeface="Arial" panose="020B0604020202020204" pitchFamily="34" charset="0"/>
              </a:rPr>
              <a:t>with</a:t>
            </a:r>
            <a:r>
              <a:rPr lang="fr-CA" altLang="en-US" sz="4400" dirty="0">
                <a:cs typeface="Arial" panose="020B0604020202020204" pitchFamily="34" charset="0"/>
              </a:rPr>
              <a:t> </a:t>
            </a:r>
            <a:r>
              <a:rPr lang="fr-CA" altLang="en-US" sz="4400" dirty="0" err="1">
                <a:cs typeface="Arial" panose="020B0604020202020204" pitchFamily="34" charset="0"/>
              </a:rPr>
              <a:t>turkey</a:t>
            </a:r>
            <a:r>
              <a:rPr lang="fr-CA" altLang="en-US" sz="4400" dirty="0">
                <a:cs typeface="Arial" panose="020B0604020202020204" pitchFamily="34" charset="0"/>
              </a:rPr>
              <a:t> for Christmas </a:t>
            </a:r>
            <a:r>
              <a:rPr lang="fr-CA" altLang="en-US" sz="4400" dirty="0" err="1">
                <a:cs typeface="Arial" panose="020B0604020202020204" pitchFamily="34" charset="0"/>
              </a:rPr>
              <a:t>dinner</a:t>
            </a:r>
            <a:r>
              <a:rPr lang="fr-CA" altLang="en-US" sz="4400" dirty="0">
                <a:cs typeface="Arial" panose="020B0604020202020204" pitchFamily="34" charset="0"/>
              </a:rPr>
              <a:t>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5" y="744902"/>
            <a:ext cx="2232248" cy="108361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145" y="707329"/>
            <a:ext cx="2559140" cy="111267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23392" y="5023927"/>
            <a:ext cx="3764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FF0000"/>
                </a:solidFill>
              </a:rPr>
              <a:t>Cranberry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06A6EB5-B99A-A271-4C69-C8B4D9577399}"/>
              </a:ext>
            </a:extLst>
          </p:cNvPr>
          <p:cNvSpPr txBox="1">
            <a:spLocks/>
          </p:cNvSpPr>
          <p:nvPr/>
        </p:nvSpPr>
        <p:spPr>
          <a:xfrm>
            <a:off x="5623818" y="6550853"/>
            <a:ext cx="3520182" cy="290512"/>
          </a:xfrm>
          <a:prstGeom prst="rect">
            <a:avLst/>
          </a:prstGeom>
          <a:solidFill>
            <a:schemeClr val="bg1"/>
          </a:solidFill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1200" b="1" dirty="0"/>
              <a:t>© Seomra Ranga 2025 www.seomraranga.com</a:t>
            </a:r>
            <a:endParaRPr lang="zh-CN" altLang="en-US" sz="1200" b="1" dirty="0"/>
          </a:p>
        </p:txBody>
      </p:sp>
      <p:pic>
        <p:nvPicPr>
          <p:cNvPr id="4" name="Picture 3" descr="A green and white logo&#10;&#10;AI-generated content may be incorrect.">
            <a:extLst>
              <a:ext uri="{FF2B5EF4-FFF2-40B4-BE49-F238E27FC236}">
                <a16:creationId xmlns:a16="http://schemas.microsoft.com/office/drawing/2014/main" id="{50396291-C856-E8CA-9F29-2F134CC9D40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7356"/>
            <a:ext cx="1384121" cy="3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177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996</TotalTime>
  <Words>4310</Words>
  <Application>Microsoft Office PowerPoint</Application>
  <PresentationFormat>On-screen Show (4:3)</PresentationFormat>
  <Paragraphs>495</Paragraphs>
  <Slides>175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175</vt:i4>
      </vt:variant>
    </vt:vector>
  </HeadingPairs>
  <TitlesOfParts>
    <vt:vector size="180" baseType="lpstr">
      <vt:lpstr>Calibri</vt:lpstr>
      <vt:lpstr>HelloLori</vt:lpstr>
      <vt:lpstr>Aptos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Damien</dc:creator>
  <cp:lastModifiedBy>Damien Quinn</cp:lastModifiedBy>
  <cp:revision>67</cp:revision>
  <dcterms:created xsi:type="dcterms:W3CDTF">2022-12-03T12:44:36Z</dcterms:created>
  <dcterms:modified xsi:type="dcterms:W3CDTF">2025-12-09T12:42:45Z</dcterms:modified>
</cp:coreProperties>
</file>