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5"/>
  </p:notesMasterIdLst>
  <p:sldIdLst>
    <p:sldId id="258" r:id="rId2"/>
    <p:sldId id="300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</p:sldIdLst>
  <p:sldSz cx="9144000" cy="6858000" type="screen4x3"/>
  <p:notesSz cx="6858000" cy="9144000"/>
  <p:embeddedFontLst>
    <p:embeddedFont>
      <p:font typeface="HelloTiffany" panose="02000603000000000000" pitchFamily="2" charset="0"/>
      <p:regular r:id="rId4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D33155F-DAA7-4C04-8013-9B5719FA1055}" type="datetimeFigureOut">
              <a:rPr lang="en-IE"/>
              <a:pPr>
                <a:defRPr/>
              </a:pPr>
              <a:t>15/12/2025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136A0CD-1744-4965-9A74-25FFC9D194D7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4413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F1A59-EEF8-483E-87A9-7D044F71188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759939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58390-16B4-43E2-B3CD-19D25EAA79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52089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2A845-7E53-4A90-B717-8099303C022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249540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20677-9704-471F-9A9D-124692712EA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55840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F527-BBFE-49E6-9910-751DFBF3901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012512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B25D8-8030-4932-AA4C-97026B3FF4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747486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240E6-57A0-4CA7-8CC8-AE32CAE10B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574569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12D75-29B7-45B9-87CE-93F8873BC60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738781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DB4E2-788A-4E9B-8223-E5C3C7B0E6B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8202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EF87C-87BF-44AF-B935-17A75B6488C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050657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298C1-9179-44F5-BB12-C296EC8C59E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076912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r>
              <a:rPr lang="es-ES" dirty="0"/>
              <a:t>www.nollaigshona.ie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D27E880-A73A-4292-899C-6932FA48756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288" y="765175"/>
            <a:ext cx="6553200" cy="4248150"/>
          </a:xfrm>
        </p:spPr>
        <p:txBody>
          <a:bodyPr/>
          <a:lstStyle/>
          <a:p>
            <a:pPr eaLnBrk="1" hangingPunct="1"/>
            <a:r>
              <a:rPr lang="es-ES" alt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Christmas Greetings </a:t>
            </a:r>
            <a:r>
              <a:rPr lang="es-ES" altLang="en-US" sz="7200" b="1" dirty="0" err="1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Around</a:t>
            </a:r>
            <a:r>
              <a:rPr lang="es-ES" alt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s-ES" altLang="en-US" sz="7200" b="1" dirty="0" err="1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the</a:t>
            </a:r>
            <a:r>
              <a:rPr lang="es-ES" alt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s-ES" altLang="en-US" sz="7200" b="1" dirty="0" err="1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World</a:t>
            </a:r>
            <a:endParaRPr lang="es-ES" altLang="en-US" sz="72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02F40C-BF3A-2EA4-94C0-AE3E59608289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0A12570D-AD1B-AFCD-A721-AAF36007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200" b="1">
                <a:solidFill>
                  <a:schemeClr val="bg1"/>
                </a:solidFill>
              </a:rPr>
              <a:t>Fröliche Weihnachten</a:t>
            </a:r>
            <a:endParaRPr lang="en-US" altLang="en-US" sz="72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Germany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6E8B75-E747-AF15-A719-4C1DF6EBD7E7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435F0D31-5788-F0EC-34AB-9FA7F00DC5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Joyeux Noël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France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571915-6914-C121-169A-99FB15DA33E8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0CEC8A24-E237-002A-7F81-6DA6E56752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Feliz Navidad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Colombia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6015FF-3099-1B3D-099E-82F3F3F2B657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652FB55F-D9CC-C117-9055-A4DF919203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Glædelig Jul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Denmark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6087C3-CCDB-38BB-F37B-83459BCF7A2B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F2C0B002-95ED-F50D-13F6-073E21E24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200" b="1">
                <a:solidFill>
                  <a:schemeClr val="bg1"/>
                </a:solidFill>
              </a:rPr>
              <a:t>Fröliche Weihnachten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0825" y="4076700"/>
            <a:ext cx="6059488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Switzerland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D55D88-8A61-88B1-F294-1C7A1C1C7FBD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34416B1A-233F-BF91-3476-B08AAB24F2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Joyeux Noël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0825" y="4076700"/>
            <a:ext cx="6059488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Switzerland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93EFA5-4FC6-F804-3464-B26638405BAF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FFE2DF5D-C3C7-6425-1187-0CBAD60583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Merry Christmas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Australia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9D5B27-32F5-9425-B309-3EB006714DCE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734F3DA6-4D56-B725-2556-D418BCE033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Nollaig Shona Duit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Ireland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B2BD27-D225-9D00-8FB4-55125F175268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4E8E3E73-7BDC-86F3-9595-EA38283106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Maligayang Pasko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0825" y="4076700"/>
            <a:ext cx="6408738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Philippines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7085BB-C3C1-0F0D-4A32-C61871D2C54E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C7C65327-5F9E-FEA1-FC0B-1D8A6393E5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Fröliche Weihnachten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Austria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B9AA28-8294-6CAC-24CF-34F3EC8BD492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F8D406A8-C630-4542-3036-C9BF679559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AF64A-08D0-EEC4-9106-D159F9EFB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8240C131-41D4-145B-1526-27658246F4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288" y="765175"/>
            <a:ext cx="6553200" cy="4248150"/>
          </a:xfrm>
        </p:spPr>
        <p:txBody>
          <a:bodyPr/>
          <a:lstStyle/>
          <a:p>
            <a:pPr eaLnBrk="1" hangingPunct="1"/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The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following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slides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show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how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people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wish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each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other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a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Happy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Christmas in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different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countries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throughout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the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 </a:t>
            </a:r>
            <a:r>
              <a:rPr lang="es-ES" altLang="en-US" b="1" dirty="0" err="1">
                <a:ln w="28575">
                  <a:noFill/>
                </a:ln>
                <a:solidFill>
                  <a:schemeClr val="bg1"/>
                </a:solidFill>
              </a:rPr>
              <a:t>world</a:t>
            </a:r>
            <a:r>
              <a:rPr lang="es-ES" altLang="en-US" b="1" dirty="0">
                <a:ln w="28575">
                  <a:noFill/>
                </a:ln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59F441-3957-CA1C-9FF4-903FD0FCA355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9A0A4957-1C41-7091-9068-0583B8A00E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8351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Feliz Navidad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4076700"/>
            <a:ext cx="59864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Puerto Rico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DB54EC-1D28-E6B5-C10B-E80F0C1AD542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5648C0C8-2B81-024B-9CE2-A059BE2648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Vrolyk Kerstfeest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0825" y="4076700"/>
            <a:ext cx="6059488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Netherlands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F49CAE-557F-EE7E-4492-9338832961BF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FFB9B2B3-AA95-4C16-4354-682918CD42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Nadolig Llawen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Wales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658425-680E-C567-68CF-DDABF3F73C69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1F14DDAC-9C17-A4F0-93CF-BD4EB4C95A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6624637" cy="24034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000" b="1">
                <a:solidFill>
                  <a:schemeClr val="bg1"/>
                </a:solidFill>
              </a:rPr>
              <a:t>Kung Hsi Hsin Nien bing Chu Shen Tan</a:t>
            </a:r>
            <a:endParaRPr lang="en-US" altLang="en-US" sz="7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6575" y="4508500"/>
            <a:ext cx="5770563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China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86CAC6-2B05-57D5-6160-B6E33E8C451C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25DF5F81-525A-B732-F783-0F8A93638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985000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200" b="1">
                <a:solidFill>
                  <a:schemeClr val="bg1"/>
                </a:solidFill>
              </a:rPr>
              <a:t>Nakutakia Siku Kuu Njema</a:t>
            </a:r>
            <a:endParaRPr lang="en-US" altLang="en-US" sz="72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4076700"/>
            <a:ext cx="59864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Africa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86B014-EB43-245E-1592-05D21DD5C693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BF774BFC-BB9E-A493-B8AA-3B8AD69D7C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Chung Mung Giang Sinh</a:t>
            </a: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Vietnam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EBE0D3-679A-6F07-4951-F279CFCD3976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94DF84BA-B3C5-269C-2597-59608E85CD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Feliz Navidad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Bolivia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8FBF3-F414-6013-95CE-D662334B712D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0A50C695-0BF0-038C-393C-19E1715787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Feliz Navidad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Spain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10578F-B39A-8F7B-8F98-8E893E5F6BA6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85FBEE00-0A18-EC28-E71B-2D1B9172D4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7200900" cy="24034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6600" b="1">
                <a:solidFill>
                  <a:schemeClr val="bg1"/>
                </a:solidFill>
              </a:rPr>
              <a:t>Wesolych Swiat Bozego Narodzenia </a:t>
            </a:r>
            <a:endParaRPr lang="en-US" altLang="en-US" sz="66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365625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Poland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9F8BDF-2C9E-00CE-3ED2-D35D494A322B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4E34DDBA-3065-A7A1-D57A-04A00A70AB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Feliz Natal</a:t>
            </a: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39338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Portugal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FD0918-98AB-3377-2303-6ACECC48D121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4A02C6EF-FAEA-FAC5-A007-A1DA037A2F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dirty="0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70563" cy="20447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6600" b="1" dirty="0">
                <a:solidFill>
                  <a:schemeClr val="bg1"/>
                </a:solidFill>
              </a:rPr>
              <a:t>Merry Christmas</a:t>
            </a:r>
            <a:endParaRPr lang="en-US" altLang="en-US" sz="66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8013" y="3797300"/>
            <a:ext cx="577215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6600" b="1" dirty="0">
                <a:solidFill>
                  <a:srgbClr val="003300"/>
                </a:solidFill>
              </a:rPr>
              <a:t>Great Britain</a:t>
            </a:r>
            <a:endParaRPr lang="en-US" altLang="en-US" sz="6600" b="1" dirty="0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E387DA-1F46-F186-9A89-710835CB1597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B7610EDA-559B-FF1F-A7E9-5D00F0231B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 dirty="0" err="1">
                <a:solidFill>
                  <a:schemeClr val="bg1"/>
                </a:solidFill>
              </a:rPr>
              <a:t>Linksmu</a:t>
            </a:r>
            <a:r>
              <a:rPr lang="en-IE" altLang="en-US" sz="8000" b="1" dirty="0">
                <a:solidFill>
                  <a:schemeClr val="bg1"/>
                </a:solidFill>
              </a:rPr>
              <a:t> </a:t>
            </a:r>
            <a:r>
              <a:rPr lang="en-IE" altLang="en-US" sz="8000" b="1" dirty="0" err="1">
                <a:solidFill>
                  <a:schemeClr val="bg1"/>
                </a:solidFill>
              </a:rPr>
              <a:t>Kaledu</a:t>
            </a:r>
            <a:r>
              <a:rPr lang="en-IE" altLang="en-US" sz="8000" b="1" dirty="0">
                <a:solidFill>
                  <a:schemeClr val="bg1"/>
                </a:solidFill>
              </a:rPr>
              <a:t> </a:t>
            </a:r>
            <a:br>
              <a:rPr lang="en-IE" altLang="en-US" sz="8000" b="1" dirty="0">
                <a:solidFill>
                  <a:schemeClr val="bg1"/>
                </a:solidFill>
              </a:rPr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endParaRPr lang="en-US" altLang="en-US" sz="80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Lithuania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C58944-EA6B-9EDB-0DDA-3FDF75136958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70777F4B-21C9-259B-55E4-21BAA00F81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Sung Tan Chuk Ha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Korea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F29587-7784-F3DA-E419-266608780FE1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B99670EF-3BAA-AA9F-C39F-A2DDA1245D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6624638" cy="17573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Gledileg Jol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Iceland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32DC14-92F9-FFF3-2732-05DBF653B6CB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3419D140-8F80-C5C3-7D90-DDD1CDF38F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Gezur Krislinjden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Albania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877258-35BC-03D9-B9B9-C1F615EBF3BF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AC9783B3-9953-155F-B4DB-EBDAA33DF0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Boas Festas 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Brazil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D7A964-6C5E-3E69-A420-29F0C61FB24E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24563CEC-DB73-B38E-5B48-6A93F7D091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Sretan Bozic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Croatia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687C37-73B1-DAF7-89ED-7C8A550CD117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66DE4383-FB85-9680-3272-E6DF000278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842125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000" b="1">
                <a:solidFill>
                  <a:schemeClr val="bg1"/>
                </a:solidFill>
              </a:rPr>
              <a:t>Kala Christouyenna</a:t>
            </a:r>
            <a:r>
              <a:rPr lang="en-IE" altLang="en-US" sz="7200" b="1">
                <a:solidFill>
                  <a:schemeClr val="bg1"/>
                </a:solidFill>
              </a:rPr>
              <a:t> </a:t>
            </a:r>
            <a:br>
              <a:rPr lang="en-IE" altLang="en-US" sz="72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Greece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C20000-6327-D33F-78AB-E66E59D0F20C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493F8CD4-D3C4-B12D-73FD-850DDEF678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 dirty="0">
                <a:solidFill>
                  <a:schemeClr val="bg1"/>
                </a:solidFill>
              </a:rPr>
              <a:t>Selamat Hari Natal </a:t>
            </a:r>
            <a:br>
              <a:rPr lang="en-IE" altLang="en-US" sz="8000" b="1" dirty="0">
                <a:solidFill>
                  <a:schemeClr val="bg1"/>
                </a:solidFill>
              </a:rPr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b="1" dirty="0">
                <a:solidFill>
                  <a:schemeClr val="bg1"/>
                </a:solidFill>
              </a:rPr>
              <a:t> </a:t>
            </a:r>
            <a:br>
              <a:rPr lang="en-IE" altLang="en-US" sz="8000" b="1" dirty="0">
                <a:solidFill>
                  <a:schemeClr val="bg1"/>
                </a:solidFill>
              </a:rPr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endParaRPr lang="en-US" altLang="en-US" sz="80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Indonesia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338997-1252-6BD2-49F0-4984520F1D4E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9AD46A0A-787D-9DF8-5EE5-7DAE7A69DB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6624638" cy="2808288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5000" b="1">
                <a:solidFill>
                  <a:schemeClr val="bg1"/>
                </a:solidFill>
              </a:rPr>
              <a:t>Bikpela hamamas blong dispela Krismas na Nupela yia i go long yu</a:t>
            </a:r>
            <a:r>
              <a:rPr lang="en-IE" altLang="en-US" sz="6000"/>
              <a:t> </a:t>
            </a:r>
            <a:br>
              <a:rPr lang="en-IE" altLang="en-US" sz="6000"/>
            </a:br>
            <a:r>
              <a:rPr lang="en-IE" altLang="en-US" sz="6000"/>
              <a:t> </a:t>
            </a:r>
            <a:br>
              <a:rPr lang="en-IE" altLang="en-US" sz="6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950" y="4611688"/>
            <a:ext cx="6048375" cy="108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5000" b="1">
                <a:solidFill>
                  <a:srgbClr val="003300"/>
                </a:solidFill>
              </a:rPr>
              <a:t>Papua New Guinea</a:t>
            </a:r>
            <a:endParaRPr lang="en-US" altLang="en-US" sz="5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037202-E376-1709-A0BD-636738E13EB4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218F2574-AB3C-CCCD-5245-763793FEEF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6624638" cy="24034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6600" b="1" dirty="0" err="1">
                <a:solidFill>
                  <a:schemeClr val="bg1"/>
                </a:solidFill>
              </a:rPr>
              <a:t>Noeliniz</a:t>
            </a:r>
            <a:r>
              <a:rPr lang="en-IE" altLang="en-US" sz="6600" b="1" dirty="0">
                <a:solidFill>
                  <a:schemeClr val="bg1"/>
                </a:solidFill>
              </a:rPr>
              <a:t> Ve Yeni </a:t>
            </a:r>
            <a:r>
              <a:rPr lang="en-IE" altLang="en-US" sz="6600" b="1" dirty="0" err="1">
                <a:solidFill>
                  <a:schemeClr val="bg1"/>
                </a:solidFill>
              </a:rPr>
              <a:t>Yiliniz</a:t>
            </a:r>
            <a:r>
              <a:rPr lang="en-IE" altLang="en-US" sz="6600" b="1" dirty="0">
                <a:solidFill>
                  <a:schemeClr val="bg1"/>
                </a:solidFill>
              </a:rPr>
              <a:t> Kutlu </a:t>
            </a:r>
            <a:r>
              <a:rPr lang="en-IE" altLang="en-US" sz="6600" b="1" dirty="0" err="1">
                <a:solidFill>
                  <a:schemeClr val="bg1"/>
                </a:solidFill>
              </a:rPr>
              <a:t>Olsun</a:t>
            </a: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b="1" dirty="0">
                <a:solidFill>
                  <a:schemeClr val="bg1"/>
                </a:solidFill>
              </a:rPr>
              <a:t> </a:t>
            </a:r>
            <a:br>
              <a:rPr lang="en-IE" altLang="en-US" sz="8000" b="1" dirty="0">
                <a:solidFill>
                  <a:schemeClr val="bg1"/>
                </a:solidFill>
              </a:rPr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endParaRPr lang="en-US" altLang="en-US" sz="80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652963"/>
            <a:ext cx="5772150" cy="128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Turkey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AD87EE-DEAC-3116-A1EC-DA2F4617BCA1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4F71FD61-C7B7-9371-B279-5DE4FD4B09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70563" cy="20447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God Jul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8013" y="3797300"/>
            <a:ext cx="577215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Sweden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7BFD22-A091-B162-F16F-97FFF05B9354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C7AB7AAA-6834-C4CC-1D6A-F1A260A45C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6769100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200" b="1">
                <a:solidFill>
                  <a:schemeClr val="bg1"/>
                </a:solidFill>
              </a:rPr>
              <a:t>Idah Saidan Wa Sanah Jadidah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5438" y="4508500"/>
            <a:ext cx="5770562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Iraq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38212-3C67-6AA6-C0DE-805D791B02BE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0A1CAF69-666D-ED37-3622-0F2787CF4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 dirty="0">
                <a:solidFill>
                  <a:schemeClr val="bg1"/>
                </a:solidFill>
              </a:rPr>
              <a:t>Mele </a:t>
            </a:r>
            <a:r>
              <a:rPr lang="en-IE" altLang="en-US" sz="8000" b="1" dirty="0" err="1">
                <a:solidFill>
                  <a:schemeClr val="bg1"/>
                </a:solidFill>
              </a:rPr>
              <a:t>Kalikimaka</a:t>
            </a: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b="1" dirty="0">
                <a:solidFill>
                  <a:schemeClr val="bg1"/>
                </a:solidFill>
              </a:rPr>
              <a:t> </a:t>
            </a:r>
            <a:br>
              <a:rPr lang="en-IE" altLang="en-US" sz="8000" b="1" dirty="0">
                <a:solidFill>
                  <a:schemeClr val="bg1"/>
                </a:solidFill>
              </a:rPr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r>
              <a:rPr lang="en-IE" altLang="en-US" sz="8000" b="1" dirty="0">
                <a:solidFill>
                  <a:schemeClr val="bg1"/>
                </a:solidFill>
              </a:rPr>
              <a:t> </a:t>
            </a:r>
            <a:br>
              <a:rPr lang="en-IE" altLang="en-US" sz="8000" b="1" dirty="0">
                <a:solidFill>
                  <a:schemeClr val="bg1"/>
                </a:solidFill>
              </a:rPr>
            </a:br>
            <a:r>
              <a:rPr lang="en-IE" altLang="en-US" sz="8000" dirty="0"/>
              <a:t> </a:t>
            </a:r>
            <a:br>
              <a:rPr lang="en-IE" altLang="en-US" sz="8000" dirty="0"/>
            </a:br>
            <a:endParaRPr lang="en-US" altLang="en-US" sz="80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Hawaii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BF905F-8353-BAC4-F874-1B4B955D7533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F5B7306B-4537-C40A-71D2-7A047C9EBC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Hyvaa joulua</a:t>
            </a: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/>
              <a:t> </a:t>
            </a:r>
            <a:br>
              <a:rPr lang="en-IE" altLang="en-US" sz="8000"/>
            </a:br>
            <a:r>
              <a:rPr lang="en-IE" altLang="en-US" sz="8000" b="1">
                <a:solidFill>
                  <a:schemeClr val="bg1"/>
                </a:solidFill>
              </a:rPr>
              <a:t> </a:t>
            </a:r>
            <a:br>
              <a:rPr lang="en-IE" altLang="en-US" sz="8000" b="1">
                <a:solidFill>
                  <a:schemeClr val="bg1"/>
                </a:solidFill>
              </a:rPr>
            </a:br>
            <a:r>
              <a:rPr lang="en-IE" altLang="en-US" sz="8000"/>
              <a:t> </a:t>
            </a:r>
            <a:br>
              <a:rPr lang="en-IE" altLang="en-US" sz="8000"/>
            </a:b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7688" y="4149725"/>
            <a:ext cx="57721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Finland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D5B54E-5326-92A6-0557-20274A4F3F49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8B1B5142-03B9-71F0-ED16-7BA88C41BD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B58B0-7221-8B6E-C460-5A1BD5FF7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C5A1E5-4F41-AFCA-B20C-63BA2590A0FE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820AA377-E415-646E-CFAB-733502FFCD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32DC0F-980B-1FA7-3B8B-B8A33516269D}"/>
              </a:ext>
            </a:extLst>
          </p:cNvPr>
          <p:cNvSpPr txBox="1"/>
          <p:nvPr/>
        </p:nvSpPr>
        <p:spPr>
          <a:xfrm>
            <a:off x="3154839" y="513629"/>
            <a:ext cx="2489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u="sng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For Your Information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5F3496-B50A-33D5-1017-F88A117517F8}"/>
              </a:ext>
            </a:extLst>
          </p:cNvPr>
          <p:cNvSpPr txBox="1"/>
          <p:nvPr/>
        </p:nvSpPr>
        <p:spPr>
          <a:xfrm>
            <a:off x="422562" y="1124744"/>
            <a:ext cx="82988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Thank you for downloading this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Seomra</a:t>
            </a: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Ranga</a:t>
            </a: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 resource. We hope that you find it practical and useful in your classroom.</a:t>
            </a:r>
          </a:p>
          <a:p>
            <a:b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</a:b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Please be aware of the following conditions before using this resource.</a:t>
            </a:r>
          </a:p>
          <a:p>
            <a:endParaRPr lang="en-IE" sz="1400" dirty="0">
              <a:solidFill>
                <a:schemeClr val="bg1"/>
              </a:solidFill>
              <a:latin typeface="Arial" panose="020B0604020202020204" pitchFamily="34" charset="0"/>
              <a:ea typeface="HelloPlainJane" panose="02000603000000000000" pitchFamily="2" charset="0"/>
              <a:cs typeface="Arial" panose="020B0604020202020204" pitchFamily="34" charset="0"/>
            </a:endParaRPr>
          </a:p>
          <a:p>
            <a:r>
              <a:rPr lang="en-IE" sz="1400" b="1" u="sng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Please DO:</a:t>
            </a:r>
            <a:endParaRPr lang="en-IE" sz="1400" dirty="0">
              <a:solidFill>
                <a:schemeClr val="bg1"/>
              </a:solidFill>
              <a:latin typeface="Arial" panose="020B0604020202020204" pitchFamily="34" charset="0"/>
              <a:ea typeface="HelloPlainJane" panose="02000603000000000000" pitchFamily="2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Print and copy this resource so that you can use it with your pupils.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Make this resource available to your pupils in a private enclosed online space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eg</a:t>
            </a: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. Google Classroom, Seesaw,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Edublogs</a:t>
            </a: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Tell others if you have found it useful.</a:t>
            </a:r>
            <a:b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</a:br>
            <a:endParaRPr lang="en-IE" sz="1400" dirty="0">
              <a:solidFill>
                <a:schemeClr val="bg1"/>
              </a:solidFill>
              <a:latin typeface="Arial" panose="020B0604020202020204" pitchFamily="34" charset="0"/>
              <a:ea typeface="HelloPlainJane" panose="02000603000000000000" pitchFamily="2" charset="0"/>
              <a:cs typeface="Arial" panose="020B0604020202020204" pitchFamily="34" charset="0"/>
            </a:endParaRPr>
          </a:p>
          <a:p>
            <a:r>
              <a:rPr lang="en-IE" sz="1400" b="1" u="sng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Please DO NOT: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Copy or share this resource (in part or whole) with others who have not joined our website. By becoming a member for themselves, they will help the site develop into the future.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Make this resource available on your school website for anyone to download.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Share  this resource with participants on any sort of course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Share this resource with other teachers in online groups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eg</a:t>
            </a: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. Facebook Groups, WhatsApp Groups etc.</a:t>
            </a:r>
          </a:p>
          <a:p>
            <a:endParaRPr lang="en-IE" sz="1400" dirty="0">
              <a:solidFill>
                <a:schemeClr val="bg1"/>
              </a:solidFill>
              <a:latin typeface="Arial" panose="020B0604020202020204" pitchFamily="34" charset="0"/>
              <a:ea typeface="HelloPlainJane" panose="02000603000000000000" pitchFamily="2" charset="0"/>
              <a:cs typeface="Arial" panose="020B0604020202020204" pitchFamily="34" charset="0"/>
            </a:endParaRPr>
          </a:p>
          <a:p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Kind regards,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Seomra</a:t>
            </a:r>
            <a:r>
              <a:rPr lang="en-IE" sz="1400" dirty="0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 </a:t>
            </a:r>
            <a:r>
              <a:rPr lang="en-IE" sz="1400" dirty="0" err="1">
                <a:solidFill>
                  <a:schemeClr val="bg1"/>
                </a:solidFill>
                <a:latin typeface="Arial" panose="020B0604020202020204" pitchFamily="34" charset="0"/>
                <a:ea typeface="HelloPlainJane" panose="02000603000000000000" pitchFamily="2" charset="0"/>
                <a:cs typeface="Arial" panose="020B0604020202020204" pitchFamily="34" charset="0"/>
              </a:rPr>
              <a:t>Ranga</a:t>
            </a:r>
            <a:endParaRPr lang="en-IE" sz="1400" dirty="0">
              <a:solidFill>
                <a:schemeClr val="bg1"/>
              </a:solidFill>
              <a:latin typeface="Arial" panose="020B0604020202020204" pitchFamily="34" charset="0"/>
              <a:ea typeface="HelloPlainJane" panose="02000603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52036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70563" cy="21971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200" b="1">
                <a:solidFill>
                  <a:schemeClr val="bg1"/>
                </a:solidFill>
              </a:rPr>
              <a:t>Feliz Navidad</a:t>
            </a:r>
            <a:endParaRPr lang="en-US" altLang="en-US" sz="72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Mexico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D8B380-581E-4E90-1725-4B47C720257B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7AF3C670-909E-8078-BE86-11979E0752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1971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7200" b="1">
                <a:solidFill>
                  <a:schemeClr val="bg1"/>
                </a:solidFill>
              </a:rPr>
              <a:t>Srozhdestvom Kristovym</a:t>
            </a:r>
            <a:endParaRPr lang="en-US" altLang="en-US" sz="72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Ukraine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2EBCAB-BE5F-1A43-932A-A1E0D43F4F54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35E77139-09E3-CB96-2FCD-5919071AA6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1971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God Jul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Norway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E9766C-7D7F-79F7-D55A-8A9983473425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73FF6957-F425-90AC-2414-2E09DC7991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6624638" cy="24050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8000" b="1">
                <a:solidFill>
                  <a:schemeClr val="bg1"/>
                </a:solidFill>
              </a:rPr>
              <a:t>Buone Feste Natalizie</a:t>
            </a:r>
            <a:endParaRPr lang="en-US" altLang="en-US" sz="80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4076700"/>
            <a:ext cx="5770563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Italy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8A8271-18BD-FF8A-0979-015C13A7A0AA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B626E5EE-C911-E8DB-756B-945BB68258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>
                <a:solidFill>
                  <a:schemeClr val="bg1"/>
                </a:solidFill>
              </a:rPr>
              <a:t>Christmas Greetings Around the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6696075" cy="24034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IE" altLang="en-US" sz="6600" b="1">
                <a:solidFill>
                  <a:schemeClr val="bg1"/>
                </a:solidFill>
              </a:rPr>
              <a:t>Kellemes Karácsonyi Ünnepeket</a:t>
            </a:r>
            <a:endParaRPr lang="en-US" altLang="en-US" sz="6600" b="1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288" y="4365625"/>
            <a:ext cx="5770562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IE" altLang="en-US" sz="8000" b="1">
                <a:solidFill>
                  <a:srgbClr val="003300"/>
                </a:solidFill>
              </a:rPr>
              <a:t>Hungary</a:t>
            </a:r>
            <a:endParaRPr lang="en-US" altLang="en-US" sz="8000" b="1">
              <a:solidFill>
                <a:srgbClr val="0033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2472FC-82AA-6CE3-EB44-9B930B9DA1BD}"/>
              </a:ext>
            </a:extLst>
          </p:cNvPr>
          <p:cNvSpPr txBox="1"/>
          <p:nvPr/>
        </p:nvSpPr>
        <p:spPr>
          <a:xfrm>
            <a:off x="5969262" y="6533491"/>
            <a:ext cx="3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 b="1" dirty="0">
                <a:ea typeface="HelloTiffany" panose="02000603000000000000" pitchFamily="2" charset="0"/>
                <a:cs typeface="Arial" panose="020B0604020202020204" pitchFamily="34" charset="0"/>
              </a:rPr>
              <a:t>© Seomra Ranga 2025 www.seomraranga.com</a:t>
            </a:r>
          </a:p>
        </p:txBody>
      </p:sp>
      <p:pic>
        <p:nvPicPr>
          <p:cNvPr id="3" name="Picture 2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EA71FEA3-73E8-6707-8748-50AB888214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557539"/>
            <a:ext cx="1149778" cy="2912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6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1061</Words>
  <Application>Microsoft Office PowerPoint</Application>
  <PresentationFormat>On-screen Show (4:3)</PresentationFormat>
  <Paragraphs>180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Calibri</vt:lpstr>
      <vt:lpstr>HelloTiffany</vt:lpstr>
      <vt:lpstr>Arial</vt:lpstr>
      <vt:lpstr>Diseño predeterminado</vt:lpstr>
      <vt:lpstr>Christmas Greetings Around the World</vt:lpstr>
      <vt:lpstr>The following slides show how people wish each other a Happy Christmas in different countries throughout the world.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Christmas Greetings Around the World</vt:lpstr>
      <vt:lpstr>PowerPoint Presentation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</dc:title>
  <dc:creator>Mariajose</dc:creator>
  <cp:lastModifiedBy>Damien Quinn</cp:lastModifiedBy>
  <cp:revision>34</cp:revision>
  <dcterms:created xsi:type="dcterms:W3CDTF">2008-10-16T00:44:23Z</dcterms:created>
  <dcterms:modified xsi:type="dcterms:W3CDTF">2025-12-15T10:44:48Z</dcterms:modified>
</cp:coreProperties>
</file>