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9" r:id="rId2"/>
    <p:sldId id="343" r:id="rId3"/>
    <p:sldId id="386" r:id="rId4"/>
    <p:sldId id="387" r:id="rId5"/>
    <p:sldId id="388" r:id="rId6"/>
    <p:sldId id="257" r:id="rId7"/>
    <p:sldId id="277" r:id="rId8"/>
    <p:sldId id="278" r:id="rId9"/>
    <p:sldId id="279" r:id="rId10"/>
    <p:sldId id="280" r:id="rId11"/>
    <p:sldId id="281" r:id="rId12"/>
    <p:sldId id="282" r:id="rId13"/>
    <p:sldId id="260" r:id="rId14"/>
    <p:sldId id="283" r:id="rId15"/>
    <p:sldId id="284" r:id="rId16"/>
    <p:sldId id="285" r:id="rId17"/>
    <p:sldId id="286" r:id="rId18"/>
    <p:sldId id="287" r:id="rId19"/>
    <p:sldId id="288" r:id="rId20"/>
    <p:sldId id="268" r:id="rId21"/>
    <p:sldId id="289" r:id="rId22"/>
    <p:sldId id="290" r:id="rId23"/>
    <p:sldId id="291" r:id="rId24"/>
    <p:sldId id="292" r:id="rId25"/>
    <p:sldId id="293" r:id="rId26"/>
    <p:sldId id="294" r:id="rId27"/>
    <p:sldId id="266" r:id="rId28"/>
    <p:sldId id="301" r:id="rId29"/>
    <p:sldId id="302" r:id="rId30"/>
    <p:sldId id="303" r:id="rId31"/>
    <p:sldId id="304" r:id="rId32"/>
    <p:sldId id="305" r:id="rId33"/>
    <p:sldId id="306" r:id="rId34"/>
    <p:sldId id="269" r:id="rId35"/>
    <p:sldId id="295" r:id="rId36"/>
    <p:sldId id="296" r:id="rId37"/>
    <p:sldId id="297" r:id="rId38"/>
    <p:sldId id="298" r:id="rId39"/>
    <p:sldId id="299" r:id="rId40"/>
    <p:sldId id="300" r:id="rId41"/>
    <p:sldId id="265" r:id="rId42"/>
    <p:sldId id="307" r:id="rId43"/>
    <p:sldId id="308" r:id="rId44"/>
    <p:sldId id="309" r:id="rId45"/>
    <p:sldId id="310" r:id="rId46"/>
    <p:sldId id="311" r:id="rId47"/>
    <p:sldId id="312" r:id="rId48"/>
    <p:sldId id="270" r:id="rId49"/>
    <p:sldId id="313" r:id="rId50"/>
    <p:sldId id="314" r:id="rId51"/>
    <p:sldId id="315" r:id="rId52"/>
    <p:sldId id="316" r:id="rId53"/>
    <p:sldId id="317" r:id="rId54"/>
    <p:sldId id="318" r:id="rId55"/>
    <p:sldId id="389" r:id="rId56"/>
    <p:sldId id="264" r:id="rId57"/>
    <p:sldId id="325" r:id="rId58"/>
    <p:sldId id="326" r:id="rId59"/>
    <p:sldId id="327" r:id="rId60"/>
    <p:sldId id="328" r:id="rId61"/>
    <p:sldId id="329" r:id="rId62"/>
    <p:sldId id="330" r:id="rId63"/>
    <p:sldId id="271" r:id="rId64"/>
    <p:sldId id="319" r:id="rId65"/>
    <p:sldId id="320" r:id="rId66"/>
    <p:sldId id="321" r:id="rId67"/>
    <p:sldId id="322" r:id="rId68"/>
    <p:sldId id="323" r:id="rId69"/>
    <p:sldId id="324" r:id="rId70"/>
    <p:sldId id="263" r:id="rId71"/>
    <p:sldId id="337" r:id="rId72"/>
    <p:sldId id="338" r:id="rId73"/>
    <p:sldId id="339" r:id="rId74"/>
    <p:sldId id="340" r:id="rId75"/>
    <p:sldId id="341" r:id="rId76"/>
    <p:sldId id="342" r:id="rId77"/>
    <p:sldId id="272" r:id="rId78"/>
    <p:sldId id="331" r:id="rId79"/>
    <p:sldId id="332" r:id="rId80"/>
    <p:sldId id="333" r:id="rId81"/>
    <p:sldId id="334" r:id="rId82"/>
    <p:sldId id="335" r:id="rId83"/>
    <p:sldId id="336" r:id="rId84"/>
    <p:sldId id="390" r:id="rId85"/>
    <p:sldId id="262" r:id="rId86"/>
    <p:sldId id="350" r:id="rId87"/>
    <p:sldId id="351" r:id="rId88"/>
    <p:sldId id="352" r:id="rId89"/>
    <p:sldId id="353" r:id="rId90"/>
    <p:sldId id="354" r:id="rId91"/>
    <p:sldId id="355" r:id="rId92"/>
    <p:sldId id="273" r:id="rId93"/>
    <p:sldId id="344" r:id="rId94"/>
    <p:sldId id="345" r:id="rId95"/>
    <p:sldId id="346" r:id="rId96"/>
    <p:sldId id="347" r:id="rId97"/>
    <p:sldId id="348" r:id="rId98"/>
    <p:sldId id="349" r:id="rId99"/>
    <p:sldId id="261" r:id="rId100"/>
    <p:sldId id="362" r:id="rId101"/>
    <p:sldId id="363" r:id="rId102"/>
    <p:sldId id="364" r:id="rId103"/>
    <p:sldId id="365" r:id="rId104"/>
    <p:sldId id="366" r:id="rId105"/>
    <p:sldId id="367" r:id="rId106"/>
    <p:sldId id="274" r:id="rId107"/>
    <p:sldId id="356" r:id="rId108"/>
    <p:sldId id="357" r:id="rId109"/>
    <p:sldId id="358" r:id="rId110"/>
    <p:sldId id="359" r:id="rId111"/>
    <p:sldId id="360" r:id="rId112"/>
    <p:sldId id="361" r:id="rId113"/>
    <p:sldId id="275" r:id="rId114"/>
    <p:sldId id="368" r:id="rId115"/>
    <p:sldId id="369" r:id="rId116"/>
    <p:sldId id="370" r:id="rId117"/>
    <p:sldId id="371" r:id="rId118"/>
    <p:sldId id="372" r:id="rId119"/>
    <p:sldId id="373" r:id="rId120"/>
    <p:sldId id="391" r:id="rId121"/>
    <p:sldId id="267" r:id="rId122"/>
    <p:sldId id="374" r:id="rId123"/>
    <p:sldId id="375" r:id="rId124"/>
    <p:sldId id="376" r:id="rId125"/>
    <p:sldId id="377" r:id="rId126"/>
    <p:sldId id="378" r:id="rId127"/>
    <p:sldId id="379" r:id="rId128"/>
    <p:sldId id="276" r:id="rId129"/>
    <p:sldId id="380" r:id="rId130"/>
    <p:sldId id="381" r:id="rId131"/>
    <p:sldId id="382" r:id="rId132"/>
    <p:sldId id="383" r:id="rId133"/>
    <p:sldId id="384" r:id="rId134"/>
    <p:sldId id="385" r:id="rId135"/>
    <p:sldId id="393" r:id="rId136"/>
    <p:sldId id="394" r:id="rId137"/>
    <p:sldId id="258" r:id="rId138"/>
    <p:sldId id="392" r:id="rId139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1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97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viewProps" Target="viewProp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81718" y="4572001"/>
            <a:ext cx="6171364" cy="812800"/>
          </a:xfrm>
        </p:spPr>
        <p:txBody>
          <a:bodyPr>
            <a:noAutofit/>
          </a:bodyPr>
          <a:lstStyle>
            <a:lvl1pPr>
              <a:defRPr sz="360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/>
              </a:defRPr>
            </a:lvl1pPr>
          </a:lstStyle>
          <a:p>
            <a:r>
              <a:rPr lang="en-US" dirty="0"/>
              <a:t>Click to edit title style</a:t>
            </a:r>
            <a:endParaRPr lang="en-P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1720" y="5384800"/>
            <a:ext cx="6171362" cy="787400"/>
          </a:xfrm>
        </p:spPr>
        <p:txBody>
          <a:bodyPr>
            <a:noAutofit/>
          </a:bodyPr>
          <a:lstStyle>
            <a:lvl1pPr marL="0" indent="0" algn="ctr">
              <a:buNone/>
              <a:defRPr sz="20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P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t>11/18/2025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47361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style</a:t>
            </a:r>
            <a:endParaRPr lang="en-PH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t>11/18/2025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01509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98600"/>
            <a:ext cx="2057400" cy="4775200"/>
          </a:xfrm>
        </p:spPr>
        <p:txBody>
          <a:bodyPr vert="eaVert"/>
          <a:lstStyle>
            <a:lvl1pPr>
              <a:defRPr lang="en-PH" sz="3600" b="1" kern="1200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/>
                <a:latin typeface="Arial Black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PH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98600"/>
            <a:ext cx="6019800" cy="4775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t>11/18/2025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95663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style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t>11/18/2025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79451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0" y="4406901"/>
            <a:ext cx="6665913" cy="1562099"/>
          </a:xfrm>
        </p:spPr>
        <p:txBody>
          <a:bodyPr anchor="t"/>
          <a:lstStyle>
            <a:lvl1pPr algn="r" defTabSz="914400" rtl="0" eaLnBrk="1" latinLnBrk="0" hangingPunct="1">
              <a:spcBef>
                <a:spcPct val="0"/>
              </a:spcBef>
              <a:buNone/>
              <a:defRPr lang="en-PH" sz="3200" b="1" kern="1200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/>
                <a:latin typeface="Arial Black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TITLE STYLE</a:t>
            </a:r>
            <a:endParaRPr lang="en-P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2906713"/>
            <a:ext cx="6665913" cy="1500187"/>
          </a:xfrm>
        </p:spPr>
        <p:txBody>
          <a:bodyPr anchor="b"/>
          <a:lstStyle>
            <a:lvl1pPr marL="0" indent="0" algn="r">
              <a:buNone/>
              <a:defRPr sz="20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t>11/18/2025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27077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style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7001"/>
            <a:ext cx="4038600" cy="48767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1"/>
            <a:ext cx="4038600" cy="48767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t>11/18/2025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76967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00584"/>
            <a:ext cx="8229600" cy="89001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 style</a:t>
            </a:r>
            <a:endParaRPr lang="en-P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8600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09800"/>
            <a:ext cx="4040188" cy="4064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498600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09800"/>
            <a:ext cx="4041775" cy="4064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t>11/18/2025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28563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style</a:t>
            </a:r>
            <a:endParaRPr lang="en-P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t>11/18/2025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99954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t>11/18/2025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78019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295400"/>
            <a:ext cx="3008313" cy="1162051"/>
          </a:xfrm>
        </p:spPr>
        <p:txBody>
          <a:bodyPr anchor="b"/>
          <a:lstStyle>
            <a:lvl1pPr algn="l"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98601"/>
            <a:ext cx="5111750" cy="46275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P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514601"/>
            <a:ext cx="3008313" cy="36115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t>11/18/2025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1133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744" y="4894263"/>
            <a:ext cx="6894512" cy="566739"/>
          </a:xfrm>
        </p:spPr>
        <p:txBody>
          <a:bodyPr anchor="b"/>
          <a:lstStyle>
            <a:lvl1pPr algn="l"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  <a:endParaRPr lang="en-PH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24744" y="1600200"/>
            <a:ext cx="6894512" cy="3251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744" y="5461001"/>
            <a:ext cx="6894512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t>11/18/2025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3291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1600"/>
            <a:ext cx="8229600" cy="889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title style</a:t>
            </a:r>
            <a:endParaRPr lang="en-P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3800"/>
            <a:ext cx="8229600" cy="508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P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EBAC125-6E94-4F62-B574-8081DDB48ACC}" type="datetimeFigureOut">
              <a:rPr lang="en-PH" smtClean="0"/>
              <a:pPr/>
              <a:t>11/18/2025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85AF905-87A3-47F5-A7DA-2607F4C9EBCC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551848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lang="en-PH" sz="4000" b="1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  <a:reflection blurRad="6350" stA="15000" endPos="45500" dist="12700" dir="5400000" sy="-100000" algn="bl" rotWithShape="0"/>
          </a:effectLst>
          <a:latin typeface="Arial Black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lidehunter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hyperlink" Target="http://slidehunter.com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4191000"/>
            <a:ext cx="9144000" cy="1981199"/>
          </a:xfrm>
        </p:spPr>
        <p:txBody>
          <a:bodyPr/>
          <a:lstStyle/>
          <a:p>
            <a:r>
              <a:rPr lang="en-PH" sz="7200" dirty="0">
                <a:ln w="19050">
                  <a:solidFill>
                    <a:schemeClr val="tx1"/>
                  </a:solidFill>
                </a:ln>
              </a:rPr>
              <a:t>True or False Christmas Quiz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1656E98-AEB5-A97D-E181-2B8809FDC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40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Children in Denmark find a bauble hanging on the end of their bed on Christmas morning.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AB640F-1FD6-08F4-F012-2030FE3BDBE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833B08F-7309-2880-5FAB-F77764A72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33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Jesús Navas, a former Manchester City player, was born on Christmas Day.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38D2D2-C506-7831-90D5-C80E9436E78A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633DAFA-E1CB-B6F4-9F61-B03B4B1343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50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Red and green are traditional Christmas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colours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121EBB-50B0-ADCF-BB8D-BEB4A1E5660F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7BF8C68-23B7-D692-47D1-93B4980EC7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67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Bhí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dath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dearg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ar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shrón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Rudolph.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70AD5E-D534-4C0A-A4EF-B7DC9E24DB3A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728BC35-4039-8E57-C3DD-49606E2E6D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20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Christmas cards were first sent in the UK in 1843.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4D5915-6274-F7D6-F9A2-BDC8A1BE237C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FB207DF-11E9-FB11-8F22-2B075D2DB7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20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70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fleshy growth that hangs down over a turkey’s beak is called a </a:t>
            </a:r>
            <a:r>
              <a:rPr lang="en-PH" sz="70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snook</a:t>
            </a:r>
            <a:r>
              <a:rPr lang="en-PH" sz="70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755FA2-4171-4913-270C-80EA3F99F80E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1239E04-A7D3-6E9D-FB12-2E964D1D89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5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wren is the bird associated with St. Stephen’s Day.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82FEB4-255B-9B87-5C80-11B5DCAA6050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49A3F92-8D89-E9B8-BD52-C054BD89A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87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124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7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318C20-CABB-158A-F8BA-1775639D95D0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DA2A60F-14FB-758B-965E-DA6B20F98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0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7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New Year’s Day is always one week after Christmas Day.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122E71-F9C8-7F0A-6D43-FCAB026201F6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9E0671E-F824-ECD8-CA23-54C8F44DF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78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7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 snowman is traditionally placed at the top of a Christmas Tree.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85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>
                <a:latin typeface="Arial Black" pitchFamily="34" charset="0"/>
                <a:ea typeface="+mj-ea"/>
                <a:cs typeface="Arial" pitchFamily="34" charset="0"/>
              </a:rPr>
              <a:t>(it’s an angel or star)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4B0770-2508-AD7B-C5FC-DEC529B15806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E03CF32-80F1-1D4C-49A0-2EE696181B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49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7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Cranberry sauce is traditionally served with turkey for Christmas dinner.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617219-3ED2-1EB7-C947-143AF91C6424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74E79E6-DDF6-824A-B5D4-2969D50CC2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20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8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Kevin Mc </a:t>
            </a:r>
            <a:r>
              <a:rPr lang="en-PH" sz="8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Aleese</a:t>
            </a:r>
            <a:r>
              <a:rPr lang="en-PH" sz="8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is the name of the character left “Home Alone” in the famous Christmas movie.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D49A9F-487D-E52D-753B-636987576B8B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F44F59C-10FB-ED23-441F-6E049DFEEC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83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7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Claustrophobia is the word for a fear of Santa Claus.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78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100" b="1" dirty="0">
                <a:latin typeface="Arial Black" pitchFamily="34" charset="0"/>
                <a:ea typeface="+mj-ea"/>
                <a:cs typeface="Arial" pitchFamily="34" charset="0"/>
              </a:rPr>
              <a:t>(it’s the fear of enclosed spaces)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D1D6AC-4685-D444-A832-0383A3FD7E8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4A03282-3E38-E281-C9B8-E2C111C9FF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71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7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70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book “A Christmas Carol” was written by Charles Dickens.</a:t>
            </a:r>
          </a:p>
          <a:p>
            <a:pPr marL="0" indent="0" algn="ctr">
              <a:buNone/>
            </a:pPr>
            <a:r>
              <a:rPr lang="en-PH" sz="9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77C8F9-6371-7279-21E2-2617849E98B9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7EE191E-3075-867E-D087-169F113453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69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7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In “The Simpsons”, Santa’s Little Helper is the name of the pet dog.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E824FE-47F8-468A-9D24-4352C8188882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A2E8BA1-35DE-81D4-5E21-7758C01A71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66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352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8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13F1A8-A450-B94D-2FC8-BD9190C609A0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67C22FB-D1A1-3B6A-8577-46E5E1D66B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601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8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Jesús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Navas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, the Manchester City player, was born on Christmas Day.</a:t>
            </a:r>
          </a:p>
          <a:p>
            <a:pPr marL="0" indent="0" algn="ctr">
              <a:buNone/>
            </a:pPr>
            <a:r>
              <a:rPr lang="en-PH" sz="9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85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>
                <a:latin typeface="Arial Black" pitchFamily="34" charset="0"/>
                <a:ea typeface="+mj-ea"/>
                <a:cs typeface="Arial" pitchFamily="34" charset="0"/>
              </a:rPr>
              <a:t>(it’s Nov 21</a:t>
            </a:r>
            <a:r>
              <a:rPr lang="en-PH" sz="6600" b="1" baseline="30000" dirty="0">
                <a:latin typeface="Arial Black" pitchFamily="34" charset="0"/>
                <a:ea typeface="+mj-ea"/>
                <a:cs typeface="Arial" pitchFamily="34" charset="0"/>
              </a:rPr>
              <a:t>st</a:t>
            </a:r>
            <a:r>
              <a:rPr lang="en-PH" sz="6600" b="1" dirty="0">
                <a:latin typeface="Arial Black" pitchFamily="34" charset="0"/>
                <a:ea typeface="+mj-ea"/>
                <a:cs typeface="Arial" pitchFamily="34" charset="0"/>
              </a:rPr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E206CC-C3FE-3424-20DC-72DDC7CB4C28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F55D520-0727-96F2-2CA5-5623DB4EAE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36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8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Red and green are traditional Christmas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colours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.</a:t>
            </a:r>
          </a:p>
          <a:p>
            <a:pPr marL="0" indent="0" algn="ctr">
              <a:buNone/>
            </a:pPr>
            <a:r>
              <a:rPr lang="en-PH" sz="78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04AC97-C6AF-7D0F-C59E-1029C5875DAA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553283F-E05E-F2A8-C246-BA4B15C864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58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8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Bhí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dath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dearg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ar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shrón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Rudolph.</a:t>
            </a:r>
          </a:p>
          <a:p>
            <a:pPr marL="0" indent="0" algn="ctr">
              <a:buNone/>
            </a:pPr>
            <a:r>
              <a:rPr lang="en-PH" sz="72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059D3D-71C8-D815-06E9-48CB941DE706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B8C5F68-5D0B-5D82-B3E4-E70D3F3081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91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8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Christmas cards were first sent in the UK in 1843.</a:t>
            </a:r>
          </a:p>
          <a:p>
            <a:pPr marL="0" indent="0" algn="ctr">
              <a:buNone/>
            </a:pPr>
            <a:r>
              <a:rPr lang="en-PH" sz="78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CEA507-0FB3-CE20-0FAD-BA187EF0B49A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A89976A-81BC-77A9-89D5-0C64E6AB41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27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8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70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fleshy growth that hangs down over a turkey’s beak is called a </a:t>
            </a:r>
            <a:r>
              <a:rPr lang="en-PH" sz="70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snook</a:t>
            </a:r>
            <a:r>
              <a:rPr lang="en-PH" sz="70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.</a:t>
            </a:r>
          </a:p>
          <a:p>
            <a:pPr marL="0" indent="0" algn="ctr">
              <a:buNone/>
            </a:pPr>
            <a:r>
              <a:rPr lang="en-PH" sz="9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70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(it’s a snood)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AF2E8E-743A-BFE0-5AFE-7F88EA3F33AB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BAE8935-6DCD-B13B-3638-E94391FAF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12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8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wren is the bird associated with St. Stephen’s Day.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F82A9E-9DED-DD99-67A2-31899AC1BFD6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C3AA9C5-128E-1BF1-0963-A8FF69B937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1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Mary and Joseph fled to Egypt after the birth of Jesus.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53E62E-E344-C291-AEBF-98C272AC70B5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18CE059-B505-A4E8-6984-0B3064D2EA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26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E16774-4EF6-6BA8-9C45-6F9B1444A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2B306-5F08-4F20-F3C8-20D2A37CE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CA" altLang="en-US" sz="8800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Time to Check the Final Scores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15D0B0-08F2-464A-B780-E0EE4E1E419B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53FD57C-FFC3-EF08-CEA9-0C8C7538C9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538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352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Tie-Break</a:t>
            </a:r>
          </a:p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2E44A9-D0F1-6D4A-6CBA-CD485F7779BE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409E30C-58E2-BDF0-3F4C-42EA99ACA9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50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TIE-BREAK 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In the UK, St. Stephen’s Day is known as Boxers Day.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0E980D-FCDF-620B-6B9A-A5907FC66880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AA06B0D-E3D2-3D6F-400A-00E8B9EF04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3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TIE-BREAK 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Adeste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Fideles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” is the Latin version of “O Come All Ye Faithful”.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97A991-87CB-BDD8-8D89-25C97AB8E78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4A37347-F685-9594-F635-28189AFDAB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88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TIE-BREAK 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Poinsettia plant, traditional at Christmas, originated in Peru.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643DA8-F948-E29F-7299-CEBA4846387E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4BEDEC3-05A6-1506-A2F1-08812E085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45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TIE-BREAK 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If you received all of the gifts in the song “The 12 Days of Christmas”, you’d get 366 gifts.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550126-5C41-89E3-9625-C43C3E9915B4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FDDE599-3F25-A958-7721-CA1C157CD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71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TIE-BREAK 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77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Cuban leader, Fidel Castro, banned Christmas in his country in 1969 but re-introduced it in 2000.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B50E70-6EE7-04D6-717D-C428044B60AC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16C4891-FEE9-A399-AC6C-E1127D95E5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03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TIE-BREAK 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berries on the mistletoe branch, traditional at Christmas, are white.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3EB177-0210-3E56-217C-CC103A3DC589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17949E2-CC49-0087-2566-7405E7A97C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74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352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Tie-Break</a:t>
            </a:r>
          </a:p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BE30A7-AD39-DDDB-8472-31AE4D3349E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9D2D85E-E550-9D3C-7034-E900CFB22B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1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TIE-BREAK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In the UK, St. Stephen’s Day is known as Boxers Day.</a:t>
            </a:r>
          </a:p>
          <a:p>
            <a:pPr marL="0" indent="0" algn="ctr">
              <a:buNone/>
            </a:pPr>
            <a:r>
              <a:rPr lang="en-PH" sz="9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70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(it’s Boxing Day)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718DA3-2766-C6AC-8C8A-A49DA036645E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5EB5DBB-21CE-57E5-8EB9-67DF7C31D5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13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77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5A1ACC-6FF4-CF10-197B-D74704326677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C5B3544-AC77-6E3E-53F6-66FA5CF92F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3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TIE-BREAK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Adeste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Fideles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” is the Latin version of “O Come All Ye Faithful”.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3AC416-21C2-4041-4B96-D603106F9EE4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40A31C6-523F-0C1F-C89C-D1B915E37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79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TIE-BREAK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Poinsettia plant, traditional at Christmas, originated in Peru.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4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(it’s Mexico)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AF909F-8C3C-56CB-D1A8-4EE54EBE9729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5745BD9-8BFC-D5BF-91FD-2ADFBD67E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9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TIE-BREAK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If you received all of the gifts in the song “The 12 Days of Christmas”, you’d get 366 gifts.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77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(it’s 364)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A6F9C6-5A80-814D-141D-F414B1CCE76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6FC223D-8486-2A85-F4F3-77E081C160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43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TIE-BREAK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77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Cuban leader, Fidel Castro, banned Christmas in his country in 1969 but re-introduced it in 2000.</a:t>
            </a:r>
          </a:p>
          <a:p>
            <a:pPr marL="0" indent="0" algn="ctr">
              <a:buNone/>
            </a:pPr>
            <a:r>
              <a:rPr lang="en-PH" sz="11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BFB7A3-EE04-CC25-0F38-29BD283E1D0C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2715274-5F79-F0CE-E870-C2D99113B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6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TIE-BREAK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berries on the mistletoe branch, traditional at Christmas, are white.</a:t>
            </a:r>
          </a:p>
          <a:p>
            <a:pPr marL="0" indent="0" algn="ctr">
              <a:buNone/>
            </a:pPr>
            <a:r>
              <a:rPr lang="en-PH" sz="9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F8DACF-1C93-CD1B-3F3F-0CDBB9A8F543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8CA257D-BC9B-A361-6B8D-892A75208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09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8567AA-7663-DC33-63F3-2DC872919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C99A8-ABDF-4BFE-4E86-40C00EC95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Hope you all enjoyed the quiz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4EC9F5-49CC-40A9-308B-F4F25A8B5BA3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7522017-C781-22DB-1B8F-02A93370EA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8D30F-ADAC-000F-9555-2726BD469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EEBB2-BC35-0F23-8F10-DB3B45809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2971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Happy Christmas!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36A7E1-C9E9-2B2A-CA60-E0221446B967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DBCDF2F-B9A8-2EBF-9EF7-B87D4621A7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453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0B720A-D596-F640-8864-ADFF6C8F0E90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3" name="Picture 2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21615D5-AFC1-5B47-34CA-EF4B7C2389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688DE6-7FD5-7C73-6884-A5BB9DAE2DAC}"/>
              </a:ext>
            </a:extLst>
          </p:cNvPr>
          <p:cNvSpPr txBox="1"/>
          <p:nvPr/>
        </p:nvSpPr>
        <p:spPr>
          <a:xfrm>
            <a:off x="381000" y="1905000"/>
            <a:ext cx="85344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Thank you for downloading this Seomra Ranga resource. We hope that you find it practical and useful in your classroom.</a:t>
            </a:r>
          </a:p>
          <a:p>
            <a:b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</a:br>
            <a: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Please be aware of the following conditions before using this resource.</a:t>
            </a:r>
          </a:p>
          <a:p>
            <a:endParaRPr lang="en-IE" sz="1400" dirty="0">
              <a:latin typeface="Arial" panose="020B0604020202020204" pitchFamily="34" charset="0"/>
              <a:ea typeface="HelloTiffany" panose="02000603000000000000" pitchFamily="2" charset="0"/>
              <a:cs typeface="Arial" panose="020B0604020202020204" pitchFamily="34" charset="0"/>
            </a:endParaRPr>
          </a:p>
          <a:p>
            <a:r>
              <a:rPr lang="en-IE" sz="1400" b="1" u="sng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Please DO:</a:t>
            </a:r>
            <a:endParaRPr lang="en-IE" sz="1400" dirty="0">
              <a:latin typeface="Arial" panose="020B0604020202020204" pitchFamily="34" charset="0"/>
              <a:ea typeface="HelloTiffany" panose="02000603000000000000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Print and copy this resource so that you can use it with your pupils.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Make this resource available to your pupils in a private enclosed online space </a:t>
            </a:r>
            <a:r>
              <a:rPr lang="en-IE" sz="1400" dirty="0" err="1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eg.</a:t>
            </a:r>
            <a: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 Google Classroom, Seesaw, </a:t>
            </a:r>
            <a:r>
              <a:rPr lang="en-IE" sz="1400" dirty="0" err="1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Edublogs</a:t>
            </a:r>
            <a: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Tell others if you have found it useful.</a:t>
            </a:r>
            <a:b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</a:br>
            <a:endParaRPr lang="en-IE" sz="1400" dirty="0">
              <a:latin typeface="Arial" panose="020B0604020202020204" pitchFamily="34" charset="0"/>
              <a:ea typeface="HelloTiffany" panose="02000603000000000000" pitchFamily="2" charset="0"/>
              <a:cs typeface="Arial" panose="020B0604020202020204" pitchFamily="34" charset="0"/>
            </a:endParaRPr>
          </a:p>
          <a:p>
            <a:r>
              <a:rPr lang="en-IE" sz="1400" b="1" u="sng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Please DO NOT: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Copy or share this resource (in part or whole) with others who have not joined our website. By becoming a member for themselves, they will help the site develop into the future.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Make this resource available on your school website for anyone to download.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Share this resource with participants on any sort of course.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Share this resource with other teachers in online groups </a:t>
            </a:r>
            <a:r>
              <a:rPr lang="en-IE" sz="1400" dirty="0" err="1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eg.</a:t>
            </a:r>
            <a: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 Facebook Groups, WhatsApp Groups etc.</a:t>
            </a:r>
          </a:p>
          <a:p>
            <a:endParaRPr lang="en-IE" sz="1400" dirty="0">
              <a:latin typeface="Arial" panose="020B0604020202020204" pitchFamily="34" charset="0"/>
              <a:ea typeface="HelloTiffany" panose="02000603000000000000" pitchFamily="2" charset="0"/>
              <a:cs typeface="Arial" panose="020B0604020202020204" pitchFamily="34" charset="0"/>
            </a:endParaRPr>
          </a:p>
          <a:p>
            <a:r>
              <a:rPr lang="en-IE" sz="1400" dirty="0">
                <a:latin typeface="Arial" panose="020B0604020202020204" pitchFamily="34" charset="0"/>
                <a:ea typeface="HelloTiffany" panose="02000603000000000000" pitchFamily="2" charset="0"/>
                <a:cs typeface="Arial" panose="020B0604020202020204" pitchFamily="34" charset="0"/>
              </a:rPr>
              <a:t>Kind regards, Seomra Ranga</a:t>
            </a:r>
          </a:p>
          <a:p>
            <a:endParaRPr lang="en-I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CFD34D-F3CD-CD9C-E736-D498192592F1}"/>
              </a:ext>
            </a:extLst>
          </p:cNvPr>
          <p:cNvSpPr txBox="1"/>
          <p:nvPr/>
        </p:nvSpPr>
        <p:spPr>
          <a:xfrm>
            <a:off x="3276600" y="146529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latin typeface="Arial" panose="020B0604020202020204" pitchFamily="34" charset="0"/>
                <a:cs typeface="Arial" panose="020B0604020202020204" pitchFamily="34" charset="0"/>
              </a:rPr>
              <a:t>For Your Information</a:t>
            </a:r>
          </a:p>
        </p:txBody>
      </p:sp>
    </p:spTree>
    <p:extLst>
      <p:ext uri="{BB962C8B-B14F-4D97-AF65-F5344CB8AC3E}">
        <p14:creationId xmlns:p14="http://schemas.microsoft.com/office/powerpoint/2010/main" val="285480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E8546C-82DE-DBE5-1A87-7766FEC055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E5F58164-0300-1B80-CDEC-5BD28B71EDEF}"/>
              </a:ext>
            </a:extLst>
          </p:cNvPr>
          <p:cNvSpPr txBox="1">
            <a:spLocks/>
          </p:cNvSpPr>
          <p:nvPr/>
        </p:nvSpPr>
        <p:spPr>
          <a:xfrm>
            <a:off x="533400" y="1720850"/>
            <a:ext cx="8229600" cy="3475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FontTx/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free PowerPoint template is used based on creative commons license from Slide Hunter.</a:t>
            </a:r>
          </a:p>
          <a:p>
            <a:pPr marL="0" indent="0">
              <a:buFontTx/>
              <a:buNone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FontTx/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www.SlideHunter.com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6" name="Picture 7" descr="cc">
            <a:extLst>
              <a:ext uri="{FF2B5EF4-FFF2-40B4-BE49-F238E27FC236}">
                <a16:creationId xmlns:a16="http://schemas.microsoft.com/office/drawing/2014/main" id="{9DDB8248-FADF-ED75-C713-A3B9122ED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192270"/>
            <a:ext cx="136842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 descr="E:\websites\slidehunter\2012beew\psd\logo2012.png">
            <a:hlinkClick r:id="rId4"/>
            <a:extLst>
              <a:ext uri="{FF2B5EF4-FFF2-40B4-BE49-F238E27FC236}">
                <a16:creationId xmlns:a16="http://schemas.microsoft.com/office/drawing/2014/main" id="{0985FD7E-4D48-C8A1-3F48-F9502A301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192270"/>
            <a:ext cx="2171700" cy="628650"/>
          </a:xfrm>
          <a:prstGeom prst="rect">
            <a:avLst/>
          </a:prstGeom>
          <a:noFill/>
          <a:effectLst>
            <a:outerShdw blurRad="101600" sx="102000" sy="102000" algn="ctr" rotWithShape="0">
              <a:prstClr val="black">
                <a:alpha val="8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365E84-06E6-3AE7-965C-CA6CFE9AC73E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3" name="Picture 2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FCF7476-07EE-2335-9F48-277AE02308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887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Including Rudolph, Santa Claus has eight reindeer.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B72FD7-5D3D-0909-77E7-604C40E7611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0073B20-2A14-B048-2FE3-28A388FEC0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5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Meteorologists have proved that it snowed on the first Christmas.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527415-EEAC-5A75-5D41-F66A4175FB20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20055F9-F7F2-A9A5-1FA2-38AE404A10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83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Pannetone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is a traditional type of cake eaten in Italy at Christmas time.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389614-ED6F-AAB5-CECF-020B99471F95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71E192A-BAB6-E51A-6C8C-D499A4AF3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3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“Ding Dong Merrily on High” is the name of a carol sung at Christmas.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98E7EA-5723-7EB5-2B2C-DA3D0C1852BE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8EB2119-892D-87A6-56A4-EAE86A925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82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“Lent” is the name of the period leading up to Christmas.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1F316F-2972-6EC8-3A4A-D5DA55657289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4B05B0B-9C76-BF87-C062-E5B77AB35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50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Christmas trees originated in Germany.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2F9C5F-6B37-20F8-7F55-863FDE51959C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919F773-22AF-8C58-A7FE-8865AC9FC2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8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BEFORE YOU START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>
            <a:noAutofit/>
          </a:bodyPr>
          <a:lstStyle/>
          <a:p>
            <a:r>
              <a:rPr lang="fr-CA" altLang="en-US" sz="3200" dirty="0" err="1">
                <a:latin typeface="Arial Black" panose="020B0A04020102020204" pitchFamily="34" charset="0"/>
              </a:rPr>
              <a:t>Make</a:t>
            </a:r>
            <a:r>
              <a:rPr lang="fr-CA" altLang="en-US" sz="3200" dirty="0">
                <a:latin typeface="Arial Black" panose="020B0A04020102020204" pitchFamily="34" charset="0"/>
              </a:rPr>
              <a:t> sure </a:t>
            </a:r>
            <a:r>
              <a:rPr lang="fr-CA" altLang="en-US" sz="3200" dirty="0" err="1">
                <a:latin typeface="Arial Black" panose="020B0A04020102020204" pitchFamily="34" charset="0"/>
              </a:rPr>
              <a:t>you</a:t>
            </a:r>
            <a:r>
              <a:rPr lang="fr-CA" altLang="en-US" sz="3200" dirty="0">
                <a:latin typeface="Arial Black" panose="020B0A04020102020204" pitchFamily="34" charset="0"/>
              </a:rPr>
              <a:t> have </a:t>
            </a:r>
            <a:r>
              <a:rPr lang="fr-CA" altLang="en-US" sz="3200" dirty="0" err="1">
                <a:latin typeface="Arial Black" panose="020B0A04020102020204" pitchFamily="34" charset="0"/>
              </a:rPr>
              <a:t>written</a:t>
            </a:r>
            <a:r>
              <a:rPr lang="fr-CA" altLang="en-US" sz="3200" dirty="0">
                <a:latin typeface="Arial Black" panose="020B0A04020102020204" pitchFamily="34" charset="0"/>
              </a:rPr>
              <a:t> </a:t>
            </a:r>
            <a:r>
              <a:rPr lang="fr-CA" altLang="en-US" sz="3200" dirty="0" err="1">
                <a:latin typeface="Arial Black" panose="020B0A04020102020204" pitchFamily="34" charset="0"/>
              </a:rPr>
              <a:t>your</a:t>
            </a:r>
            <a:r>
              <a:rPr lang="fr-CA" altLang="en-US" sz="3200" dirty="0">
                <a:latin typeface="Arial Black" panose="020B0A04020102020204" pitchFamily="34" charset="0"/>
              </a:rPr>
              <a:t> table/group </a:t>
            </a:r>
            <a:r>
              <a:rPr lang="fr-CA" altLang="en-US" sz="3200" dirty="0" err="1">
                <a:latin typeface="Arial Black" panose="020B0A04020102020204" pitchFamily="34" charset="0"/>
              </a:rPr>
              <a:t>number</a:t>
            </a:r>
            <a:r>
              <a:rPr lang="fr-CA" altLang="en-US" sz="3200" dirty="0">
                <a:latin typeface="Arial Black" panose="020B0A04020102020204" pitchFamily="34" charset="0"/>
              </a:rPr>
              <a:t> on </a:t>
            </a:r>
            <a:r>
              <a:rPr lang="fr-CA" altLang="en-US" sz="3200" dirty="0" err="1">
                <a:latin typeface="Arial Black" panose="020B0A04020102020204" pitchFamily="34" charset="0"/>
              </a:rPr>
              <a:t>every</a:t>
            </a:r>
            <a:r>
              <a:rPr lang="fr-CA" altLang="en-US" sz="3200" dirty="0">
                <a:latin typeface="Arial Black" panose="020B0A04020102020204" pitchFamily="34" charset="0"/>
              </a:rPr>
              <a:t> </a:t>
            </a:r>
            <a:r>
              <a:rPr lang="fr-CA" altLang="en-US" sz="3200" dirty="0" err="1">
                <a:latin typeface="Arial Black" panose="020B0A04020102020204" pitchFamily="34" charset="0"/>
              </a:rPr>
              <a:t>answer</a:t>
            </a:r>
            <a:r>
              <a:rPr lang="fr-CA" altLang="en-US" sz="3200" dirty="0">
                <a:latin typeface="Arial Black" panose="020B0A04020102020204" pitchFamily="34" charset="0"/>
              </a:rPr>
              <a:t> </a:t>
            </a:r>
            <a:r>
              <a:rPr lang="fr-CA" altLang="en-US" sz="3200" dirty="0" err="1">
                <a:latin typeface="Arial Black" panose="020B0A04020102020204" pitchFamily="34" charset="0"/>
              </a:rPr>
              <a:t>sheet</a:t>
            </a:r>
            <a:endParaRPr lang="fr-CA" altLang="en-US" sz="3200" dirty="0">
              <a:latin typeface="Arial Black" panose="020B0A04020102020204" pitchFamily="34" charset="0"/>
            </a:endParaRPr>
          </a:p>
          <a:p>
            <a:r>
              <a:rPr lang="fr-CA" altLang="en-US" sz="3200" dirty="0">
                <a:latin typeface="Arial Black" panose="020B0A04020102020204" pitchFamily="34" charset="0"/>
              </a:rPr>
              <a:t>Write the </a:t>
            </a:r>
            <a:r>
              <a:rPr lang="fr-CA" altLang="en-US" sz="3200" dirty="0" err="1">
                <a:latin typeface="Arial Black" panose="020B0A04020102020204" pitchFamily="34" charset="0"/>
              </a:rPr>
              <a:t>number</a:t>
            </a:r>
            <a:r>
              <a:rPr lang="fr-CA" altLang="en-US" sz="3200" dirty="0">
                <a:latin typeface="Arial Black" panose="020B0A04020102020204" pitchFamily="34" charset="0"/>
              </a:rPr>
              <a:t> of </a:t>
            </a:r>
            <a:r>
              <a:rPr lang="fr-CA" altLang="en-US" sz="3200" dirty="0" err="1">
                <a:latin typeface="Arial Black" panose="020B0A04020102020204" pitchFamily="34" charset="0"/>
              </a:rPr>
              <a:t>each</a:t>
            </a:r>
            <a:r>
              <a:rPr lang="fr-CA" altLang="en-US" sz="3200" dirty="0">
                <a:latin typeface="Arial Black" panose="020B0A04020102020204" pitchFamily="34" charset="0"/>
              </a:rPr>
              <a:t> round 1-8 on </a:t>
            </a:r>
            <a:r>
              <a:rPr lang="fr-CA" altLang="en-US" sz="3200" dirty="0" err="1">
                <a:latin typeface="Arial Black" panose="020B0A04020102020204" pitchFamily="34" charset="0"/>
              </a:rPr>
              <a:t>every</a:t>
            </a:r>
            <a:r>
              <a:rPr lang="fr-CA" altLang="en-US" sz="3200" dirty="0">
                <a:latin typeface="Arial Black" panose="020B0A04020102020204" pitchFamily="34" charset="0"/>
              </a:rPr>
              <a:t> </a:t>
            </a:r>
            <a:r>
              <a:rPr lang="fr-CA" altLang="en-US" sz="3200" dirty="0" err="1">
                <a:latin typeface="Arial Black" panose="020B0A04020102020204" pitchFamily="34" charset="0"/>
              </a:rPr>
              <a:t>answer</a:t>
            </a:r>
            <a:r>
              <a:rPr lang="fr-CA" altLang="en-US" sz="3200" dirty="0">
                <a:latin typeface="Arial Black" panose="020B0A04020102020204" pitchFamily="34" charset="0"/>
              </a:rPr>
              <a:t> </a:t>
            </a:r>
            <a:r>
              <a:rPr lang="fr-CA" altLang="en-US" sz="3200" dirty="0" err="1">
                <a:latin typeface="Arial Black" panose="020B0A04020102020204" pitchFamily="34" charset="0"/>
              </a:rPr>
              <a:t>sheet</a:t>
            </a:r>
            <a:endParaRPr lang="fr-CA" altLang="en-US" sz="3200" dirty="0">
              <a:latin typeface="Arial Black" panose="020B0A04020102020204" pitchFamily="34" charset="0"/>
            </a:endParaRPr>
          </a:p>
          <a:p>
            <a:r>
              <a:rPr lang="fr-CA" altLang="en-US" sz="3200" dirty="0">
                <a:latin typeface="Arial Black" panose="020B0A04020102020204" pitchFamily="34" charset="0"/>
              </a:rPr>
              <a:t>The </a:t>
            </a:r>
            <a:r>
              <a:rPr lang="fr-CA" altLang="en-US" sz="3200" dirty="0" err="1">
                <a:latin typeface="Arial Black" panose="020B0A04020102020204" pitchFamily="34" charset="0"/>
              </a:rPr>
              <a:t>answer</a:t>
            </a:r>
            <a:r>
              <a:rPr lang="fr-CA" altLang="en-US" sz="3200" dirty="0">
                <a:latin typeface="Arial Black" panose="020B0A04020102020204" pitchFamily="34" charset="0"/>
              </a:rPr>
              <a:t> to all questions in </a:t>
            </a:r>
            <a:r>
              <a:rPr lang="fr-CA" altLang="en-US" sz="3200" dirty="0" err="1">
                <a:latin typeface="Arial Black" panose="020B0A04020102020204" pitchFamily="34" charset="0"/>
              </a:rPr>
              <a:t>this</a:t>
            </a:r>
            <a:r>
              <a:rPr lang="fr-CA" altLang="en-US" sz="3200" dirty="0">
                <a:latin typeface="Arial Black" panose="020B0A04020102020204" pitchFamily="34" charset="0"/>
              </a:rPr>
              <a:t> quiz </a:t>
            </a:r>
            <a:r>
              <a:rPr lang="fr-CA" altLang="en-US" sz="3200" dirty="0" err="1">
                <a:latin typeface="Arial Black" panose="020B0A04020102020204" pitchFamily="34" charset="0"/>
              </a:rPr>
              <a:t>is</a:t>
            </a:r>
            <a:r>
              <a:rPr lang="fr-CA" altLang="en-US" sz="3200" dirty="0">
                <a:latin typeface="Arial Black" panose="020B0A04020102020204" pitchFamily="34" charset="0"/>
              </a:rPr>
              <a:t> </a:t>
            </a:r>
            <a:r>
              <a:rPr lang="fr-CA" altLang="en-US" sz="3200" dirty="0" err="1">
                <a:latin typeface="Arial Black" panose="020B0A04020102020204" pitchFamily="34" charset="0"/>
              </a:rPr>
              <a:t>simply</a:t>
            </a:r>
            <a:r>
              <a:rPr lang="fr-CA" altLang="en-US" sz="3200" dirty="0">
                <a:latin typeface="Arial Black" panose="020B0A04020102020204" pitchFamily="34" charset="0"/>
              </a:rPr>
              <a:t> ‘</a:t>
            </a:r>
            <a:r>
              <a:rPr lang="fr-CA" altLang="en-US" sz="3200" dirty="0" err="1">
                <a:latin typeface="Arial Black" panose="020B0A04020102020204" pitchFamily="34" charset="0"/>
              </a:rPr>
              <a:t>True</a:t>
            </a:r>
            <a:r>
              <a:rPr lang="fr-CA" altLang="en-US" sz="3200" dirty="0">
                <a:latin typeface="Arial Black" panose="020B0A04020102020204" pitchFamily="34" charset="0"/>
              </a:rPr>
              <a:t>’ or ‘False’</a:t>
            </a:r>
          </a:p>
          <a:p>
            <a:r>
              <a:rPr lang="fr-CA" altLang="en-US" sz="3200" dirty="0">
                <a:latin typeface="Arial Black" panose="020B0A04020102020204" pitchFamily="34" charset="0"/>
              </a:rPr>
              <a:t>Try not to </a:t>
            </a:r>
            <a:r>
              <a:rPr lang="fr-CA" altLang="en-US" sz="3200" dirty="0" err="1">
                <a:latin typeface="Arial Black" panose="020B0A04020102020204" pitchFamily="34" charset="0"/>
              </a:rPr>
              <a:t>shout</a:t>
            </a:r>
            <a:r>
              <a:rPr lang="fr-CA" altLang="en-US" sz="3200" dirty="0">
                <a:latin typeface="Arial Black" panose="020B0A04020102020204" pitchFamily="34" charset="0"/>
              </a:rPr>
              <a:t> out </a:t>
            </a:r>
            <a:r>
              <a:rPr lang="fr-CA" altLang="en-US" sz="3200" dirty="0" err="1">
                <a:latin typeface="Arial Black" panose="020B0A04020102020204" pitchFamily="34" charset="0"/>
              </a:rPr>
              <a:t>answers</a:t>
            </a:r>
            <a:endParaRPr lang="fr-CA" altLang="en-US" sz="3200" dirty="0">
              <a:latin typeface="Arial Black" panose="020B0A040201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E7304B-8D6D-6B05-94A3-8B788526B54C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E92F769-ED53-DEF0-F10F-022A27E6CF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57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2768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1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447379-4D94-0D88-4196-5044A20FC4E6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5863C20-BB24-CEE4-9DE3-DC595728B7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34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1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Christmas Day is always on a Friday.</a:t>
            </a:r>
          </a:p>
          <a:p>
            <a:pPr marL="0" indent="0" algn="ctr">
              <a:buNone/>
            </a:pPr>
            <a:r>
              <a:rPr lang="en-PH" sz="7800" b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B3DD52-974B-D41B-C027-48F8114F7492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32B8102-E891-5812-DC59-D7D0C5BFF1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93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1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54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Wise Men travelled to Bethlehem from the East.</a:t>
            </a:r>
          </a:p>
          <a:p>
            <a:pPr marL="0" indent="0" algn="ctr">
              <a:buNone/>
            </a:pPr>
            <a:r>
              <a:rPr lang="en-PH" sz="7800" b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D3D29E-170D-FC66-017F-FC715165B53F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89CD78F-87C4-E099-81F6-2A582F490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3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1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58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You open 24 doors on an Advent Calendar before Christmas Day.</a:t>
            </a:r>
          </a:p>
          <a:p>
            <a:pPr marL="0" indent="0" algn="ctr">
              <a:buNone/>
            </a:pPr>
            <a:r>
              <a:rPr lang="en-PH" sz="7800" b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F60AF6-C11D-6CFF-6D55-946D8309AF3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AB96100-1DC3-B84C-A8E6-908F2718DC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2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1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114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Children in Denmark find a bauble hanging on the end of their bed on Christmas morning.</a:t>
            </a:r>
          </a:p>
          <a:p>
            <a:pPr marL="0" indent="0" algn="ctr">
              <a:buNone/>
            </a:pPr>
            <a:r>
              <a:rPr lang="en-PH" sz="18000" b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500175-8D83-9C33-73D7-8784C8597232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9DA779D-766F-5F6A-F665-9671D69E83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84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1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8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Kevin Mc </a:t>
            </a:r>
            <a:r>
              <a:rPr lang="en-PH" sz="8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Aleese</a:t>
            </a:r>
            <a:r>
              <a:rPr lang="en-PH" sz="8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is the name of the character left “Home Alone” in the famous Christmas movie.</a:t>
            </a:r>
          </a:p>
          <a:p>
            <a:pPr marL="0" indent="0" algn="ctr">
              <a:buNone/>
            </a:pPr>
            <a:r>
              <a:rPr lang="en-PH" sz="13100" b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131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10200" b="1" dirty="0">
                <a:latin typeface="Arial Black" pitchFamily="34" charset="0"/>
                <a:ea typeface="+mj-ea"/>
                <a:cs typeface="Arial" pitchFamily="34" charset="0"/>
              </a:rPr>
              <a:t>(it’s Kevin Mc Allister)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977E12-157A-C852-BA38-E83705016015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5E43096-A67E-59DE-3084-38C72103AD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13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1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cs typeface="Arial" pitchFamily="34" charset="0"/>
              </a:rPr>
              <a:t>Mary and Joseph fled to Egypt after the birth of Jesus.</a:t>
            </a:r>
          </a:p>
          <a:p>
            <a:pPr marL="0" indent="0" algn="ctr">
              <a:buNone/>
            </a:pPr>
            <a:r>
              <a:rPr lang="en-PH" sz="7800" b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A76C2F-ACC8-3F5C-AD62-0923DBC512D9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22DFD09-E4F5-59CF-52A1-27C1B1501B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98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77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065370-6091-44FF-64E8-94DE80ADDC6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9D94139-D5FB-CA6C-91AF-9DA76AF34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99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In the song “12 Days of Christmas” six gold rings were received on the fifth day.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4A9689-79E3-2B54-20FD-24ECCBD07972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9FE416D-4069-98DB-54A7-155BDB796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42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One of the Wise Men brought a present of gold to the baby Jesus.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1DC60E-6DD5-F8C8-6AF4-8A0FD693B4E8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2ED49AC-8BCF-428E-3F35-C64CE56E56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05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A9CDC-AB48-E260-3D0C-D488A1136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C6AE4-DC73-FABF-20C4-7016A7DFF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BEFORE YOU START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8A521-6B1B-7928-3B9A-920FEE352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>
            <a:noAutofit/>
          </a:bodyPr>
          <a:lstStyle/>
          <a:p>
            <a:r>
              <a:rPr lang="fr-CA" altLang="en-US" dirty="0">
                <a:latin typeface="Arial Black" panose="020B0A04020102020204" pitchFamily="34" charset="0"/>
              </a:rPr>
              <a:t>There are </a:t>
            </a:r>
            <a:r>
              <a:rPr lang="fr-CA" altLang="en-US" dirty="0" err="1">
                <a:latin typeface="Arial Black" panose="020B0A04020102020204" pitchFamily="34" charset="0"/>
              </a:rPr>
              <a:t>eight</a:t>
            </a:r>
            <a:r>
              <a:rPr lang="fr-CA" altLang="en-US" dirty="0">
                <a:latin typeface="Arial Black" panose="020B0A04020102020204" pitchFamily="34" charset="0"/>
              </a:rPr>
              <a:t> rounds </a:t>
            </a:r>
            <a:r>
              <a:rPr lang="fr-CA" altLang="en-US" dirty="0" err="1">
                <a:latin typeface="Arial Black" panose="020B0A04020102020204" pitchFamily="34" charset="0"/>
              </a:rPr>
              <a:t>with</a:t>
            </a:r>
            <a:r>
              <a:rPr lang="fr-CA" altLang="en-US" dirty="0">
                <a:latin typeface="Arial Black" panose="020B0A04020102020204" pitchFamily="34" charset="0"/>
              </a:rPr>
              <a:t> six questions in </a:t>
            </a:r>
            <a:r>
              <a:rPr lang="fr-CA" altLang="en-US" dirty="0" err="1">
                <a:latin typeface="Arial Black" panose="020B0A04020102020204" pitchFamily="34" charset="0"/>
              </a:rPr>
              <a:t>each</a:t>
            </a:r>
            <a:r>
              <a:rPr lang="fr-CA" altLang="en-US" dirty="0">
                <a:latin typeface="Arial Black" panose="020B0A04020102020204" pitchFamily="34" charset="0"/>
              </a:rPr>
              <a:t> round</a:t>
            </a:r>
          </a:p>
          <a:p>
            <a:r>
              <a:rPr lang="fr-CA" altLang="en-US" dirty="0">
                <a:latin typeface="Arial Black" panose="020B0A04020102020204" pitchFamily="34" charset="0"/>
              </a:rPr>
              <a:t>There are 48 questions in all to </a:t>
            </a:r>
            <a:r>
              <a:rPr lang="fr-CA" altLang="en-US" dirty="0" err="1">
                <a:latin typeface="Arial Black" panose="020B0A04020102020204" pitchFamily="34" charset="0"/>
              </a:rPr>
              <a:t>answer</a:t>
            </a:r>
            <a:endParaRPr lang="fr-CA" altLang="en-US" dirty="0">
              <a:latin typeface="Arial Black" panose="020B0A04020102020204" pitchFamily="34" charset="0"/>
            </a:endParaRPr>
          </a:p>
          <a:p>
            <a:r>
              <a:rPr lang="fr-CA" altLang="en-US" dirty="0">
                <a:latin typeface="Arial Black" panose="020B0A04020102020204" pitchFamily="34" charset="0"/>
              </a:rPr>
              <a:t>You are not </a:t>
            </a:r>
            <a:r>
              <a:rPr lang="fr-CA" altLang="en-US" dirty="0" err="1">
                <a:latin typeface="Arial Black" panose="020B0A04020102020204" pitchFamily="34" charset="0"/>
              </a:rPr>
              <a:t>expected</a:t>
            </a:r>
            <a:r>
              <a:rPr lang="fr-CA" altLang="en-US" dirty="0">
                <a:latin typeface="Arial Black" panose="020B0A04020102020204" pitchFamily="34" charset="0"/>
              </a:rPr>
              <a:t> to know the </a:t>
            </a:r>
            <a:r>
              <a:rPr lang="fr-CA" altLang="en-US" dirty="0" err="1">
                <a:latin typeface="Arial Black" panose="020B0A04020102020204" pitchFamily="34" charset="0"/>
              </a:rPr>
              <a:t>answers</a:t>
            </a:r>
            <a:r>
              <a:rPr lang="fr-CA" altLang="en-US" dirty="0">
                <a:latin typeface="Arial Black" panose="020B0A04020102020204" pitchFamily="34" charset="0"/>
              </a:rPr>
              <a:t> to all questions, </a:t>
            </a:r>
            <a:r>
              <a:rPr lang="fr-CA" altLang="en-US" dirty="0" err="1">
                <a:latin typeface="Arial Black" panose="020B0A04020102020204" pitchFamily="34" charset="0"/>
              </a:rPr>
              <a:t>just</a:t>
            </a:r>
            <a:r>
              <a:rPr lang="fr-CA" altLang="en-US" dirty="0">
                <a:latin typeface="Arial Black" panose="020B0A04020102020204" pitchFamily="34" charset="0"/>
              </a:rPr>
              <a:t> do </a:t>
            </a:r>
            <a:r>
              <a:rPr lang="fr-CA" altLang="en-US" dirty="0" err="1">
                <a:latin typeface="Arial Black" panose="020B0A04020102020204" pitchFamily="34" charset="0"/>
              </a:rPr>
              <a:t>your</a:t>
            </a:r>
            <a:r>
              <a:rPr lang="fr-CA" altLang="en-US" dirty="0">
                <a:latin typeface="Arial Black" panose="020B0A04020102020204" pitchFamily="34" charset="0"/>
              </a:rPr>
              <a:t> best</a:t>
            </a:r>
          </a:p>
          <a:p>
            <a:r>
              <a:rPr lang="fr-CA" altLang="en-US" dirty="0">
                <a:latin typeface="Arial Black" panose="020B0A04020102020204" pitchFamily="34" charset="0"/>
              </a:rPr>
              <a:t>If </a:t>
            </a:r>
            <a:r>
              <a:rPr lang="fr-CA" altLang="en-US" dirty="0" err="1">
                <a:latin typeface="Arial Black" panose="020B0A04020102020204" pitchFamily="34" charset="0"/>
              </a:rPr>
              <a:t>you</a:t>
            </a:r>
            <a:r>
              <a:rPr lang="fr-CA" altLang="en-US" dirty="0">
                <a:latin typeface="Arial Black" panose="020B0A04020102020204" pitchFamily="34" charset="0"/>
              </a:rPr>
              <a:t> are not sure, </a:t>
            </a:r>
            <a:r>
              <a:rPr lang="fr-CA" altLang="en-US" dirty="0" err="1">
                <a:latin typeface="Arial Black" panose="020B0A04020102020204" pitchFamily="34" charset="0"/>
              </a:rPr>
              <a:t>make</a:t>
            </a:r>
            <a:r>
              <a:rPr lang="fr-CA" altLang="en-US" dirty="0">
                <a:latin typeface="Arial Black" panose="020B0A04020102020204" pitchFamily="34" charset="0"/>
              </a:rPr>
              <a:t> a </a:t>
            </a:r>
            <a:r>
              <a:rPr lang="fr-CA" altLang="en-US" dirty="0" err="1">
                <a:latin typeface="Arial Black" panose="020B0A04020102020204" pitchFamily="34" charset="0"/>
              </a:rPr>
              <a:t>guess</a:t>
            </a:r>
            <a:endParaRPr lang="fr-CA" altLang="en-US" dirty="0">
              <a:latin typeface="Arial Black" panose="020B0A04020102020204" pitchFamily="34" charset="0"/>
            </a:endParaRPr>
          </a:p>
          <a:p>
            <a:r>
              <a:rPr lang="fr-CA" altLang="en-US" dirty="0">
                <a:latin typeface="Arial Black" panose="020B0A04020102020204" pitchFamily="34" charset="0"/>
              </a:rPr>
              <a:t>If </a:t>
            </a:r>
            <a:r>
              <a:rPr lang="fr-CA" altLang="en-US" dirty="0" err="1">
                <a:latin typeface="Arial Black" panose="020B0A04020102020204" pitchFamily="34" charset="0"/>
              </a:rPr>
              <a:t>there</a:t>
            </a:r>
            <a:r>
              <a:rPr lang="fr-CA" altLang="en-US" dirty="0">
                <a:latin typeface="Arial Black" panose="020B0A04020102020204" pitchFamily="34" charset="0"/>
              </a:rPr>
              <a:t> </a:t>
            </a:r>
            <a:r>
              <a:rPr lang="fr-CA" altLang="en-US" dirty="0" err="1">
                <a:latin typeface="Arial Black" panose="020B0A04020102020204" pitchFamily="34" charset="0"/>
              </a:rPr>
              <a:t>is</a:t>
            </a:r>
            <a:r>
              <a:rPr lang="fr-CA" altLang="en-US" dirty="0">
                <a:latin typeface="Arial Black" panose="020B0A04020102020204" pitchFamily="34" charset="0"/>
              </a:rPr>
              <a:t> a </a:t>
            </a:r>
            <a:r>
              <a:rPr lang="fr-CA" altLang="en-US" dirty="0" err="1">
                <a:latin typeface="Arial Black" panose="020B0A04020102020204" pitchFamily="34" charset="0"/>
              </a:rPr>
              <a:t>draw</a:t>
            </a:r>
            <a:r>
              <a:rPr lang="fr-CA" altLang="en-US" dirty="0">
                <a:latin typeface="Arial Black" panose="020B0A04020102020204" pitchFamily="34" charset="0"/>
              </a:rPr>
              <a:t> at the end, </a:t>
            </a:r>
            <a:r>
              <a:rPr lang="fr-CA" altLang="en-US" dirty="0" err="1">
                <a:latin typeface="Arial Black" panose="020B0A04020102020204" pitchFamily="34" charset="0"/>
              </a:rPr>
              <a:t>there</a:t>
            </a:r>
            <a:r>
              <a:rPr lang="fr-CA" altLang="en-US" dirty="0">
                <a:latin typeface="Arial Black" panose="020B0A04020102020204" pitchFamily="34" charset="0"/>
              </a:rPr>
              <a:t> </a:t>
            </a:r>
            <a:r>
              <a:rPr lang="fr-CA" altLang="en-US" dirty="0" err="1">
                <a:latin typeface="Arial Black" panose="020B0A04020102020204" pitchFamily="34" charset="0"/>
              </a:rPr>
              <a:t>is</a:t>
            </a:r>
            <a:r>
              <a:rPr lang="fr-CA" altLang="en-US" dirty="0">
                <a:latin typeface="Arial Black" panose="020B0A04020102020204" pitchFamily="34" charset="0"/>
              </a:rPr>
              <a:t> a tie-break round to </a:t>
            </a:r>
            <a:r>
              <a:rPr lang="fr-CA" altLang="en-US" dirty="0" err="1">
                <a:latin typeface="Arial Black" panose="020B0A04020102020204" pitchFamily="34" charset="0"/>
              </a:rPr>
              <a:t>decide</a:t>
            </a:r>
            <a:r>
              <a:rPr lang="fr-CA" altLang="en-US" dirty="0">
                <a:latin typeface="Arial Black" panose="020B0A04020102020204" pitchFamily="34" charset="0"/>
              </a:rPr>
              <a:t> the winners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FC0D3B-9EEC-2256-9A0E-F8411672F16C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83AD821-3CB9-BA88-255A-AA2A5E60C0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06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People sometimes make a promise after Christmas called a “New Year’s Revolution”.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2E3663-CD24-6D39-A7C9-8E46F03B790B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E60F839-1ECD-F787-8B9D-C89503DF6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32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Joulupukki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” is the name given to Santa Claus in Finland.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28BFFA-DF54-F5A4-57F9-B06FFA835F76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8AD09DB-6038-4542-4148-FD89DC5719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6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“Turbo Man” was the toy Arnold Schwarzenegger tried to buy in the Christmas movie “Jingle All The Way”.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3416A1-B1AD-DC7B-13F8-63712C340DF4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4049E99-DAE7-EBDE-F852-949A2412A9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55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According to the Bible, Jesus’ father Joseph was a tax collector.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CEA536-9595-4EF6-DA00-348B7100D7A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B393BA2-0248-FCBA-BE76-0E15E89138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22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28956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2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5F1A2A-3AD6-1698-C47D-53BF986BD52D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F3969EE-2D40-51F0-0CA4-073102F674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15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2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Including Rudolph, Santa Claus has eight reindeer.</a:t>
            </a:r>
          </a:p>
          <a:p>
            <a:pPr marL="0" indent="0" algn="ctr">
              <a:buNone/>
            </a:pPr>
            <a:r>
              <a:rPr lang="en-PH" sz="78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78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100" b="1" dirty="0">
                <a:latin typeface="Arial Black" pitchFamily="34" charset="0"/>
                <a:ea typeface="+mj-ea"/>
                <a:cs typeface="Arial" pitchFamily="34" charset="0"/>
              </a:rPr>
              <a:t>(it’s 9)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1F6B01-62E4-DDB3-C231-DBB44077D90B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1D3BD96-5910-1C20-5CDF-D11D5497D7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92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2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70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Meteorologists have proved that it snowed on the first Christmas.</a:t>
            </a:r>
          </a:p>
          <a:p>
            <a:pPr marL="0" indent="0" algn="ctr">
              <a:buNone/>
            </a:pPr>
            <a:r>
              <a:rPr lang="en-PH" sz="9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85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>
                <a:latin typeface="Arial Black" pitchFamily="34" charset="0"/>
                <a:ea typeface="+mj-ea"/>
                <a:cs typeface="Arial" pitchFamily="34" charset="0"/>
              </a:rPr>
              <a:t>(I made it up!)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63B2CC-5CA0-5FAF-3BE4-697C5E26827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80C7EFC-2BF5-4712-558D-A88A7302B6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9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2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Pannetone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is a traditional type of cake eaten in Italy at Christmas time.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8F8725-7308-73EE-A688-8B307BA8CD59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30DD63A-F395-3982-D08D-9595C5B15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23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2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“Ding Dong Merrily on High” is the name of a carol sung at Christmas.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A4BB67-E5D1-8031-5B4B-EE99A021FD4E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03EAFEA-38F5-A61A-5AC1-2C30A5BE5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08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2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“Lent” is the name of the period leading up to Christmas.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85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>
                <a:latin typeface="Arial Black" pitchFamily="34" charset="0"/>
                <a:ea typeface="+mj-ea"/>
                <a:cs typeface="Arial" pitchFamily="34" charset="0"/>
              </a:rPr>
              <a:t>(it’s Advent)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72A6DD-BB93-AE5C-A188-6E2D8E1863B5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59A3212-7FE3-BEA8-8818-CACC30D1DD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29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4E3CE-9AF2-9186-D4C9-1483BA874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29EC8-925D-D87E-AA70-1637BE2BD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BEFORE YOU START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49B45-BE42-983D-A695-5D7582F6D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CA" altLang="en-US" sz="8800" dirty="0">
                <a:ln>
                  <a:solidFill>
                    <a:schemeClr val="tx1"/>
                  </a:solidFill>
                </a:ln>
                <a:latin typeface="Arial Black" panose="020B0A04020102020204" pitchFamily="34" charset="0"/>
              </a:rPr>
              <a:t>Best of Luck and </a:t>
            </a:r>
            <a:r>
              <a:rPr lang="fr-CA" altLang="en-US" sz="8800" dirty="0" err="1">
                <a:ln>
                  <a:solidFill>
                    <a:schemeClr val="tx1"/>
                  </a:solidFill>
                </a:ln>
                <a:latin typeface="Arial Black" panose="020B0A04020102020204" pitchFamily="34" charset="0"/>
              </a:rPr>
              <a:t>Enjoy</a:t>
            </a:r>
            <a:r>
              <a:rPr lang="fr-CA" altLang="en-US" sz="8800" dirty="0">
                <a:ln>
                  <a:solidFill>
                    <a:schemeClr val="tx1"/>
                  </a:solidFill>
                </a:ln>
                <a:latin typeface="Arial Black" panose="020B0A04020102020204" pitchFamily="34" charset="0"/>
              </a:rPr>
              <a:t> the Quiz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3ED7AE-458B-DA44-E590-225E10A9460F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78FE30F-BF66-EF1F-07BA-CF76D40ACF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86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2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Christmas trees originated in Germany.</a:t>
            </a:r>
          </a:p>
          <a:p>
            <a:pPr marL="0" indent="0" algn="ctr">
              <a:buNone/>
            </a:pPr>
            <a:r>
              <a:rPr lang="en-PH" sz="78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D22312-2FA7-CF5B-FA2F-9680309E780C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95C4FF9-02BE-E0D1-FBF5-EDF85B61E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81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77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208BF7-984B-07E1-587B-D8C4D55F0115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4D61EA9-C325-5174-9026-D8E6280EF7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83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</a:t>
            </a:r>
            <a:r>
              <a:rPr lang="en-PH" dirty="0"/>
              <a:t>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St. Stephen’s Day is always the day after Christmas Day.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1EAEEB-BA22-E5F7-DB8F-C4A0BB0E8EBE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E8F7078-F130-3941-7B0E-6D8A7C9081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50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There’s an island called Christmas Island in the Indian Ocean.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CBC9D4-3D0E-D0A6-0AAE-15913BBD916B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56CEB46-FD72-5394-5CEA-17E328247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24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Snapdragon was a popular Christmas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parlour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game from the 16th to 19th centuries.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9457F3-E3CD-A152-5B86-7B7BC826AB08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20D0C57-5E56-3044-6AB7-A823BEB7D3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48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According to the song, Frosty the Snowman’s eyes are made of stones.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FF0C43-F37A-176B-8581-9C5C99705685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C9FC54D-6291-7B41-F8BD-AAF2638652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90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“O Little Town of Jerusalem” is the name of a traditional carol sung at Christmas.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D06BB5-40FF-ED46-AE0A-F74B9649283B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A120C92-CD74-AB88-923A-F6C61C8B98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21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Three of Santa’s reindeer have names beginning with the letter D.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8402D0-2B47-86D9-3ABF-B793B7F09AD3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A40F64F-DA7F-C88C-EA27-6B92E91C2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06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28194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3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F88FFC-AA63-7AE9-7225-96F3721DE42F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5EEFB89-4181-86F0-9DD9-6806058730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50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3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In the song “12 Days of Christmas” six gold rings were received on the fifth day.</a:t>
            </a:r>
          </a:p>
          <a:p>
            <a:pPr marL="0" indent="0" algn="ctr">
              <a:buNone/>
            </a:pPr>
            <a:r>
              <a:rPr lang="en-PH" sz="9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93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7200" b="1" dirty="0">
                <a:latin typeface="Arial Black" pitchFamily="34" charset="0"/>
                <a:ea typeface="+mj-ea"/>
                <a:cs typeface="Arial" pitchFamily="34" charset="0"/>
              </a:rPr>
              <a:t>(it was 5 rings)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BBE3D7-8B5A-A49C-8A78-3391F3EA2AF5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28F7A99-58ED-E95D-5D0C-7C2AFBAC66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73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FBE477-9F27-F3A8-A76D-063996F54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FE5C6-6267-5258-CCEE-32F94CEA1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BEFORE YOU START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CF2FF-F77B-F506-71F9-2B5E0FE76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19300"/>
            <a:ext cx="8229600" cy="2819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CA" altLang="en-US" sz="8800" dirty="0" err="1">
                <a:ln>
                  <a:solidFill>
                    <a:schemeClr val="tx1"/>
                  </a:solidFill>
                </a:ln>
                <a:latin typeface="Arial Black" panose="020B0A04020102020204" pitchFamily="34" charset="0"/>
              </a:rPr>
              <a:t>Ready</a:t>
            </a:r>
            <a:r>
              <a:rPr lang="fr-CA" altLang="en-US" sz="8800" dirty="0">
                <a:ln>
                  <a:solidFill>
                    <a:schemeClr val="tx1"/>
                  </a:solidFill>
                </a:ln>
                <a:latin typeface="Arial Black" panose="020B0A04020102020204" pitchFamily="34" charset="0"/>
              </a:rPr>
              <a:t> to Start ….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AFC2C6-8342-F222-CC1C-DD1C96BE9044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711FF10-7423-2277-656A-5687193566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45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3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One of the Wise Men brought a present of gold to the baby Jesus.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D3C683-F83D-C06A-DEFF-9A36E3E0538A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A6F671A-FAB0-0A5A-220A-178AAF395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7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3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People sometimes make a promise after Christmas called a “New Year’s Revolution”.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103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8000" b="1" dirty="0">
                <a:latin typeface="Arial Black" pitchFamily="34" charset="0"/>
                <a:ea typeface="+mj-ea"/>
                <a:cs typeface="Arial" pitchFamily="34" charset="0"/>
              </a:rPr>
              <a:t>(it’s a Resolution)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35E903-CC26-4117-9236-AECB37CDEC8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9EF275A-1274-D5CB-49AA-1AF401ACED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88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3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Joulupukki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” is the name given to Santa Claus in Finland.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86606D-5EFC-9584-FDF2-DE1ABEB35519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D846F25-C578-6460-E3B5-DDF443EB8C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2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3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“Turbo Man” was the toy Arnold Schwarzenegger tried to buy in the Christmas movie “Jingle All The Way”.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D424F2-AB6D-782C-0C69-DE522DADAB7B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3327F16-F653-3569-7631-608D5DBC7A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2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3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According to the Bible, Jesus’ father Joseph was a tax collector.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85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>
                <a:latin typeface="Arial Black" pitchFamily="34" charset="0"/>
                <a:ea typeface="+mj-ea"/>
                <a:cs typeface="Arial" pitchFamily="34" charset="0"/>
              </a:rPr>
              <a:t>(he was a carpenter)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7043EA-F578-DD25-CBFB-F361258B8DD0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DE78467-3FE6-1EF3-7EFC-9A0862F59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08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CF25A-54CA-156A-3EE1-166759A629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707B5-E43A-3B3E-D925-413770889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CA" altLang="en-US" sz="8800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Time to Check the Scores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7D8B3A-23FB-64D4-55F8-ABB60FA5BE73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60FFC04-82A7-1B20-0EDE-582D9CBA73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216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77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5316F3-814A-1A90-C50D-34E048BA850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5D0B2C6-637E-221E-A6EE-11C3F0550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31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Mince pies, traditional at Christmas, are filled with minced beef.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6E3FE9-251B-0FBF-CBB1-DD7055405EB0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95561FC-8BB8-7699-2F50-E0E4A49277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14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 “Tom” is the name given to a male turkey.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730871-3461-A72C-304D-01B9A626EA6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859A784-47FC-1DA5-1A2D-A31F47515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54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People traditionally kiss under a holly tree or branch at Christmas.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A28B43-0D69-1181-B895-890BBA745522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9F35EFF-1150-0A34-C827-B09C29826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55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77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B7685D-05F5-169A-A014-462FE7B96729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30C34CA-DF6B-3B1B-AAC1-EDA30010C8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65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Santa Claus is the name of a town in Toombs County, Georgia, USA.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B9EB5-4DB7-1438-FD43-B7B6F835D2E8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EE67804-99AC-BC37-6753-DAF40BC72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24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In the story “ A Christmas Carol”, Scrooge’s first name is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Ebeneezer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97ED1C-F56C-B920-8172-3CE3EC730604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7F922D8-94F3-E860-C9DE-C334DE63B0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02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Angel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Sariel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visited Mary to tell her the good news of the birth of Jesus.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94F3CD-83D5-7AE7-1F41-12A5F31B4A26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C27319D-D8BB-1B3C-FB62-26AAF1D78D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3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04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4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8AC687-2494-619C-B98B-50AADB0974C5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07F54C3-FF26-1B42-8745-6B0F3CB587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52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4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St. Stephen’s Day is always the day after Christmas Day.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E8EEDD-EA1A-B914-6E49-B7FE1765646E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6FEC038-F34E-6473-45F8-EF6FAA314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9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4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There’s an island called Christmas Island in the Indian Ocean.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F75D07-CDD8-A5F6-430D-4073E751B014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51ECBC5-1FEE-5170-9D1E-7B1AB8B0EC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302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4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Snapdragon was a popular Christmas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parlour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game from the 16th to 19th centuries.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1A7CEF-F3F4-1687-3879-8B3B86B84652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4B14AE9-58D5-DBED-594F-90CFE0789A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1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4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According to the song, Frosty the Snowman’s eyes are made of stones.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85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>
                <a:latin typeface="Arial Black" pitchFamily="34" charset="0"/>
                <a:ea typeface="+mj-ea"/>
                <a:cs typeface="Arial" pitchFamily="34" charset="0"/>
              </a:rPr>
              <a:t>(they were made of coal)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045EBB-BAB9-D623-2579-9717917326F7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961EFEA-48CF-256E-019E-72ED55FFC7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13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4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“O Little Town of Jerusalem” is the name of a traditional carol sung at Christmas.</a:t>
            </a:r>
          </a:p>
          <a:p>
            <a:pPr marL="0" indent="0" algn="ctr">
              <a:buNone/>
            </a:pPr>
            <a:r>
              <a:rPr lang="en-PH" sz="11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103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8000" b="1" dirty="0">
                <a:latin typeface="Arial Black" pitchFamily="34" charset="0"/>
                <a:ea typeface="+mj-ea"/>
                <a:cs typeface="Arial" pitchFamily="34" charset="0"/>
              </a:rPr>
              <a:t>(it’s O Little Town of Bethlehem)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03899A-480A-8ECC-721F-DB5200D31A0B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23A51E2-98CF-7557-1110-E2F6B0B073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9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4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Three of Santa’s reindeer have names beginning with the letter D.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  <a:r>
              <a:rPr lang="en-PH" sz="85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400" b="1" dirty="0">
                <a:latin typeface="Arial Black" pitchFamily="34" charset="0"/>
                <a:ea typeface="+mj-ea"/>
                <a:cs typeface="Arial" pitchFamily="34" charset="0"/>
              </a:rPr>
              <a:t>(Donner, Dasher &amp; Dancer)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160DDF-C5FB-1D45-9E13-8D0E845D55BF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F81EAF1-9937-8F8D-6678-C6B72A5550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85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Christmas Day is always on a Friday.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ECA1CB-37D4-56E2-1810-03A12363DAF8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AEA93C1-D894-72B8-317A-9AA1325174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42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77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F3B069-CF15-22A9-7E84-3DB8760761BC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2F18D8A-849D-F62A-ABA4-9528EF1563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87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Oíche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Nollag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” means “Christmas Day”.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660CAE-8D1C-5C12-1DB1-965996CA6790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9E6DE39-3315-260B-439F-11DAA5813D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42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Baby Jesus was placed in a manger in the stable.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C4C455-7879-0E1B-B53F-B7A2CB6C11C7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B9B3331-8B00-2CBB-B44E-9D08E0A40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01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Pantomime is a traditional type of stage drama performed at Christmas.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64D9F5-4924-1CFC-480E-F6D97CD75E76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3ED69D9-0E97-0E41-7FF9-C2341844ED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In Poland, children leave out beetroot for Santa’s reindeer instead of carrots.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050B45-EA2A-516C-CC3C-A7FD4C06CF03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405E8CA-4717-1F6B-DBD0-3F84DA58A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41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70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Harry Potter received an “invisibility cloak” for his first Christmas at Hogwarts.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9DDA39-55B8-9793-4EF8-3A497637925D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0D44EBE-1123-8B66-C70A-515C2EE645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55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Santa Claus is also sometimes known as Saint Nicholas.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E4B87C-BFC7-DDCC-B23F-F4AC70BE9EA3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3F93E5E-700A-C23E-9870-5909DBB2DE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29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276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5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AE2AE3-F6F1-9542-A000-058D9F0D37DC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E17D4CD-5298-87C6-372B-754A20442A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34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5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Mince pies, traditional at Christmas, are filled with minced beef.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85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>
                <a:latin typeface="Arial Black" pitchFamily="34" charset="0"/>
                <a:ea typeface="+mj-ea"/>
                <a:cs typeface="Arial" pitchFamily="34" charset="0"/>
              </a:rPr>
              <a:t>(it’s a fruit mixture)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D7C072-0599-0467-8A6E-4F45EA6EDF7B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56A5F25-B630-F77A-EE9F-CF543D04A2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17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5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 “Tom” is the name given to a male turkey.</a:t>
            </a:r>
          </a:p>
          <a:p>
            <a:pPr marL="0" indent="0" algn="ctr">
              <a:buNone/>
            </a:pPr>
            <a:r>
              <a:rPr lang="en-PH" sz="78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68FB6D-33DB-0A9B-0AE9-08EDBD39AAE0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0124B27-C74B-D2FA-DD80-A16676E131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64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Wise Men travelled to Bethlehem from the East.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4F5F8B-C2E9-F6AD-D065-9E20050EFDBC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1E50851-A22C-2032-1609-16F9A817AE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94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5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People traditionally kiss under a holly tree or branch at Christmas.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85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>
                <a:latin typeface="Arial Black" pitchFamily="34" charset="0"/>
                <a:ea typeface="+mj-ea"/>
                <a:cs typeface="Arial" pitchFamily="34" charset="0"/>
              </a:rPr>
              <a:t>(they kiss under mistletoe)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249FE0-243E-939F-8CA0-1EEB5FABF604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D947E06-3097-1BA2-106E-ADE969ABB3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16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5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Santa Claus is the name of a town in Toombs County, Georgia, USA.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94F7FE-4BA5-73D7-3423-EBA395D4DBFC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49B7D2A-BD81-604E-8EE6-301342800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5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5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In the story “ A Christmas Carol”, Scrooge’s first name is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Ebeneezer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74FA88-D12F-2305-37B9-8C3E24236025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E519B9C-E55E-4DD3-6C40-CA233D1069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41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5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Angel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Sariel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visited Mary to tell her the good news of the birth of Jesus.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93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7200" b="1" dirty="0">
                <a:latin typeface="Arial Black" pitchFamily="34" charset="0"/>
                <a:ea typeface="+mj-ea"/>
                <a:cs typeface="Arial" pitchFamily="34" charset="0"/>
              </a:rPr>
              <a:t>(it’s the Angel Gabriel)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F7648F-5661-8129-2617-704EBA54BBC5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F287906-E077-2D9E-9551-FF1C8DA4FC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24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528C5-EB2E-8531-169C-B93AD1A4B9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1828E-3C37-23E5-20EE-794323D10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CA" altLang="en-US" sz="8800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Time to Check the Scores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096687-92AD-5638-201B-37D9778C0172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B0BD51F-371F-921B-FCEF-C5C71CF0F8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3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77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6D52AC-10A1-0372-AB18-57FEEF8BCAB6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7FC79F7-2AB1-47F1-2EC1-FB6468DE03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96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New Year’s Day is always one week after Christmas Day.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785C8E-8E28-64A1-CADE-93B4E1319B1B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8" name="Picture 7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33366E0-9341-70AF-1325-26CC9A5421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13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A snowman is traditionally placed at the top of a Christmas Tree.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7C03B5-689C-71E9-5C4E-D4F28F55C1B1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68978C7-C5B6-103E-851C-695686764B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36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Cranberry sauce is traditionally served with turkey for Christmas dinner.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A9936B-3074-69B9-9CAC-868189C1E5CC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CBC0C54-CFC7-62F4-DD01-4871BC143D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73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Claustrophobia is the word for a fear of Santa Claus.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694BA1-D0A7-7151-F022-1A2F40F5EE90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3CBD8A8-9C14-2147-4FE3-3F9B08C89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7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chemeClr val="tx1"/>
                  </a:solidFill>
                </a:ln>
              </a:rPr>
              <a:t>ROUND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58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You open 24 doors on an Advent Calendar before Christmas Day.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164483-34DA-0421-1DFF-4E24DDBF6F24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2AEB2A4-A876-0B2C-816E-9433625975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57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70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The book “A Christmas Carol” was written by Charles Dickens.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307853-0E85-C06F-BCA7-2318AB3BA3FD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02F5966-4BDE-DA55-2534-BF3F8FDEDD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47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71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In “The Simpsons”, ‘Santa’s Little Helper’ is the name of the pet dog.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31D98C-A6D7-D90D-2692-22D118A206AC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3269D7C-52B6-9EBD-4C65-F8044D03C7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124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6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FD6D6F-828F-4B6A-1242-82222A35C6D2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167E79A-1240-6409-4602-D48E4D6C8F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6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6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1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“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Oíche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 err="1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Nollag</a:t>
            </a: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” means “Christmas Day”.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78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100" b="1" dirty="0">
                <a:latin typeface="Arial Black" pitchFamily="34" charset="0"/>
                <a:ea typeface="+mj-ea"/>
                <a:cs typeface="Arial" pitchFamily="34" charset="0"/>
              </a:rPr>
              <a:t>(it’s Christmas Eve)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6D8F35-1001-C83F-1EFD-16E5A1CCADBF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4BCB55C-98E7-BD0A-8544-FD03AFCD70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55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6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2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Baby Jesus was placed in a manger in the stable.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3370A8-3FD7-8521-38A6-040B49368109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72E6366-5635-6831-B38F-05D40D12D5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40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6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3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Pantomime is a traditional type of stage drama performed at Christmas.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E30EBD-997F-8F8C-D3DC-CA0DC3F29CC9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A203976-13BC-E815-2B50-E4127CAA35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06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6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4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In Poland, children leave out beetroot for Santa’s reindeer instead of carrots.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False</a:t>
            </a:r>
            <a:r>
              <a:rPr lang="en-PH" sz="85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en-PH" sz="6600" b="1" dirty="0">
                <a:latin typeface="Arial Black" pitchFamily="34" charset="0"/>
                <a:ea typeface="+mj-ea"/>
                <a:cs typeface="Arial" pitchFamily="34" charset="0"/>
              </a:rPr>
              <a:t>(it’s just false!)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AD76B5-81A6-63D6-98C0-ECDB1FFAD797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FE8C00B-899D-94EC-B1E8-C4CB12A1E0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9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6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5</a:t>
            </a:r>
          </a:p>
          <a:p>
            <a:pPr marL="0" indent="0" algn="ctr">
              <a:buNone/>
            </a:pPr>
            <a:r>
              <a:rPr lang="en-PH" sz="70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Harry Potter received an “invisibility cloak” for his first Christmas at Hogwarts.</a:t>
            </a:r>
          </a:p>
          <a:p>
            <a:pPr marL="0" indent="0" algn="ctr">
              <a:buNone/>
            </a:pPr>
            <a:r>
              <a:rPr lang="en-PH" sz="103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73ECD6-2905-729F-65EA-A8B0AB67301E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1A5A702-8847-14A9-38F0-E949BEFC08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63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ROUND 6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PH" sz="4000" b="1" u="sng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Question 6</a:t>
            </a:r>
          </a:p>
          <a:p>
            <a:pPr marL="0" indent="0" algn="ctr">
              <a:buNone/>
            </a:pPr>
            <a:r>
              <a:rPr lang="en-PH" sz="6600" b="1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50000"/>
                        <a:lumOff val="50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  <a:ea typeface="+mj-ea"/>
                <a:cs typeface="Arial" pitchFamily="34" charset="0"/>
              </a:rPr>
              <a:t>Santa Claus is also sometimes known as Saint Nicholas.</a:t>
            </a:r>
          </a:p>
          <a:p>
            <a:pPr marL="0" indent="0" algn="ctr">
              <a:buNone/>
            </a:pPr>
            <a:r>
              <a:rPr lang="en-PH" sz="85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True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33B6BF-3B04-942D-A292-667732C467F3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8D99C36-45A9-B306-8249-87A9728A7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53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40" y="76200"/>
            <a:ext cx="8229600" cy="889000"/>
          </a:xfrm>
        </p:spPr>
        <p:txBody>
          <a:bodyPr>
            <a:normAutofit/>
          </a:bodyPr>
          <a:lstStyle/>
          <a:p>
            <a:r>
              <a:rPr lang="en-PH" dirty="0">
                <a:ln>
                  <a:solidFill>
                    <a:sysClr val="windowText" lastClr="000000"/>
                  </a:solidFill>
                </a:ln>
              </a:rPr>
              <a:t>True or False Christmas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77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9600" b="1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Round 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5D2E8B-2D9E-C3C7-899E-4D363A818DD8}"/>
              </a:ext>
            </a:extLst>
          </p:cNvPr>
          <p:cNvSpPr txBox="1"/>
          <p:nvPr/>
        </p:nvSpPr>
        <p:spPr>
          <a:xfrm>
            <a:off x="5562600" y="6553569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© Seomra Ranga 2025 www.seomraranga.com</a:t>
            </a: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01521B6-E8DD-DDA5-687B-8FDB620443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453378"/>
            <a:ext cx="1371600" cy="34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27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3845</Words>
  <Application>Microsoft Office PowerPoint</Application>
  <PresentationFormat>On-screen Show (4:3)</PresentationFormat>
  <Paragraphs>594</Paragraphs>
  <Slides>138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138</vt:i4>
      </vt:variant>
    </vt:vector>
  </HeadingPairs>
  <TitlesOfParts>
    <vt:vector size="142" baseType="lpstr">
      <vt:lpstr>Calibri</vt:lpstr>
      <vt:lpstr>Arial</vt:lpstr>
      <vt:lpstr>Arial Black</vt:lpstr>
      <vt:lpstr>Office Theme</vt:lpstr>
      <vt:lpstr>True or False Christmas Quiz</vt:lpstr>
      <vt:lpstr>BEFORE YOU START</vt:lpstr>
      <vt:lpstr>BEFORE YOU START</vt:lpstr>
      <vt:lpstr>BEFORE YOU START</vt:lpstr>
      <vt:lpstr>BEFORE YOU START</vt:lpstr>
      <vt:lpstr>True or False Christmas Quiz</vt:lpstr>
      <vt:lpstr>ROUND 1</vt:lpstr>
      <vt:lpstr>ROUND 1</vt:lpstr>
      <vt:lpstr>ROUND 1</vt:lpstr>
      <vt:lpstr>ROUND 1</vt:lpstr>
      <vt:lpstr>ROUND 1</vt:lpstr>
      <vt:lpstr>ROUND 1</vt:lpstr>
      <vt:lpstr>True or False Christmas Quiz</vt:lpstr>
      <vt:lpstr>ROUND 2</vt:lpstr>
      <vt:lpstr>ROUND 2</vt:lpstr>
      <vt:lpstr>ROUND 2</vt:lpstr>
      <vt:lpstr>ROUND 2</vt:lpstr>
      <vt:lpstr>ROUND 2</vt:lpstr>
      <vt:lpstr>ROUND 2</vt:lpstr>
      <vt:lpstr>True or False Christmas Quiz</vt:lpstr>
      <vt:lpstr>ROUND 1 ANSWERS</vt:lpstr>
      <vt:lpstr>ROUND 1 ANSWERS</vt:lpstr>
      <vt:lpstr>ROUND 1 ANSWERS</vt:lpstr>
      <vt:lpstr>ROUND 1 ANSWERS</vt:lpstr>
      <vt:lpstr>ROUND 1 ANSWERS</vt:lpstr>
      <vt:lpstr>ROUND 1 ANSWERS</vt:lpstr>
      <vt:lpstr>True or False Christmas Quiz</vt:lpstr>
      <vt:lpstr>ROUND 3</vt:lpstr>
      <vt:lpstr>ROUND 3</vt:lpstr>
      <vt:lpstr>ROUND 3</vt:lpstr>
      <vt:lpstr>ROUND 3</vt:lpstr>
      <vt:lpstr>ROUND 3</vt:lpstr>
      <vt:lpstr>ROUND 3</vt:lpstr>
      <vt:lpstr>True or False Christmas Quiz</vt:lpstr>
      <vt:lpstr>ROUND 2 ANSWERS</vt:lpstr>
      <vt:lpstr>ROUND 2 ANSWERS</vt:lpstr>
      <vt:lpstr>ROUND 2 ANSWERS</vt:lpstr>
      <vt:lpstr>ROUND 2 ANSWERS</vt:lpstr>
      <vt:lpstr>ROUND 2 ANSWERS</vt:lpstr>
      <vt:lpstr>ROUND 2 ANSWERS</vt:lpstr>
      <vt:lpstr>True or False Christmas Quiz</vt:lpstr>
      <vt:lpstr>ROUND 4</vt:lpstr>
      <vt:lpstr>ROUND 4</vt:lpstr>
      <vt:lpstr>ROUND 4</vt:lpstr>
      <vt:lpstr>ROUND 4</vt:lpstr>
      <vt:lpstr>ROUND 4</vt:lpstr>
      <vt:lpstr>ROUND 4</vt:lpstr>
      <vt:lpstr>True or False Christmas Quiz</vt:lpstr>
      <vt:lpstr>ROUND 3 ANSWERS</vt:lpstr>
      <vt:lpstr>ROUND 3 ANSWERS</vt:lpstr>
      <vt:lpstr>ROUND 3 ANSWERS</vt:lpstr>
      <vt:lpstr>ROUND 3 ANSWERS</vt:lpstr>
      <vt:lpstr>ROUND 3 ANSWERS</vt:lpstr>
      <vt:lpstr>ROUND 3 ANSWERS</vt:lpstr>
      <vt:lpstr>PowerPoint Presentation</vt:lpstr>
      <vt:lpstr>True or False Christmas Quiz</vt:lpstr>
      <vt:lpstr>ROUND 5</vt:lpstr>
      <vt:lpstr>ROUND 5</vt:lpstr>
      <vt:lpstr>ROUND 5</vt:lpstr>
      <vt:lpstr>ROUND 5</vt:lpstr>
      <vt:lpstr>ROUND 5</vt:lpstr>
      <vt:lpstr>ROUND 5</vt:lpstr>
      <vt:lpstr>True or False Christmas Quiz</vt:lpstr>
      <vt:lpstr>ROUND 4 ANSWERS</vt:lpstr>
      <vt:lpstr>ROUND 4 ANSWERS</vt:lpstr>
      <vt:lpstr>ROUND 4 ANSWERS</vt:lpstr>
      <vt:lpstr>ROUND 4 ANSWERS</vt:lpstr>
      <vt:lpstr>ROUND 4 ANSWERS</vt:lpstr>
      <vt:lpstr>ROUND 4 ANSWERS</vt:lpstr>
      <vt:lpstr>True or False Christmas Quiz</vt:lpstr>
      <vt:lpstr>ROUND 6</vt:lpstr>
      <vt:lpstr>ROUND 6</vt:lpstr>
      <vt:lpstr>ROUND 6</vt:lpstr>
      <vt:lpstr>ROUND 6</vt:lpstr>
      <vt:lpstr>ROUND 6</vt:lpstr>
      <vt:lpstr>ROUND 6</vt:lpstr>
      <vt:lpstr>True or False Christmas Quiz</vt:lpstr>
      <vt:lpstr>ROUND 5 ANSWERS</vt:lpstr>
      <vt:lpstr>ROUND 5 ANSWERS</vt:lpstr>
      <vt:lpstr>ROUND 5 ANSWERS</vt:lpstr>
      <vt:lpstr>ROUND 5 ANSWERS</vt:lpstr>
      <vt:lpstr>ROUND 5 ANSWERS</vt:lpstr>
      <vt:lpstr>ROUND 5 ANSWERS</vt:lpstr>
      <vt:lpstr>PowerPoint Presentation</vt:lpstr>
      <vt:lpstr>True or False Christmas Quiz</vt:lpstr>
      <vt:lpstr>ROUND 7</vt:lpstr>
      <vt:lpstr>ROUND 7</vt:lpstr>
      <vt:lpstr>ROUND 7</vt:lpstr>
      <vt:lpstr>ROUND 7</vt:lpstr>
      <vt:lpstr>ROUND 7</vt:lpstr>
      <vt:lpstr>ROUND 7</vt:lpstr>
      <vt:lpstr>True or False Christmas Quiz</vt:lpstr>
      <vt:lpstr>ROUND 6 ANSWERS</vt:lpstr>
      <vt:lpstr>ROUND 6 ANSWERS</vt:lpstr>
      <vt:lpstr>ROUND 6 ANSWERS</vt:lpstr>
      <vt:lpstr>ROUND 6 ANSWERS</vt:lpstr>
      <vt:lpstr>ROUND 6 ANSWERS</vt:lpstr>
      <vt:lpstr>ROUND 6 ANSWERS</vt:lpstr>
      <vt:lpstr>True or False Christmas Quiz</vt:lpstr>
      <vt:lpstr>ROUND 8</vt:lpstr>
      <vt:lpstr>ROUND 8</vt:lpstr>
      <vt:lpstr>ROUND 8</vt:lpstr>
      <vt:lpstr>ROUND 8</vt:lpstr>
      <vt:lpstr>ROUND 8</vt:lpstr>
      <vt:lpstr>ROUND 8</vt:lpstr>
      <vt:lpstr>True or False Christmas Quiz</vt:lpstr>
      <vt:lpstr>ROUND 7 ANSWERS</vt:lpstr>
      <vt:lpstr>ROUND 7 ANSWERS</vt:lpstr>
      <vt:lpstr>ROUND 7 ANSWERS</vt:lpstr>
      <vt:lpstr>ROUND 7 ANSWERS</vt:lpstr>
      <vt:lpstr>ROUND 7 ANSWERS</vt:lpstr>
      <vt:lpstr>ROUND 7 ANSWERS</vt:lpstr>
      <vt:lpstr>True or False Christmas Quiz</vt:lpstr>
      <vt:lpstr>ROUND 8 ANSWERS</vt:lpstr>
      <vt:lpstr>ROUND 8 ANSWERS</vt:lpstr>
      <vt:lpstr>ROUND 8 ANSWERS</vt:lpstr>
      <vt:lpstr>ROUND 8 ANSWERS</vt:lpstr>
      <vt:lpstr>ROUND 8 ANSWERS</vt:lpstr>
      <vt:lpstr>ROUND 8 ANSWERS</vt:lpstr>
      <vt:lpstr>PowerPoint Presentation</vt:lpstr>
      <vt:lpstr>True or False Christmas Quiz</vt:lpstr>
      <vt:lpstr>TIE-BREAK ROUND</vt:lpstr>
      <vt:lpstr>TIE-BREAK ROUND</vt:lpstr>
      <vt:lpstr>TIE-BREAK ROUND</vt:lpstr>
      <vt:lpstr>TIE-BREAK ROUND</vt:lpstr>
      <vt:lpstr>TIE-BREAK ROUND</vt:lpstr>
      <vt:lpstr>TIE-BREAK ROUND</vt:lpstr>
      <vt:lpstr>True or False Christmas Quiz</vt:lpstr>
      <vt:lpstr>TIE-BREAK ANSWERS</vt:lpstr>
      <vt:lpstr>TIE-BREAK ANSWERS</vt:lpstr>
      <vt:lpstr>TIE-BREAK ANSWERS</vt:lpstr>
      <vt:lpstr>TIE-BREAK ANSWERS</vt:lpstr>
      <vt:lpstr>TIE-BREAK ANSWERS</vt:lpstr>
      <vt:lpstr>TIE-BREAK ANSWERS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chartiyjayne</dc:creator>
  <cp:lastModifiedBy>Damien Quinn</cp:lastModifiedBy>
  <cp:revision>72</cp:revision>
  <dcterms:created xsi:type="dcterms:W3CDTF">2012-11-22T11:43:17Z</dcterms:created>
  <dcterms:modified xsi:type="dcterms:W3CDTF">2025-11-18T10:15:40Z</dcterms:modified>
</cp:coreProperties>
</file>