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257" r:id="rId2"/>
    <p:sldId id="256" r:id="rId3"/>
    <p:sldId id="420" r:id="rId4"/>
    <p:sldId id="421" r:id="rId5"/>
    <p:sldId id="422" r:id="rId6"/>
    <p:sldId id="423" r:id="rId7"/>
    <p:sldId id="424" r:id="rId8"/>
    <p:sldId id="260" r:id="rId9"/>
    <p:sldId id="419" r:id="rId10"/>
    <p:sldId id="262" r:id="rId11"/>
    <p:sldId id="263" r:id="rId12"/>
    <p:sldId id="264" r:id="rId13"/>
    <p:sldId id="265" r:id="rId14"/>
    <p:sldId id="266" r:id="rId15"/>
    <p:sldId id="261" r:id="rId16"/>
    <p:sldId id="379" r:id="rId17"/>
    <p:sldId id="268" r:id="rId18"/>
    <p:sldId id="267" r:id="rId19"/>
    <p:sldId id="269" r:id="rId20"/>
    <p:sldId id="270" r:id="rId21"/>
    <p:sldId id="271" r:id="rId22"/>
    <p:sldId id="272" r:id="rId23"/>
    <p:sldId id="273" r:id="rId24"/>
    <p:sldId id="380" r:id="rId25"/>
    <p:sldId id="381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82" r:id="rId34"/>
    <p:sldId id="38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384" r:id="rId43"/>
    <p:sldId id="385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86" r:id="rId52"/>
    <p:sldId id="387" r:id="rId53"/>
    <p:sldId id="281" r:id="rId54"/>
    <p:sldId id="282" r:id="rId55"/>
    <p:sldId id="283" r:id="rId56"/>
    <p:sldId id="284" r:id="rId57"/>
    <p:sldId id="285" r:id="rId58"/>
    <p:sldId id="286" r:id="rId59"/>
    <p:sldId id="287" r:id="rId60"/>
    <p:sldId id="388" r:id="rId61"/>
    <p:sldId id="389" r:id="rId62"/>
    <p:sldId id="337" r:id="rId63"/>
    <p:sldId id="338" r:id="rId64"/>
    <p:sldId id="339" r:id="rId65"/>
    <p:sldId id="340" r:id="rId66"/>
    <p:sldId id="341" r:id="rId67"/>
    <p:sldId id="342" r:id="rId68"/>
    <p:sldId id="343" r:id="rId69"/>
    <p:sldId id="390" r:id="rId70"/>
    <p:sldId id="391" r:id="rId71"/>
    <p:sldId id="425" r:id="rId72"/>
    <p:sldId id="288" r:id="rId73"/>
    <p:sldId id="289" r:id="rId74"/>
    <p:sldId id="290" r:id="rId75"/>
    <p:sldId id="291" r:id="rId76"/>
    <p:sldId id="292" r:id="rId77"/>
    <p:sldId id="293" r:id="rId78"/>
    <p:sldId id="294" r:id="rId79"/>
    <p:sldId id="392" r:id="rId80"/>
    <p:sldId id="39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94" r:id="rId89"/>
    <p:sldId id="395" r:id="rId90"/>
    <p:sldId id="295" r:id="rId91"/>
    <p:sldId id="296" r:id="rId92"/>
    <p:sldId id="297" r:id="rId93"/>
    <p:sldId id="298" r:id="rId94"/>
    <p:sldId id="299" r:id="rId95"/>
    <p:sldId id="300" r:id="rId96"/>
    <p:sldId id="301" r:id="rId97"/>
    <p:sldId id="396" r:id="rId98"/>
    <p:sldId id="397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98" r:id="rId107"/>
    <p:sldId id="399" r:id="rId108"/>
    <p:sldId id="426" r:id="rId109"/>
    <p:sldId id="302" r:id="rId110"/>
    <p:sldId id="303" r:id="rId111"/>
    <p:sldId id="304" r:id="rId112"/>
    <p:sldId id="305" r:id="rId113"/>
    <p:sldId id="306" r:id="rId114"/>
    <p:sldId id="307" r:id="rId115"/>
    <p:sldId id="308" r:id="rId116"/>
    <p:sldId id="400" r:id="rId117"/>
    <p:sldId id="401" r:id="rId118"/>
    <p:sldId id="358" r:id="rId119"/>
    <p:sldId id="359" r:id="rId120"/>
    <p:sldId id="360" r:id="rId121"/>
    <p:sldId id="361" r:id="rId122"/>
    <p:sldId id="362" r:id="rId123"/>
    <p:sldId id="363" r:id="rId124"/>
    <p:sldId id="364" r:id="rId125"/>
    <p:sldId id="402" r:id="rId126"/>
    <p:sldId id="403" r:id="rId127"/>
    <p:sldId id="309" r:id="rId128"/>
    <p:sldId id="310" r:id="rId129"/>
    <p:sldId id="311" r:id="rId130"/>
    <p:sldId id="312" r:id="rId131"/>
    <p:sldId id="313" r:id="rId132"/>
    <p:sldId id="314" r:id="rId133"/>
    <p:sldId id="315" r:id="rId134"/>
    <p:sldId id="404" r:id="rId135"/>
    <p:sldId id="405" r:id="rId136"/>
    <p:sldId id="365" r:id="rId137"/>
    <p:sldId id="366" r:id="rId138"/>
    <p:sldId id="367" r:id="rId139"/>
    <p:sldId id="368" r:id="rId140"/>
    <p:sldId id="369" r:id="rId141"/>
    <p:sldId id="370" r:id="rId142"/>
    <p:sldId id="371" r:id="rId143"/>
    <p:sldId id="406" r:id="rId144"/>
    <p:sldId id="407" r:id="rId145"/>
    <p:sldId id="372" r:id="rId146"/>
    <p:sldId id="373" r:id="rId147"/>
    <p:sldId id="374" r:id="rId148"/>
    <p:sldId id="375" r:id="rId149"/>
    <p:sldId id="376" r:id="rId150"/>
    <p:sldId id="377" r:id="rId151"/>
    <p:sldId id="378" r:id="rId152"/>
    <p:sldId id="408" r:id="rId153"/>
    <p:sldId id="409" r:id="rId154"/>
    <p:sldId id="427" r:id="rId155"/>
    <p:sldId id="316" r:id="rId156"/>
    <p:sldId id="317" r:id="rId157"/>
    <p:sldId id="318" r:id="rId158"/>
    <p:sldId id="319" r:id="rId159"/>
    <p:sldId id="320" r:id="rId160"/>
    <p:sldId id="321" r:id="rId161"/>
    <p:sldId id="322" r:id="rId162"/>
    <p:sldId id="410" r:id="rId163"/>
    <p:sldId id="411" r:id="rId164"/>
    <p:sldId id="412" r:id="rId165"/>
    <p:sldId id="413" r:id="rId166"/>
    <p:sldId id="414" r:id="rId167"/>
    <p:sldId id="415" r:id="rId168"/>
    <p:sldId id="416" r:id="rId169"/>
    <p:sldId id="417" r:id="rId170"/>
    <p:sldId id="418" r:id="rId171"/>
    <p:sldId id="430" r:id="rId172"/>
    <p:sldId id="431" r:id="rId173"/>
    <p:sldId id="428" r:id="rId174"/>
    <p:sldId id="429" r:id="rId175"/>
  </p:sldIdLst>
  <p:sldSz cx="6858000" cy="5143500"/>
  <p:notesSz cx="6858000" cy="9144000"/>
  <p:embeddedFontLst>
    <p:embeddedFont>
      <p:font typeface="HelloTiffany" panose="02000603000000000000" pitchFamily="2" charset="0"/>
      <p:regular r:id="rId17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C6F"/>
    <a:srgbClr val="578F9C"/>
    <a:srgbClr val="132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38" d="100"/>
          <a:sy n="138" d="100"/>
        </p:scale>
        <p:origin x="186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99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presProps" Target="presProps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tableStyles" Target="tableStyles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font" Target="fonts/font1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4479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9780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574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2547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589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966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1440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454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6737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4105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177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46DA09-E26B-48EE-A959-095185FDECF6}" type="datetimeFigureOut">
              <a:rPr lang="en-IE" smtClean="0"/>
              <a:t>04/11/2025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E3B5F1-481B-4857-97DA-06621BFCB6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01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6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14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14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1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4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14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58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59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14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1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2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14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14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67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68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14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hello-literacy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1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extgiraffe.com/" TargetMode="External"/><Relationship Id="rId5" Type="http://schemas.openxmlformats.org/officeDocument/2006/relationships/image" Target="../media/image70.jpeg"/><Relationship Id="rId4" Type="http://schemas.openxmlformats.org/officeDocument/2006/relationships/hyperlink" Target="https://depositphotos.com/" TargetMode="External"/><Relationship Id="rId9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1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4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1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868756-57E0-C37F-6FC8-51A6BD5A5C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168" b="20525"/>
          <a:stretch>
            <a:fillRect/>
          </a:stretch>
        </p:blipFill>
        <p:spPr>
          <a:xfrm>
            <a:off x="515106" y="96982"/>
            <a:ext cx="5827788" cy="11291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2D0270-2F2C-2506-BCB8-6D8AD42F804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50DBBB-83A2-9494-EB64-65E9681C41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pic>
        <p:nvPicPr>
          <p:cNvPr id="7" name="Picture 6" descr="Blue text on a black background&#10;&#10;AI-generated content may be incorrect.">
            <a:extLst>
              <a:ext uri="{FF2B5EF4-FFF2-40B4-BE49-F238E27FC236}">
                <a16:creationId xmlns:a16="http://schemas.microsoft.com/office/drawing/2014/main" id="{36C31272-7AFF-B18E-7818-492C45E1FC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895" b="16264"/>
          <a:stretch>
            <a:fillRect/>
          </a:stretch>
        </p:blipFill>
        <p:spPr>
          <a:xfrm>
            <a:off x="1161283" y="3582980"/>
            <a:ext cx="4535433" cy="1288473"/>
          </a:xfrm>
          <a:prstGeom prst="rect">
            <a:avLst/>
          </a:prstGeom>
        </p:spPr>
      </p:pic>
      <p:pic>
        <p:nvPicPr>
          <p:cNvPr id="9" name="Picture 8" descr="A blue and white number&#10;&#10;AI-generated content may be incorrect.">
            <a:extLst>
              <a:ext uri="{FF2B5EF4-FFF2-40B4-BE49-F238E27FC236}">
                <a16:creationId xmlns:a16="http://schemas.microsoft.com/office/drawing/2014/main" id="{FDBA7018-64B7-57A8-5733-CA74012C9F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058" b="23476"/>
          <a:stretch>
            <a:fillRect/>
          </a:stretch>
        </p:blipFill>
        <p:spPr>
          <a:xfrm>
            <a:off x="1161283" y="1835728"/>
            <a:ext cx="1194818" cy="1059872"/>
          </a:xfrm>
          <a:prstGeom prst="rect">
            <a:avLst/>
          </a:prstGeom>
        </p:spPr>
      </p:pic>
      <p:pic>
        <p:nvPicPr>
          <p:cNvPr id="11" name="Picture 10" descr="A blue and white number&#10;&#10;AI-generated content may be incorrect.">
            <a:extLst>
              <a:ext uri="{FF2B5EF4-FFF2-40B4-BE49-F238E27FC236}">
                <a16:creationId xmlns:a16="http://schemas.microsoft.com/office/drawing/2014/main" id="{A6BCAF89-15F8-C385-630D-C926C87DB65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22" b="24412"/>
          <a:stretch>
            <a:fillRect/>
          </a:stretch>
        </p:blipFill>
        <p:spPr>
          <a:xfrm>
            <a:off x="4518798" y="1835728"/>
            <a:ext cx="1121666" cy="105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9FA810-5E9C-DDFA-2D0F-EB36C0F44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CF3C8607-BD94-8821-DCF6-B6EC8FA59E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1895AE-2F1E-4294-F352-40559C51442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8E975D-5E3B-0713-2549-790D47B1FB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5CAA6C-3780-6620-B0D3-156A879D5BAD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There are three states of matter: solid, liquid and what other?</a:t>
            </a:r>
          </a:p>
        </p:txBody>
      </p:sp>
    </p:spTree>
    <p:extLst>
      <p:ext uri="{BB962C8B-B14F-4D97-AF65-F5344CB8AC3E}">
        <p14:creationId xmlns:p14="http://schemas.microsoft.com/office/powerpoint/2010/main" val="323775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42DE9-F4B8-E90E-FDC1-7E4C89D7F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F65A71-5E87-2EBC-03FF-42859C09A78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D6E33A-38B4-742E-9DDF-D8D50AA2C9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4C312D-DCF3-26B9-97EE-12AA6BE1352F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bush with prickly leaves and red berries is associated with Christmas?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65B280AC-4F1B-DB92-71DD-737DEE5B77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B76BB681-3D05-2600-FF66-B277E79F69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E9766A-5645-DFCB-CB7A-FA5455901D9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Holly</a:t>
            </a:r>
          </a:p>
        </p:txBody>
      </p:sp>
    </p:spTree>
    <p:extLst>
      <p:ext uri="{BB962C8B-B14F-4D97-AF65-F5344CB8AC3E}">
        <p14:creationId xmlns:p14="http://schemas.microsoft.com/office/powerpoint/2010/main" val="213607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B5FBAE-A837-938F-67AA-1CEBDA709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AF6D56-0FFA-1C71-3115-F66C6447225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8AD1BB-7E71-4D2D-FD2F-5BF0AA07C7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BC6547-7D5C-610F-EEE7-16B825418BF3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Are polar bears native to the Arctic or the Antarctic?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6194856-9DA8-B24F-2C2C-8B3AEA0C0D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678F04F-41B4-1105-C322-18A4FB3FD1B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776A6C-4B4C-1EDC-280F-53E148491362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Arctic</a:t>
            </a:r>
          </a:p>
        </p:txBody>
      </p:sp>
    </p:spTree>
    <p:extLst>
      <p:ext uri="{BB962C8B-B14F-4D97-AF65-F5344CB8AC3E}">
        <p14:creationId xmlns:p14="http://schemas.microsoft.com/office/powerpoint/2010/main" val="142183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900A20-8A99-3292-58B9-5A1597D8E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861F22-E4B7-D71C-6D96-6867D4C1763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522E83-4B71-50A3-9791-4AA292006D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3F0FA9-9859-C370-3FD3-B31505A8EE63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“C” word describes the prevailing weather conditions in a country or region?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33D9A03-2884-43EC-ABD1-18BEE9A027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4DF83170-D6A6-2E27-7411-E53CB32D04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28078E-5C91-473A-C82F-678439DC7751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Climate</a:t>
            </a:r>
          </a:p>
        </p:txBody>
      </p:sp>
    </p:spTree>
    <p:extLst>
      <p:ext uri="{BB962C8B-B14F-4D97-AF65-F5344CB8AC3E}">
        <p14:creationId xmlns:p14="http://schemas.microsoft.com/office/powerpoint/2010/main" val="184956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9E0B69-3CE8-DC04-96BE-5FC128A95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BE0CD7-3312-54C8-4577-C10E8038B0C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2F7F6E-985F-D196-527E-068D6829CB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601185-2862-D2E1-F2AC-0843776B0656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Filo, flaky, puff or shortcrust are all types of what?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CCA6D51-7FE0-E368-A33B-9E595D44B6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E93D1359-30D6-23E8-58C2-8DFDFFC68D9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7A41DE-C34B-287A-8EF8-B5B793943517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Pastry</a:t>
            </a:r>
          </a:p>
        </p:txBody>
      </p:sp>
    </p:spTree>
    <p:extLst>
      <p:ext uri="{BB962C8B-B14F-4D97-AF65-F5344CB8AC3E}">
        <p14:creationId xmlns:p14="http://schemas.microsoft.com/office/powerpoint/2010/main" val="18671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BF80A4-B781-D7D9-CCCE-D94013F3B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052C01-BFB0-FC7D-5402-58884735067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758A98-6EC9-50FF-D119-568B133F93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8D5CC3-FFFA-9572-2474-DD5922605926}"/>
              </a:ext>
            </a:extLst>
          </p:cNvPr>
          <p:cNvSpPr txBox="1"/>
          <p:nvPr/>
        </p:nvSpPr>
        <p:spPr>
          <a:xfrm>
            <a:off x="1353703" y="1259046"/>
            <a:ext cx="5171788" cy="273921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animal is also the name of the rugby team with players from Ireland, England, Scotland and Wales?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C2CAE18-E24E-E971-ADCD-C148D0CB4E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B81BE1BD-7AF1-9346-167C-09B7275267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1865E6-D165-A060-C3C0-DCED3807C9BA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Lions</a:t>
            </a:r>
          </a:p>
        </p:txBody>
      </p:sp>
    </p:spTree>
    <p:extLst>
      <p:ext uri="{BB962C8B-B14F-4D97-AF65-F5344CB8AC3E}">
        <p14:creationId xmlns:p14="http://schemas.microsoft.com/office/powerpoint/2010/main" val="233804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E44400-85AB-5471-0EAD-02C1A0C23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FA3129-331A-75CC-873C-C581A5B0561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B77448-DD66-D89C-545B-4672D2DDF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CC062C-F368-741F-1C41-AA4F03B0FDD2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does it take the Earth to orbit the sun once?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6C980BD-C20A-B606-0FB0-65A4AE451F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526473" y="131351"/>
            <a:ext cx="2606598" cy="73082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F34258C0-67E7-1B3D-070E-603D4544FD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9B4183-D155-1C28-8DB1-4370EF33227D}"/>
              </a:ext>
            </a:extLst>
          </p:cNvPr>
          <p:cNvSpPr txBox="1"/>
          <p:nvPr/>
        </p:nvSpPr>
        <p:spPr>
          <a:xfrm>
            <a:off x="1787236" y="4080912"/>
            <a:ext cx="4461164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One Year (365 Days)</a:t>
            </a:r>
          </a:p>
        </p:txBody>
      </p:sp>
    </p:spTree>
    <p:extLst>
      <p:ext uri="{BB962C8B-B14F-4D97-AF65-F5344CB8AC3E}">
        <p14:creationId xmlns:p14="http://schemas.microsoft.com/office/powerpoint/2010/main" val="9742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137E5C-A283-EC62-6FD2-E782FD184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036A18F1-506E-E6BD-A0D5-3C898FDD64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DB6B54-9AE1-D162-5A47-DE72A1B6C30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E6CA52-0142-8358-E19B-CF75873E8A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00CCF1-B3FB-185B-E79A-936AAA82B2BA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66387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3F8621-4126-D2B5-2970-36C3E688C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8239BE-C104-178D-3E86-20D5B31A554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AFB664-FD6C-0B02-F475-50704B38BF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C077A5-DCDC-4ECD-652C-4D95793E95AC}"/>
              </a:ext>
            </a:extLst>
          </p:cNvPr>
          <p:cNvSpPr txBox="1"/>
          <p:nvPr/>
        </p:nvSpPr>
        <p:spPr>
          <a:xfrm>
            <a:off x="569696" y="1713579"/>
            <a:ext cx="3052986" cy="310854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There are more stars in the sky than grains of sand on all the beaches on Earth – about a billion trillion.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3F57C71D-2990-03AD-F652-C7118F559BB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 descr="Stars in the sky with many stars&#10;&#10;AI-generated content may be incorrect.">
            <a:extLst>
              <a:ext uri="{FF2B5EF4-FFF2-40B4-BE49-F238E27FC236}">
                <a16:creationId xmlns:a16="http://schemas.microsoft.com/office/drawing/2014/main" id="{50468382-7EA9-0D98-6A68-11C513C2FC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7138" y="2025708"/>
            <a:ext cx="2462784" cy="173926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2834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E9DF74-08BE-0568-84BF-0BE343032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1C07D4-7ED0-F35E-588A-D285C4EF7B0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2F46C0-7FE3-3677-4584-FDE80334A3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7BFC17-1AD5-69C9-EF5C-46C39538B999}"/>
              </a:ext>
            </a:extLst>
          </p:cNvPr>
          <p:cNvSpPr txBox="1"/>
          <p:nvPr/>
        </p:nvSpPr>
        <p:spPr>
          <a:xfrm>
            <a:off x="185166" y="931912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SCORES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3863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344935-E043-E1BC-7877-827B6429E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B26318-A2A9-42C7-C344-CFE7A32AADF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DCC3E3-2AA9-9461-1D60-15FCDF78AF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0C0E90-6481-090D-7E3D-2ACDF1F403E7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BE2B38B9-6F82-F2D0-7A11-C04EBA9B61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107630" y="3467460"/>
            <a:ext cx="4642739" cy="126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3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F21A11-F0CF-CC42-77FC-B47FBA3BD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F42E5A0-E484-3C76-03EA-48365DBFA3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A221B5-A4FB-760F-7F9E-0EA95B62D0E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1D0E77-9692-CEDA-DAF0-FAFB3DB7D0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99AF2C-A96B-5313-743F-CAC1B1377E94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Is the ulna a bone in the human arm or the leg?</a:t>
            </a:r>
          </a:p>
        </p:txBody>
      </p:sp>
    </p:spTree>
    <p:extLst>
      <p:ext uri="{BB962C8B-B14F-4D97-AF65-F5344CB8AC3E}">
        <p14:creationId xmlns:p14="http://schemas.microsoft.com/office/powerpoint/2010/main" val="166748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4CCA99-5E7F-A3DD-F448-06BB0B4A4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D382C3-68D7-9B42-19FA-BE933D3CA5B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38063-F315-687F-C058-4F90F2EB8C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8195C9-5DB3-4CEE-622A-8EE8B4864C10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On a compass, what direction is directly opposite North-West?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31A64327-4616-B8E5-D6D9-F07B0E23BA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1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1BD313-9B71-325D-0DD5-78A8EBB8A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8583BA-2E3C-CF5C-05E9-2A3018C4066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91E26A-2113-27A9-241F-168A8C8440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B4BF19-6174-D9E5-FD11-C0270F361D84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Most plugs have three wires – earth, live and neutral. What colour is the live wire: brown, blue or green?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9482A01E-BCD2-5FD0-2CE9-C282271F9F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3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D91BA2-154A-5ED4-42F4-A9797E2A6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E7C1EC-EC9F-CEF7-3A8A-E6F9EAB0A42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AD396-3DF8-82F3-CAFC-BED4D5604F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08572C-D785-40DF-2D83-9C18C3204873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form of high speed transport is the French TGV?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8E7037A1-7290-772C-5FAE-C083954423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5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694DCF-DD04-0E5B-D68E-47EE29651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8DA6CF-E559-6612-7C8A-2C8EAECC22B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467488-78B8-B6C9-C46C-6C7BE5D4B5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BB4D35-9FD8-288B-9F80-43A6BB2DF4A5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In the computer code “HTML”, what does the “H” stand for: history, homepage or hyper?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58A50F9-A9C0-C557-439E-FFD7340F93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0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D1B900-53DF-327A-E040-AB57B42A9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1561ED-10B7-E415-7A6F-B7A96EDEC68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E063C-A03B-F3EA-8AF1-E0315A6F73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12D69F-B988-9BB2-FF29-CE925A122F13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word describes an unmanned weapon and a male honeybee?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5976346B-6591-9A85-DF0E-DB2602DC57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3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4618BC-620A-8C9F-B982-25AD4841A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3B5272-5C93-D417-8081-82E64CB36B8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F69B26-960F-CB6B-61ED-49868D2A1F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0D3C22-0063-0B6C-2299-19DF4F13C939}"/>
              </a:ext>
            </a:extLst>
          </p:cNvPr>
          <p:cNvSpPr txBox="1"/>
          <p:nvPr/>
        </p:nvSpPr>
        <p:spPr>
          <a:xfrm>
            <a:off x="1353703" y="1259046"/>
            <a:ext cx="5171788" cy="353943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female swan: pen, cow, cob?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60077F5E-439B-181A-9C92-99092F8829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539236" y="96982"/>
            <a:ext cx="3779528" cy="10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6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96CCD3-167B-1EFC-E6E3-2AEFB7B8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1BF8EBC7-DFE2-66C0-8994-A6AD81F421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1C30AE-DB14-1EA1-5F3B-E47D6E0884C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0115E9-F110-9D02-A840-612DF52AE9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F6F42A-8B2D-BCDA-E77E-5BB092BAC03F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129428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B41FD4-7137-0A8E-3426-889ED83D1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EB471F-9BEB-5E1F-B87D-DF7579656D1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168A4C-916A-59D4-2FAE-990A171752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3F888A-D4F8-9E5C-D250-092A2A1543C3}"/>
              </a:ext>
            </a:extLst>
          </p:cNvPr>
          <p:cNvSpPr txBox="1"/>
          <p:nvPr/>
        </p:nvSpPr>
        <p:spPr>
          <a:xfrm>
            <a:off x="569696" y="1713579"/>
            <a:ext cx="3052986" cy="310854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The diameter of the Earth is about 12,800Km, making it the fifth largest planet in the solar system.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7101CCAF-CFF6-8C9C-FFBB-02D7BF8687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A44B77-CA19-3F41-92B7-AEE0D87CF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900" y="1600199"/>
            <a:ext cx="2523804" cy="263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33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54F23-2DA2-64DC-8606-1F130155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C96214-22C6-EBFE-C2BE-C68536F53F6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60970-F241-5F36-2686-FDEC9C9B24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0E3951-4146-5EC2-0B1B-D303C4C3761A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F81A2B21-03D2-A363-5344-D028190E15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657411" y="335013"/>
            <a:ext cx="3543178" cy="1006583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17FDB3A-8962-8B47-83B1-F9FFDA84EF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2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3A4DF7-D81A-3C20-7C7C-CE1FC65C8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42F0C1-25CC-A792-9A13-63FDA9712BD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DD1CAC-76CD-7351-D2B7-BA0BC3180F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1A026F-ECCF-AD4E-078C-3FCE9FBA5FB0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three capital letters describe the removable card inside a mobile phone?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333CD6F-0264-0F9C-2E7E-06E7D309B6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4C2B71D0-7130-85AE-EFB2-13ED0FBCC1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82346-D220-0081-BFAB-80AC5F5C79E1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SIM</a:t>
            </a:r>
          </a:p>
        </p:txBody>
      </p:sp>
    </p:spTree>
    <p:extLst>
      <p:ext uri="{BB962C8B-B14F-4D97-AF65-F5344CB8AC3E}">
        <p14:creationId xmlns:p14="http://schemas.microsoft.com/office/powerpoint/2010/main" val="371844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AE1714-E89C-D668-883F-33EAB112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AAA8E23-5DA3-D118-B83F-0B369CD56F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24B8DD7-65D2-92D8-442A-32181A6DE73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3E0632-10DD-C59C-91EB-F758FAFC44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5E8DB-37E0-E3FD-9F58-59F420F63C2D}"/>
              </a:ext>
            </a:extLst>
          </p:cNvPr>
          <p:cNvSpPr txBox="1"/>
          <p:nvPr/>
        </p:nvSpPr>
        <p:spPr>
          <a:xfrm>
            <a:off x="1353703" y="1259046"/>
            <a:ext cx="5171788" cy="193899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boiling point of water?</a:t>
            </a:r>
          </a:p>
        </p:txBody>
      </p:sp>
    </p:spTree>
    <p:extLst>
      <p:ext uri="{BB962C8B-B14F-4D97-AF65-F5344CB8AC3E}">
        <p14:creationId xmlns:p14="http://schemas.microsoft.com/office/powerpoint/2010/main" val="167839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7DB07C-2DE7-50D3-E6B7-D27673A55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F18E9B-EAF5-56EE-7E93-AAB7EE11B29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B90E39-301A-11B8-17D0-DF8F5480F4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5CD139-8991-F3C3-55B6-B88FCBA9ECCD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“H” word refers to the gathering of crops from the fields in Autumn?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CB736EFA-86D1-504C-16E1-7B0955EFF8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6100CC6D-02E1-48F2-9156-C25DEFE0A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9205ABC-D0EF-6505-B5FD-86A022D8CA7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Harvest</a:t>
            </a:r>
          </a:p>
        </p:txBody>
      </p:sp>
    </p:spTree>
    <p:extLst>
      <p:ext uri="{BB962C8B-B14F-4D97-AF65-F5344CB8AC3E}">
        <p14:creationId xmlns:p14="http://schemas.microsoft.com/office/powerpoint/2010/main" val="416551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0F3CED-F5A0-953E-CBE8-9455CE196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75B08D-4D74-8417-7262-95AA5380BE9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B3D4E-91D4-54EE-ECE1-AE608577DC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194C96-7895-E731-FD8C-67D9FCFB018C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moons does Mars have: 2, 3 or 4?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5AD07DF2-5117-37CB-899F-8E5E18A47A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F6B29C3F-5E7B-C1AF-DD3A-28459774D5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DAE990-B16C-FBD2-340A-210AF839B6C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1496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8149D4-25AE-472C-97CD-F38EC8C8B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A314B7-6434-1FC6-837C-FFB47D377CA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3DBF5-4962-508E-14CB-2EDCA65B71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1D79B5-2DA1-7B26-1617-375723763181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main ingredient in porridge, as eaten in Ireland for breakfast?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31394314-0658-33ED-6FAD-0688D159A4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07696F53-51AC-6F2C-5C8C-FAAEE65317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2DCE16-26E9-AE92-2701-4099CD68DD2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Oats</a:t>
            </a:r>
          </a:p>
        </p:txBody>
      </p:sp>
    </p:spTree>
    <p:extLst>
      <p:ext uri="{BB962C8B-B14F-4D97-AF65-F5344CB8AC3E}">
        <p14:creationId xmlns:p14="http://schemas.microsoft.com/office/powerpoint/2010/main" val="115855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F0501C-BB8C-E587-C5A8-E856EEA21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A826D8-2B1E-1FE2-836C-3C517F474F2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D2F66F-5D58-002A-3004-AC525F59B6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13317-07CD-A8F7-5D3D-7D56A3D915EF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An avalanche is a rapid fall of what down a slope: mud, rocks or snow?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51ECC5CC-3C3B-2BCD-81DD-112C55B93E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5E8E37EE-4676-1110-66AA-45C1BCA839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F8E407-D949-C146-28DD-C5053BEF816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Snow</a:t>
            </a:r>
          </a:p>
        </p:txBody>
      </p:sp>
    </p:spTree>
    <p:extLst>
      <p:ext uri="{BB962C8B-B14F-4D97-AF65-F5344CB8AC3E}">
        <p14:creationId xmlns:p14="http://schemas.microsoft.com/office/powerpoint/2010/main" val="35599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A36E7E-9578-6DA0-CAE8-810A2FFC4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20425C-530C-1B9F-C60B-87C7F83057D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8F61C-95AE-6E3A-9EC9-A5D7E0A293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ACE5AA-857B-3BE6-11BC-ABAF9248FC2B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The inventor Thomas Edison described genius as “1% inspiration and 99% __”?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E83E0996-F930-CAE2-93E6-FC4049BE77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477981" y="107579"/>
            <a:ext cx="2655089" cy="754286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933F4BA-B8BA-62A5-B3EE-454AB45739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90EBBE-2A2A-C36F-28E2-028AB20B1FE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Perspiration</a:t>
            </a:r>
          </a:p>
        </p:txBody>
      </p:sp>
    </p:spTree>
    <p:extLst>
      <p:ext uri="{BB962C8B-B14F-4D97-AF65-F5344CB8AC3E}">
        <p14:creationId xmlns:p14="http://schemas.microsoft.com/office/powerpoint/2010/main" val="304289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A25062-4227-BC13-C29D-9AE82D189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407C0091-BA18-48D3-C638-5B9830A818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094A93-E0EA-BD38-5AB1-9E16D0533FB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C523BA-67DA-B58F-8197-68F7F6D364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640D57-BF96-A434-A268-1F0866306D56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3380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1B216A-9103-30FF-883B-CFE899CB6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F3C499-C392-2935-7979-8441243F033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1C3FB-B62A-67EA-1CFE-2E0089A570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E4AC44-1DE3-CCB3-1850-EACDFF5B8960}"/>
              </a:ext>
            </a:extLst>
          </p:cNvPr>
          <p:cNvSpPr txBox="1"/>
          <p:nvPr/>
        </p:nvSpPr>
        <p:spPr>
          <a:xfrm>
            <a:off x="569696" y="1713579"/>
            <a:ext cx="3052986" cy="2677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Your brain generates enough electricity to power a lightbulb.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711C8707-C4B1-DC48-4B37-B2ADA93EA9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F93E89-E6FD-764B-8C45-E89EA73261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23" t="7812" r="26027" b="8148"/>
          <a:stretch>
            <a:fillRect/>
          </a:stretch>
        </p:blipFill>
        <p:spPr>
          <a:xfrm>
            <a:off x="5583381" y="1801091"/>
            <a:ext cx="1073727" cy="18663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F323EF-FDDD-4F86-79D8-94D3F9839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15" t="18254" r="34914" b="18505"/>
          <a:stretch>
            <a:fillRect/>
          </a:stretch>
        </p:blipFill>
        <p:spPr>
          <a:xfrm>
            <a:off x="3800971" y="2028749"/>
            <a:ext cx="1721885" cy="153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8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AF731D-3FE0-14B5-AC6A-65E7E5585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E9E699-862D-0B38-AB21-31A0EABF279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9A44C-E96C-A707-2F06-BA48277805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D9B3FA-E37B-510D-2C10-433FE611DA27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6F5F3B9D-0883-D1B8-51B8-2AF503F485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075219" y="3457983"/>
            <a:ext cx="4707562" cy="126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9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7141E-84B3-7395-72FE-2D778854C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11E849-9CD9-E98F-0E9C-D8F3C20FFD1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55736F-F992-9782-2FC8-76E520016C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E720FC-BB55-DC1F-9A45-B7D24032DFEB}"/>
              </a:ext>
            </a:extLst>
          </p:cNvPr>
          <p:cNvSpPr txBox="1"/>
          <p:nvPr/>
        </p:nvSpPr>
        <p:spPr>
          <a:xfrm>
            <a:off x="1353703" y="1259046"/>
            <a:ext cx="5171788" cy="353943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Bananas grow in clusters known as: hands, feet or knees?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18E2C977-E563-1F8D-477F-B16F61F1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AFA11-3DD5-8BAD-D1A5-14FBA3D8F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27E61-D220-46B3-F4B1-BFBEC15E008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8BA7B-336F-A96F-4B31-23662BF72C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743196-32E7-4229-2014-550217837124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a whale a fish or a mammal?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24F6C28-2C99-EC2A-A47D-2AD9559619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8B4B72-AD5D-AEC3-17F6-8FA8D90FD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44F8D175-ACAB-DBF9-250A-2BF55779DB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950926-488C-4E34-47CF-7697DFD976B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58CABF-4F53-610B-690E-225ED33005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41EBD8-BB04-9D36-C338-9DCE77BF5289}"/>
              </a:ext>
            </a:extLst>
          </p:cNvPr>
          <p:cNvSpPr txBox="1"/>
          <p:nvPr/>
        </p:nvSpPr>
        <p:spPr>
          <a:xfrm>
            <a:off x="1353703" y="1259046"/>
            <a:ext cx="5171788" cy="33547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an animal that eats both plants and meat: carnivore, herbivore or omnivore?</a:t>
            </a:r>
          </a:p>
        </p:txBody>
      </p:sp>
    </p:spTree>
    <p:extLst>
      <p:ext uri="{BB962C8B-B14F-4D97-AF65-F5344CB8AC3E}">
        <p14:creationId xmlns:p14="http://schemas.microsoft.com/office/powerpoint/2010/main" val="251744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FBBAF8-75F0-27A0-0A4B-E7793FD51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B11127-2B8F-C0C4-A0B1-1B0DD2A05BC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94BA58-5E03-2A3F-D465-754884CDD3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D4B9CC-9887-01C9-CF6E-45ED871FCE41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Do geysers blow hot or cold water from jets in the ground?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82E7CC0-30FF-84A4-ED1B-51A6CD4B7E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6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9C9FE1-2CC2-5D9A-EE24-FE16EC807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6122BF-ED99-F001-740B-3021723E06A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E40D6B-EA28-9A02-5285-1F51A93110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79B7A0-146F-3A1D-E8AC-03ACC503285B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If you suffer from insomnia, what do you have difficulty doing?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1915222-AB6B-C5EE-53E2-5BED17489B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3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2513E-6E78-9EAA-5197-3C2A120FA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55D344-D941-F41C-71BC-4AD2E0C6806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07D612-41CC-1882-C053-1767BD2B26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744975-14DF-50EA-BE1D-1A28206610DD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Cumulus, stratus and cirrus are all types of what aspect of weather?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70034BE-EA88-D41E-F210-80240BC869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3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649420-80C9-B20C-679D-6831BCBC1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1D67A2-6D1B-721C-746F-6D9E17AF283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E6B8B-8707-5356-889A-1E808656E7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D76948-9B4A-4FCF-AFCA-47B67A8D3CF8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these can be found in the human head: patella, clavicle, cerebellum?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0CD0DED-264A-1568-8949-1E120038EC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51428" y="25826"/>
            <a:ext cx="3755144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0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0A2C8F-DB55-38CF-21DE-B54C7EA2A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9D4D45E7-F9AE-8FF1-DADB-B20CAD554F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FBDD76-5441-3CF3-A5E7-D620114FB95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FE0C03-A086-AD01-960D-A564554F12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E0FF36-F16F-B9D4-8796-D8846B1474D7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414843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E36563-7533-007A-2179-5FF03EC0E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DFF9EF-D43C-EA73-DD02-2A3CFF52A58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65C2F3-7484-3BD5-BFB9-13D390E374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0934D8-013D-1A71-AB09-A8DEEFC567AE}"/>
              </a:ext>
            </a:extLst>
          </p:cNvPr>
          <p:cNvSpPr txBox="1"/>
          <p:nvPr/>
        </p:nvSpPr>
        <p:spPr>
          <a:xfrm>
            <a:off x="569696" y="1713579"/>
            <a:ext cx="3052986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Most coral reefs today are between 5,000 and 10,000 years old.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7D8AA53A-C905-8966-2364-2EC7074211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 fish swimming in a tank&#10;&#10;AI-generated content may be incorrect.">
            <a:extLst>
              <a:ext uri="{FF2B5EF4-FFF2-40B4-BE49-F238E27FC236}">
                <a16:creationId xmlns:a16="http://schemas.microsoft.com/office/drawing/2014/main" id="{A920802D-F408-D5EF-AA43-F14277220D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013" y="1884219"/>
            <a:ext cx="2797752" cy="186516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6425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6F18EA-BA48-5C26-64EC-05986C748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B1CA48-944C-125D-FD7D-26288FCFE53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193B04-4C00-3669-B286-573E26727D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481E5A-30F8-7C07-C0AD-AC743560511D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9A3BE60B-D86D-97B8-4EE4-3CA67F0C80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1499388" y="311341"/>
            <a:ext cx="3859224" cy="1053927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0A79B921-232A-C6E7-6BA8-7FB159999A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3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B41CA0-4FB2-4068-2647-458171E47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439684-44C8-D8BB-56B1-D3E1B011E4D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FD1599-7DFF-DE63-BF0E-01D854F754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CF03AF-2083-C67C-64A4-E0D3D8237E15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On a compass, what direction is directly opposite North-West?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9A3E92EA-A224-5200-39A3-05ABA43177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B4AD143-A190-1308-9695-1B28DD44E4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A18BBB-B3B4-8578-EBD2-E232ED2492DF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South-East</a:t>
            </a:r>
          </a:p>
        </p:txBody>
      </p:sp>
    </p:spTree>
    <p:extLst>
      <p:ext uri="{BB962C8B-B14F-4D97-AF65-F5344CB8AC3E}">
        <p14:creationId xmlns:p14="http://schemas.microsoft.com/office/powerpoint/2010/main" val="64236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C88075-8A44-DB99-F7BC-47A9E9F4B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7E40E7F-8913-1A7E-989A-320D299F0E1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D07F65-E79C-8EFA-9D09-4FD51E50CD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7F5732-060F-5798-044B-F5D7C76C0FAF}"/>
              </a:ext>
            </a:extLst>
          </p:cNvPr>
          <p:cNvSpPr txBox="1"/>
          <p:nvPr/>
        </p:nvSpPr>
        <p:spPr>
          <a:xfrm>
            <a:off x="1353703" y="1259046"/>
            <a:ext cx="5171788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Most plugs have three wires – earth, live and neutral. What colour is the live wire: brown, blue or green?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965F1DB9-D7A3-1E83-F0A2-12610280A4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BB0AC4AB-C106-43DE-EF76-37DF203BAA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639EA3-FE8D-CDE6-FCDF-C5FCE814E22E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Brown</a:t>
            </a:r>
          </a:p>
        </p:txBody>
      </p:sp>
    </p:spTree>
    <p:extLst>
      <p:ext uri="{BB962C8B-B14F-4D97-AF65-F5344CB8AC3E}">
        <p14:creationId xmlns:p14="http://schemas.microsoft.com/office/powerpoint/2010/main" val="29605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0A1E21-74B1-3EE3-A854-FC4928FC6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186A94-2EBC-E1DF-E564-612B9572C7F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ACBF1D-DED1-FFDC-9FE5-1ECFC0257B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8FA527-9F55-A747-8FF2-14C3A788A9F3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form of high speed transport is the French TGV?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E6408DB-BEE0-0009-E4EB-1F929D93C5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E83079CA-0654-6C1D-F089-E15A3C6B4D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719630-2FA3-870A-F053-2D0D574BC25B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Train</a:t>
            </a:r>
          </a:p>
        </p:txBody>
      </p:sp>
    </p:spTree>
    <p:extLst>
      <p:ext uri="{BB962C8B-B14F-4D97-AF65-F5344CB8AC3E}">
        <p14:creationId xmlns:p14="http://schemas.microsoft.com/office/powerpoint/2010/main" val="213185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E7314-70D7-2CEB-9056-A7A69AEDE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C8711931-81A1-E539-547A-F609B086E8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8204ED-EEA0-AC37-9DC5-A7487A097B8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A5FE9E-7CB4-2A0A-EE98-E899363AC0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16588D-506D-FB31-B54B-06C39065F0F9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 Geiger Counter measure: radiation, air pressure, moisture?</a:t>
            </a:r>
          </a:p>
        </p:txBody>
      </p:sp>
    </p:spTree>
    <p:extLst>
      <p:ext uri="{BB962C8B-B14F-4D97-AF65-F5344CB8AC3E}">
        <p14:creationId xmlns:p14="http://schemas.microsoft.com/office/powerpoint/2010/main" val="24759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8050B2-5929-6386-EFA9-EB06D79D1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94329C-8F62-6BC3-CD74-FF92742C662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F44D6C-0B8F-4474-3DF7-2695C08185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AD60AC-A922-1362-310C-F216CDA0658A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In the computer code “HTML”, what does the “H” stand for: history, homepage or hyper?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6FECC81-76CF-33A4-380A-785FB3AC30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2582E641-933C-7516-BEA3-656240112E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104ED1-3D5D-8A8B-6D27-7BF8033C173B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Hyper</a:t>
            </a:r>
          </a:p>
        </p:txBody>
      </p:sp>
    </p:spTree>
    <p:extLst>
      <p:ext uri="{BB962C8B-B14F-4D97-AF65-F5344CB8AC3E}">
        <p14:creationId xmlns:p14="http://schemas.microsoft.com/office/powerpoint/2010/main" val="283886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5E76B1-97DA-DE0A-6FB4-63CF369EE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D78E84-DD48-2473-E4CA-0762E08CCF2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42F9D0-E7CA-2A11-C354-7B2CCCFCA4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6B3146-6174-0AC3-FBED-ED5617B61725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word describes an unmanned weapon and a male honeybee?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AEEF6772-9148-4CFD-74D6-7780CE19EB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3CA8F22D-9D8D-2E54-9DB1-81696E29705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8C7B08-13BF-49A8-3B6D-2BCFCB1E947F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Drone</a:t>
            </a:r>
          </a:p>
        </p:txBody>
      </p:sp>
    </p:spTree>
    <p:extLst>
      <p:ext uri="{BB962C8B-B14F-4D97-AF65-F5344CB8AC3E}">
        <p14:creationId xmlns:p14="http://schemas.microsoft.com/office/powerpoint/2010/main" val="270020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053085-7072-CC4F-4163-B5C4B3487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9C099CC-75CE-2CFC-6EC3-E43B2709A21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D3634A-13E3-792E-2DE4-56D1F2A361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0EDB5E-5EE5-F436-CCFE-61E97583B4FB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female swan: pen, cow, cob?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3C75A41-2376-8980-4A0E-06BC872E4B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2" b="25569"/>
          <a:stretch>
            <a:fillRect/>
          </a:stretch>
        </p:blipFill>
        <p:spPr>
          <a:xfrm>
            <a:off x="583550" y="131351"/>
            <a:ext cx="2601614" cy="710483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5B460077-2B41-57F0-1ECC-171D8FC03F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8AFABA-26F1-EA7C-026A-423801E7EF6D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Pen</a:t>
            </a:r>
          </a:p>
        </p:txBody>
      </p:sp>
    </p:spTree>
    <p:extLst>
      <p:ext uri="{BB962C8B-B14F-4D97-AF65-F5344CB8AC3E}">
        <p14:creationId xmlns:p14="http://schemas.microsoft.com/office/powerpoint/2010/main" val="166108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EEFDA6-27D4-744C-DA08-650BEEF55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8EDAE95C-8D4A-1E20-E213-0B6A506E3D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132056-AB7C-99E8-4348-2D5757FA1F5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36F91D-C716-4F50-0F13-01002845DF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9157FB-FEF3-9DFE-208A-46C3671D0ED6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148690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94BD65-1589-9343-4C70-52699D7DA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A1C3EA-D2EB-8182-8426-8AB9FEFCBDB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4A2A67-1669-A616-A610-B20E82514B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5A70D7-EBA5-DD97-96CC-739D8F3EAA07}"/>
              </a:ext>
            </a:extLst>
          </p:cNvPr>
          <p:cNvSpPr txBox="1"/>
          <p:nvPr/>
        </p:nvSpPr>
        <p:spPr>
          <a:xfrm>
            <a:off x="569696" y="1713579"/>
            <a:ext cx="3052986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When preparing for hibernation, a dormouse can eat so much that it doubles in size.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72FF1B0D-DAA6-ADBB-835F-4187D55951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A3D777-AE57-FEC7-AC32-9E1F58053A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08" r="26061"/>
          <a:stretch>
            <a:fillRect/>
          </a:stretch>
        </p:blipFill>
        <p:spPr>
          <a:xfrm>
            <a:off x="4213521" y="1634323"/>
            <a:ext cx="1917116" cy="240528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3245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0B0A6A-E5B6-596F-7A81-F61448D86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7059CD-E7B2-88FF-4CC8-D0175668EEF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7766AD-DA4A-F50F-BFA6-0BB33FA320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6CEEA8-BE1B-F638-9101-C39473BF64E0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346E5EFE-F34D-DD7C-EFD0-4874F5B44D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1587091" y="267979"/>
            <a:ext cx="3683817" cy="99217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391178CE-6B42-4449-8F2F-F85C233CE5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2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E96D2D-471E-33AC-EE2C-19F38C368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F2BB70-F0DF-2223-9236-CC9D0D5525A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6F08E2-48CF-132B-0C0A-510F6BDB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DEB572-F39A-C8C0-49B4-2B8226798CD5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Bananas grow in clusters known as: hands, feet or knees?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A8BF5CFB-EC53-A010-28B6-34004A6F85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0DA15C5D-447C-33F0-95BE-7B463EF0CF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195FB6-A2CA-EC61-8DF7-DA3190EE3078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Hands</a:t>
            </a:r>
          </a:p>
        </p:txBody>
      </p:sp>
    </p:spTree>
    <p:extLst>
      <p:ext uri="{BB962C8B-B14F-4D97-AF65-F5344CB8AC3E}">
        <p14:creationId xmlns:p14="http://schemas.microsoft.com/office/powerpoint/2010/main" val="29846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19F2BC-5EF4-36CD-4399-5622C7A71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5BC480-410C-D88A-3DB6-58C72BB62EB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C8BC86-CCCF-2EC5-D923-7CE21E1BED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AC005C-C3D9-8FE0-50C5-A1C91572D104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Is a whale a fish or a mammal?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79A319C8-4E4B-C703-4462-23DE8A73DD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3CB538C8-043A-0EDC-7AD7-4BDCBD5F1F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BBB438-590C-4948-C4D4-434352CAD98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Mammal</a:t>
            </a:r>
          </a:p>
        </p:txBody>
      </p:sp>
    </p:spTree>
    <p:extLst>
      <p:ext uri="{BB962C8B-B14F-4D97-AF65-F5344CB8AC3E}">
        <p14:creationId xmlns:p14="http://schemas.microsoft.com/office/powerpoint/2010/main" val="428263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CB9404-6530-51D4-84D8-57763071F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C4FA2E-DB17-003E-B46C-7C25C5188AD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4AE0E5-EC4D-B33B-2669-B5F0DEF1E5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8210F1-E3CA-12F7-E038-AB37A376D45B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Do geysers blow hot or cold water from jets in the ground?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E51AA4FC-3F83-31D2-510B-27C198BC51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E0575B5-F7B5-3204-9EF2-B3DC65C3AD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FD41EE-DA64-CBB7-C64E-6897FEB6D70E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275338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480828-E556-1843-59A3-81E22800E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383716-0D7A-836B-F4DE-BB51BBF6738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E25B66-F590-BDFB-439D-D9B7A9AB6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78E6BA-2D4D-8885-269D-7CED12AB9972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If you suffer from insomnia, what do you have difficulty doing?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8ED43AA3-BF07-638D-9EB3-BD49E5F09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A8BC6E4F-F4E1-6E39-ADF3-18F9000FF5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C76729-52A9-68FE-87E4-AE1BF3960182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Sleeping</a:t>
            </a:r>
          </a:p>
        </p:txBody>
      </p:sp>
    </p:spTree>
    <p:extLst>
      <p:ext uri="{BB962C8B-B14F-4D97-AF65-F5344CB8AC3E}">
        <p14:creationId xmlns:p14="http://schemas.microsoft.com/office/powerpoint/2010/main" val="428935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C84B8B58-29AC-DA78-481B-E17306550D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24EC0C-25C5-6A32-66E2-7E6F97F0129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0DDB6E-75F3-1641-2F91-E02D098684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23FD7A-DA74-14D1-CE67-052EB1908FD5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74158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6823E1-C60B-D88D-3420-7B19BA4DB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CF5616-B4C5-6EDA-1E16-2035F79A6F9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026D7D-D132-30AA-B34A-49D3F0D4C7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A160EE-177D-6EEE-4CD2-3E30FEB57E10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Cumulus, stratus and cirrus are all types of what aspect of weather?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7B33626B-4212-C3C2-AE5F-75B99355BE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AC7C8695-C7DA-0EDD-B7F4-505ED9383B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13C1A1-5317-A273-B6B7-711452F46564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Clouds</a:t>
            </a:r>
          </a:p>
        </p:txBody>
      </p:sp>
    </p:spTree>
    <p:extLst>
      <p:ext uri="{BB962C8B-B14F-4D97-AF65-F5344CB8AC3E}">
        <p14:creationId xmlns:p14="http://schemas.microsoft.com/office/powerpoint/2010/main" val="107556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64C0DB-CCA0-A299-AACD-F9058A5E5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52151C-C919-EB45-3863-12AAF80EDCD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5D7C2A-9751-E26D-5965-5A7D66F36A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C40B3D-723A-2540-780F-FD1C2FA68237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these can be found in the human head: patella, clavicle, cerebellum?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2F1E764-92E2-719F-981E-C68DD8BA6D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840" b="26682"/>
          <a:stretch>
            <a:fillRect/>
          </a:stretch>
        </p:blipFill>
        <p:spPr>
          <a:xfrm>
            <a:off x="436417" y="106004"/>
            <a:ext cx="2688063" cy="723982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4248994C-1255-062C-9F92-FA03544B65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86C659-AD93-AC09-2C9C-358F49677E6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Cerebellum</a:t>
            </a:r>
          </a:p>
        </p:txBody>
      </p:sp>
    </p:spTree>
    <p:extLst>
      <p:ext uri="{BB962C8B-B14F-4D97-AF65-F5344CB8AC3E}">
        <p14:creationId xmlns:p14="http://schemas.microsoft.com/office/powerpoint/2010/main" val="27696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ABBCA5-1BDE-A064-DC27-948E88759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AF8D5CAB-81D4-3EAA-D678-A2C266A439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B4683F-EC0C-39B1-16D2-BE822926601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82FAB0-A69F-2581-8214-59EAE511E2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1F75AA-DF4E-C732-7DF7-4E81C2564BD0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24189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26C4BF-9EAA-A891-F6CF-8EE2B3E84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69BCC8-8787-6197-FC08-24D098361EF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79A145-517C-7829-AB54-F1CF0054D0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7B664-A1DD-8606-698F-2A4F076748B1}"/>
              </a:ext>
            </a:extLst>
          </p:cNvPr>
          <p:cNvSpPr txBox="1"/>
          <p:nvPr/>
        </p:nvSpPr>
        <p:spPr>
          <a:xfrm>
            <a:off x="611259" y="1529155"/>
            <a:ext cx="3052986" cy="310854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A telescope is used to see stars in the sky. They are said to have been invented in 1608 by a Dutch eyeglass maker.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47A35F57-D8FA-7B99-20A3-AEA238D3E9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D040BC-8233-92E3-F2A4-7E2F74CB8D4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754" t="4310" r="30741" b="5288"/>
          <a:stretch>
            <a:fillRect/>
          </a:stretch>
        </p:blipFill>
        <p:spPr>
          <a:xfrm>
            <a:off x="4137459" y="1399309"/>
            <a:ext cx="1729940" cy="309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5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914FBE-20D8-E107-2BA6-C0065C28B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353616-3705-87BD-D298-28086586E8E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9039BD-5E04-336A-FEAC-85C123C4E2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769365-78D5-9897-9D41-3A21919AB275}"/>
              </a:ext>
            </a:extLst>
          </p:cNvPr>
          <p:cNvSpPr txBox="1"/>
          <p:nvPr/>
        </p:nvSpPr>
        <p:spPr>
          <a:xfrm>
            <a:off x="185166" y="599403"/>
            <a:ext cx="648766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72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FINAL SCORES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5666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684D19-DF8F-F76A-3BF4-3725F8172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9CEC65-309B-CDED-6CA1-0CB737079D1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71217C-F276-85E6-C3AF-0278F237F4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BF76DC-A181-12F8-362C-966A7B67252E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DEAAB210-E18D-22E5-5FB6-5FF1D3F23D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817579" y="3548810"/>
            <a:ext cx="5222842" cy="112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8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6819A8-D6A0-175B-0463-AFE48064D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1E4082-39CC-4FDC-1714-C960052F229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A9C56C-AB2C-E524-1A60-2520A40DD8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400E03-3FD9-17FD-95A5-D482C2D886B9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Where in the body is the patella: knee, elbow or shoulder?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D8E4F95A-2895-691B-C89B-15548F151B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0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9B6088-E8DB-B892-F78D-47595081E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50C79F-C45A-8562-1F8D-F53713ADB03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ED5790-A8A6-81FB-9082-8F9E4C85E3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07615F-B97A-6DD9-60AB-BD55536D2543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rock mainly makes up the Giant’s Causeway in Co. Antrim: basalt, granite or sandstone?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ED265258-B63A-4A08-1449-7986697455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3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EEA9D2-4C4B-E791-9D0F-60EFC5D87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754420-26C0-2CFF-EF86-905B2B15BC3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B74092-E863-3497-BC30-8845327B49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80524D-06E5-44BE-268F-95C8063E4139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Great Lakes also shares a name with a province in Canada?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DF8AE3FB-E0E1-EEC7-0287-DE0F6E188F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3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213CD5-FD9E-73E7-16C7-265829B51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550B0A-DD62-BC8D-317C-B8B8F8681FF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0D2D77-1BE7-A4D8-B182-E5C0DCC315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574FC10-83C4-4789-D96B-0C10AC64ECC3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With which animal is the word “ursine” associated – wolf, bear or deer?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FE07AE4-5246-7599-36DA-53DB61FA51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3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752FE9-8A44-B784-5E4E-C48099755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3A1647-6716-00CC-3D9C-961C8C18753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046F3-9707-FF89-E5A7-B3B8CEC51F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D1B340-89F9-BD33-5F58-7FF1CA9D16B7}"/>
              </a:ext>
            </a:extLst>
          </p:cNvPr>
          <p:cNvSpPr txBox="1"/>
          <p:nvPr/>
        </p:nvSpPr>
        <p:spPr>
          <a:xfrm>
            <a:off x="1129146" y="1764737"/>
            <a:ext cx="2299854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An octopus has three hearts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60ADA6FE-5EF4-7D94-7B3F-5C1510CDE8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12" name="Picture 11" descr="A close up of an octopus&#10;&#10;AI-generated content may be incorrect.">
            <a:extLst>
              <a:ext uri="{FF2B5EF4-FFF2-40B4-BE49-F238E27FC236}">
                <a16:creationId xmlns:a16="http://schemas.microsoft.com/office/drawing/2014/main" id="{B9793AE6-7AB0-C199-B280-9747065A1C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868" y="1370035"/>
            <a:ext cx="2398666" cy="359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8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83BA73-4DBB-E1A8-7B28-AFCA0CF53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7C718B-40B9-2C8B-804C-41208FC8559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C24D1A-FE95-A3E6-0EE8-DC6834DCFB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07C7BD-B81B-FA2C-8DF4-DBC501C742BC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“T” word is the science of poisons?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54702FF3-CE74-40DB-17AD-FFB3178DF2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A91BE7-6048-62F7-E346-371C3A639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DD156D-C442-6F38-0E64-F93AFFD298B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89BA43-BB54-B940-711D-89374D164B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C8461B-071E-74C5-0910-6F3F8F678C0C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“T” word is the name given to the large plates that make up the earth’s crust?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155576CB-6E23-4E9D-EBFE-ED1C751DFE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088131" y="25826"/>
            <a:ext cx="4681738" cy="101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10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EA3AF3-93CF-481A-387A-715C6B603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D8CA9FE-5770-0349-E7E4-5FF1F82767D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536559-AE10-C869-980F-EC640D2145E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8CF55A-EF9C-A406-EE5E-547B6B5A88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049D01-C7B4-243E-AFE7-45C7F6EB783E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213060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569C58-5911-C45E-6EEA-3D31576FD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4DB0494-653E-F4DD-45F5-1128901B580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83538-F807-ADA7-8DD2-DB6D3224BA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9792AA-D36E-2C32-4270-F97765ED1B3E}"/>
              </a:ext>
            </a:extLst>
          </p:cNvPr>
          <p:cNvSpPr txBox="1"/>
          <p:nvPr/>
        </p:nvSpPr>
        <p:spPr>
          <a:xfrm>
            <a:off x="691536" y="1727187"/>
            <a:ext cx="3052986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Underneath its bright white fur, the skin of a polar bear is actually black.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9BA0F168-63A8-80C1-2D89-BEF9E06AEB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EF2023-01C4-E062-E023-E08F51FAE2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76" t="8285" r="20707" b="8967"/>
          <a:stretch>
            <a:fillRect/>
          </a:stretch>
        </p:blipFill>
        <p:spPr>
          <a:xfrm>
            <a:off x="4018551" y="1357745"/>
            <a:ext cx="2409958" cy="29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0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2F3303-F6AF-B1BE-B4A6-AD46196F6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024376-992C-1F5E-CA60-38D127CFBCE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EC8C18-D757-D3E1-BEF6-EDAAF36FDB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3070495-6AEA-4A18-29CC-B186AED0E28B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9746A01B-650C-DF43-3899-C8181713F9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1288460" y="375890"/>
            <a:ext cx="4281079" cy="924829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203873B2-5AC0-D59D-016F-0DC37DFF02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7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EE7B53-DAEE-D71D-3045-680050DE6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9493D8-6C61-74B2-7182-CA6E8C6C948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54E646-D9E9-8C0E-9A74-DBE15A40C2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23E23C-529C-1A1D-9790-839B4EE45B48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Where in the body is the patella: knee, elbow or shoulder?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86AFEEB8-CE6E-F765-627A-8E2AB83C79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ABD4268-6049-9BD9-89B7-00ECDBFCF1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E2085E-57FA-7E73-C622-0C603EE86F07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Knee</a:t>
            </a:r>
          </a:p>
        </p:txBody>
      </p:sp>
    </p:spTree>
    <p:extLst>
      <p:ext uri="{BB962C8B-B14F-4D97-AF65-F5344CB8AC3E}">
        <p14:creationId xmlns:p14="http://schemas.microsoft.com/office/powerpoint/2010/main" val="113875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EE26D7-F28E-DD4D-6DAA-FA30CC4A2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F4F0D6-3DB9-D6DB-ED38-7DC3511EF29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3682AB-AEB7-D700-1D82-7B7C40DB3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F2C96E-22B0-85F3-DB55-D8F4FDBB4B0F}"/>
              </a:ext>
            </a:extLst>
          </p:cNvPr>
          <p:cNvSpPr txBox="1"/>
          <p:nvPr/>
        </p:nvSpPr>
        <p:spPr>
          <a:xfrm>
            <a:off x="1353703" y="1259046"/>
            <a:ext cx="5171788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type of rock mainly makes up the Giant’s Causeway in Co. Antrim: basalt, granite or sandstone?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B7B80E9-3362-78B0-7631-2034DE4D59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A86D783A-3162-8F98-B94C-8D1B208C47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09DC52-2DBA-8AE0-E194-90B83234F502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Basalt</a:t>
            </a:r>
          </a:p>
        </p:txBody>
      </p:sp>
    </p:spTree>
    <p:extLst>
      <p:ext uri="{BB962C8B-B14F-4D97-AF65-F5344CB8AC3E}">
        <p14:creationId xmlns:p14="http://schemas.microsoft.com/office/powerpoint/2010/main" val="27531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77108F-8F9D-8DEA-AD24-A947B49A3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9689FB-BCFE-D9BF-AA21-87B5D0DE5A7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795F57-8ED6-2445-79CE-50E020A99C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A9D4C5-81E8-8FEE-2BC7-0BF688DD8048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Which of the Great Lakes also shares a name with a province in Canada?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FE3065E-F148-F6AA-7792-0E7F5A47EC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7121F9A1-9DD7-59E6-E0E0-76623EA0D5E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6AE01F-C538-47D8-D9F0-8427FA6735C2}"/>
              </a:ext>
            </a:extLst>
          </p:cNvPr>
          <p:cNvSpPr txBox="1"/>
          <p:nvPr/>
        </p:nvSpPr>
        <p:spPr>
          <a:xfrm>
            <a:off x="2230582" y="4080912"/>
            <a:ext cx="2925249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Lake Ontario</a:t>
            </a:r>
          </a:p>
        </p:txBody>
      </p:sp>
    </p:spTree>
    <p:extLst>
      <p:ext uri="{BB962C8B-B14F-4D97-AF65-F5344CB8AC3E}">
        <p14:creationId xmlns:p14="http://schemas.microsoft.com/office/powerpoint/2010/main" val="244115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DBB5EC-7114-7C91-2CF9-943D5C034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8EBD09-642B-FEB3-BBFF-3AA93295185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3FC2E2-95C4-C390-9B51-31F589454E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04CA8E-2A3C-CAB0-CB5E-2EC9210D8B8D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With which animal is the word “ursine” associated – wolf, bear or deer?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823462C-0D96-23BE-EBFA-F54866BD3D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24FF4BE2-15FE-4643-3DF3-CAD472A1B4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BEC5E4-9829-A532-1E4E-B90E7FF31D0C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Bear</a:t>
            </a:r>
          </a:p>
        </p:txBody>
      </p:sp>
    </p:spTree>
    <p:extLst>
      <p:ext uri="{BB962C8B-B14F-4D97-AF65-F5344CB8AC3E}">
        <p14:creationId xmlns:p14="http://schemas.microsoft.com/office/powerpoint/2010/main" val="45830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ABC24A-B937-D3BC-10A9-910B35805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76A10E-49AF-6FC4-33DB-E1CFD898EB8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B4A62B-C758-6A64-2951-16743F6080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90D065F-C0F9-A263-A3B9-286AD5BA1845}"/>
              </a:ext>
            </a:extLst>
          </p:cNvPr>
          <p:cNvSpPr txBox="1"/>
          <p:nvPr/>
        </p:nvSpPr>
        <p:spPr>
          <a:xfrm>
            <a:off x="1353703" y="1259046"/>
            <a:ext cx="5171788" cy="181588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“T” word is the science of poisons?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9E3F924-3755-88B8-08C7-83A9EE5217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6A54194-196C-E791-677C-4C435AC9C57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4B5BE9-492E-768E-858B-FB3C9B1AA3C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Toxicology</a:t>
            </a:r>
          </a:p>
        </p:txBody>
      </p:sp>
    </p:spTree>
    <p:extLst>
      <p:ext uri="{BB962C8B-B14F-4D97-AF65-F5344CB8AC3E}">
        <p14:creationId xmlns:p14="http://schemas.microsoft.com/office/powerpoint/2010/main" val="364132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6A9A9E-7D15-1431-C11D-C28E1F10F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661FED-663F-EB98-D98E-5D7522A0CFC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ED9035-3E93-E5EE-78BF-B50D0B690C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1766834-5CA2-1329-3033-0C50906E12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058069" y="3355945"/>
            <a:ext cx="4741861" cy="14534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AC9FDE-BAF3-2786-26A1-A107DF74B18E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</p:spTree>
    <p:extLst>
      <p:ext uri="{BB962C8B-B14F-4D97-AF65-F5344CB8AC3E}">
        <p14:creationId xmlns:p14="http://schemas.microsoft.com/office/powerpoint/2010/main" val="351981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73BDFE-8586-3AAD-6181-854F363CE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FF3C6C-1E1D-C402-9E53-839221CEA32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1AF557-11C6-70F8-A8E6-5FB18D67C6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1CDC63-95A5-7649-E9CE-8394DF2DDA0F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“T” word is the name given to the large plates that make up the earth’s crust?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75628E4-3DC7-A716-C400-3B9562C0BF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250" b="27273"/>
          <a:stretch>
            <a:fillRect/>
          </a:stretch>
        </p:blipFill>
        <p:spPr>
          <a:xfrm>
            <a:off x="202550" y="147804"/>
            <a:ext cx="3040523" cy="656835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C2CE6DAB-DC6E-D7F0-CDFC-2D25A7DCF0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57715"/>
            <a:ext cx="3188903" cy="646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36B8D3F-C769-5D77-F280-6B79D0D9639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Tectonic</a:t>
            </a:r>
          </a:p>
        </p:txBody>
      </p:sp>
    </p:spTree>
    <p:extLst>
      <p:ext uri="{BB962C8B-B14F-4D97-AF65-F5344CB8AC3E}">
        <p14:creationId xmlns:p14="http://schemas.microsoft.com/office/powerpoint/2010/main" val="167887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EB2A27-D4D6-BA89-5D4D-02F119749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9A53F9A9-16C4-98DC-2F04-BD0AE6307B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5CF7DB-FF9F-F5AC-ACAE-965A9FD6682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0D7671-9861-4FCB-DF4A-0CE52C99AA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AFA051-CC02-2FB9-E74E-0908169901A3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02475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EF8BF3-D772-F4C7-A8A2-F1D17907A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06EFD0-5075-4D0C-41AB-D784294368C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56AD9C-E5B7-2944-8985-FF14E8890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FD412F-9169-96C2-916E-CAC73E3BC645}"/>
              </a:ext>
            </a:extLst>
          </p:cNvPr>
          <p:cNvSpPr txBox="1"/>
          <p:nvPr/>
        </p:nvSpPr>
        <p:spPr>
          <a:xfrm>
            <a:off x="691536" y="1727187"/>
            <a:ext cx="3052986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The ears of an African Elephant can be up to six feet long (1.83m).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E327A5CE-13D8-047D-823D-468DFD2E3C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n elephant with large ears&#10;&#10;AI-generated content may be incorrect.">
            <a:extLst>
              <a:ext uri="{FF2B5EF4-FFF2-40B4-BE49-F238E27FC236}">
                <a16:creationId xmlns:a16="http://schemas.microsoft.com/office/drawing/2014/main" id="{78C93CDE-D751-D9FE-6761-B90B1D9E7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623" b="11919"/>
          <a:stretch>
            <a:fillRect/>
          </a:stretch>
        </p:blipFill>
        <p:spPr>
          <a:xfrm>
            <a:off x="3805013" y="1425545"/>
            <a:ext cx="2607998" cy="284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E6C693-42C5-252C-B441-7C238D236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D96F7A-C893-C726-A5A3-A3940C55528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3E6846-D0D4-1B7B-A78D-D33CE92508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07CCED-C1C8-ED62-98BE-346903C09512}"/>
              </a:ext>
            </a:extLst>
          </p:cNvPr>
          <p:cNvSpPr txBox="1"/>
          <p:nvPr/>
        </p:nvSpPr>
        <p:spPr>
          <a:xfrm>
            <a:off x="144364" y="832812"/>
            <a:ext cx="6569271" cy="3477875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Thank you for downloading this Seomra Ranga resource. We hope that you find it practical and useful in your classroom.</a:t>
            </a:r>
          </a:p>
          <a:p>
            <a:b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Please be aware of the following conditions before using this resource.</a:t>
            </a:r>
          </a:p>
          <a:p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DO:</a:t>
            </a:r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Print 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to your pupils in a private enclosed online space eg. Google Classroom, Seesaw, Edublogs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Tell others if you have found it useful.</a:t>
            </a:r>
            <a:b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</a:br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Please DO NOT: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Copy 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Make this resource available on your school website for anyone to download.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participants on any sort of course.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Share this resource with other teachers in online groups eg. Facebook Groups, WhatsApp Groups etc.</a:t>
            </a:r>
          </a:p>
          <a:p>
            <a:endParaRPr lang="en-IE" sz="1100" dirty="0">
              <a:latin typeface="HelloTiffany" panose="02000603000000000000" pitchFamily="2" charset="0"/>
              <a:ea typeface="HelloTiffany" panose="02000603000000000000" pitchFamily="2" charset="0"/>
            </a:endParaRPr>
          </a:p>
          <a:p>
            <a:r>
              <a:rPr lang="en-IE" sz="1100" dirty="0">
                <a:latin typeface="HelloTiffany" panose="02000603000000000000" pitchFamily="2" charset="0"/>
                <a:ea typeface="HelloTiffany" panose="02000603000000000000" pitchFamily="2" charset="0"/>
              </a:rPr>
              <a:t>Kind regards, Seomra Ranga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E1BC7-D30A-A6FB-A62C-082FC0FF8647}"/>
              </a:ext>
            </a:extLst>
          </p:cNvPr>
          <p:cNvSpPr txBox="1"/>
          <p:nvPr/>
        </p:nvSpPr>
        <p:spPr>
          <a:xfrm>
            <a:off x="1691640" y="272046"/>
            <a:ext cx="34747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b="1" dirty="0">
                <a:latin typeface="HelloTiffany" panose="02000603000000000000" pitchFamily="2" charset="0"/>
                <a:ea typeface="HelloTiffany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409158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693D88-F410-0F40-C712-52EA9F43E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023819-E4EE-FDF4-5E81-587E17560E8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C42AD0-7DC6-C40E-087E-9E9B9FF9FE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D25476-C11C-E99C-9E1D-BC4039F8F389}"/>
              </a:ext>
            </a:extLst>
          </p:cNvPr>
          <p:cNvSpPr txBox="1"/>
          <p:nvPr/>
        </p:nvSpPr>
        <p:spPr>
          <a:xfrm>
            <a:off x="330293" y="888356"/>
            <a:ext cx="347472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E" sz="1600" b="1" dirty="0">
                <a:latin typeface="HelloTiffany" panose="02000603000000000000" pitchFamily="2" charset="0"/>
                <a:ea typeface="HelloTiffany" panose="02000603000000000000" pitchFamily="2" charset="0"/>
              </a:rPr>
              <a:t>Resources used in this file from:</a:t>
            </a:r>
          </a:p>
        </p:txBody>
      </p:sp>
      <p:pic>
        <p:nvPicPr>
          <p:cNvPr id="5" name="Picture 4">
            <a:hlinkClick r:id="rId4"/>
            <a:extLst>
              <a:ext uri="{FF2B5EF4-FFF2-40B4-BE49-F238E27FC236}">
                <a16:creationId xmlns:a16="http://schemas.microsoft.com/office/drawing/2014/main" id="{80128680-EDF4-AD9C-ABF0-E190293AA9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741" y="2204611"/>
            <a:ext cx="1835696" cy="367139"/>
          </a:xfrm>
          <a:prstGeom prst="rect">
            <a:avLst/>
          </a:prstGeom>
        </p:spPr>
      </p:pic>
      <p:pic>
        <p:nvPicPr>
          <p:cNvPr id="6" name="Picture 5">
            <a:hlinkClick r:id="rId6"/>
            <a:extLst>
              <a:ext uri="{FF2B5EF4-FFF2-40B4-BE49-F238E27FC236}">
                <a16:creationId xmlns:a16="http://schemas.microsoft.com/office/drawing/2014/main" id="{BA8DE268-4F78-C0A0-EA7E-EE760BEDCB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2523" y="1594029"/>
            <a:ext cx="1572133" cy="358691"/>
          </a:xfrm>
          <a:prstGeom prst="rect">
            <a:avLst/>
          </a:prstGeom>
        </p:spPr>
      </p:pic>
      <p:pic>
        <p:nvPicPr>
          <p:cNvPr id="7" name="Picture 6">
            <a:hlinkClick r:id="rId8"/>
            <a:extLst>
              <a:ext uri="{FF2B5EF4-FFF2-40B4-BE49-F238E27FC236}">
                <a16:creationId xmlns:a16="http://schemas.microsoft.com/office/drawing/2014/main" id="{643C2FE5-27FA-389B-FD87-20DC86DC240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554" y="2823641"/>
            <a:ext cx="412070" cy="41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8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34353F-7B2C-343B-13F4-186F3DE41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0CDC04-E2CE-7746-09FB-82DBBB7FBDC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601D22-CBD8-E08C-4E60-FB1366CFD6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0C9BDC-68C0-8327-1B3A-BFAFC44A33FD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baby frog?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7C2C43D-C056-0406-1EE2-BCD813747A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7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230E76-2F63-6DBB-F393-92E4F7F99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F25D2D-E2DC-9A16-5E8F-64FE11B4760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65CE54-8907-9F21-D8A0-3ACA592FA4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86ADB7-A1F7-82D3-B579-0917A49785E4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Red, blue and what other colour are known as primary colours?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FF4D08A-F42E-49B8-506C-4725820FA7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5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78B1DB-C627-4CBA-D9EA-5CF1835B8BA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3E9310-E6B4-6E20-FEA9-C403B46C3E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61090E-26EA-B38E-19C7-799F66792136}"/>
              </a:ext>
            </a:extLst>
          </p:cNvPr>
          <p:cNvSpPr txBox="1"/>
          <p:nvPr/>
        </p:nvSpPr>
        <p:spPr>
          <a:xfrm>
            <a:off x="1219119" y="1279828"/>
            <a:ext cx="5171788" cy="286232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sure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have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written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table/team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/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letter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on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2000" b="1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 the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number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of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 1-8 on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every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sheet</a:t>
            </a:r>
            <a:endParaRPr lang="fr-CA" altLang="en-US" sz="2000" b="1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Try not to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shout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out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answers</a:t>
            </a:r>
            <a:endParaRPr lang="fr-CA" altLang="en-US" sz="2000" b="1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Check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team mates and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agree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an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before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write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it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down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92660C-CACB-4EFB-559D-C9AB38A4FE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27" y="-601567"/>
            <a:ext cx="3896623" cy="2008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3EC4A6-783D-1D50-1151-D4EDE33336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393" y="-601567"/>
            <a:ext cx="2068825" cy="200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C1F882-D599-821F-D832-7C33485B1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89E17F-8A65-05CD-9EFE-5F130316603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E0F218-C418-F1AF-58FD-DF007A6CB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B044AD-75C1-A8C9-4100-7E7C9377A1CA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planets are there in our solar system?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0D2470BF-683E-7E22-B537-EECDCB9DC7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68182A-3690-D158-8A21-D82848394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D0A9CD-3C8E-5DD2-2BAA-346D9F166A7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2043B6-19B7-40BB-254E-37D6529DC9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CC283C-8D5C-1F2F-AD39-5DE3E6F1583B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“Au” is the chemical symbol for what precious metal?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06D9B2F5-9A00-9546-A474-BEF1F5C208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4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CA2545-0F29-1296-2FD6-F7305FF1C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F597A9-31A4-C25E-425E-DC337049D7F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893A1-36D7-A700-C63D-0700DB8B60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3CF3B0-6773-62E6-5B19-CBA2CA3AAE25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active volcano on Sicily, Italy?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B7E2206B-5B05-DAE2-D8D3-8D8DEBEA2ED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6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E987C8-46B6-A295-D8FF-0531A7788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9FF2F0-5553-A05D-0A85-CB509226189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178351-2CBA-CBBC-6D19-F222A915BE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B84787-18CF-BAE0-8B41-8A4F820D1517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gas do humans exhale (breathe out)?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C41C5850-9F4F-D480-B8BC-0E7ED34B2A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575812" y="25826"/>
            <a:ext cx="3706376" cy="113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4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DA8300-D4FD-6031-79F5-C9544FBBE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A85921E-706A-D0ED-CB64-EC48C33A38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F22B6E-58D4-ED33-FF94-4093818BEC5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810720-757E-6EB9-CFE9-AC177A39CE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C3C9FC-96DC-6814-8395-5DBDAA43D51B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137674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235E65-3061-5395-9957-598ABFE18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3BFA16-7550-A35E-19A8-06408103258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9C7EC8-008F-2D0D-D637-ABED231DE2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783ED0-1285-D590-DEDB-A18EA9F763A8}"/>
              </a:ext>
            </a:extLst>
          </p:cNvPr>
          <p:cNvSpPr txBox="1"/>
          <p:nvPr/>
        </p:nvSpPr>
        <p:spPr>
          <a:xfrm>
            <a:off x="498763" y="1764737"/>
            <a:ext cx="3052987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 hummingbird is the only bird that can fly backwards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468FF032-DEBB-4DF3-0C01-52234362C8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 hummingbird flying in the air&#10;&#10;AI-generated content may be incorrect.">
            <a:extLst>
              <a:ext uri="{FF2B5EF4-FFF2-40B4-BE49-F238E27FC236}">
                <a16:creationId xmlns:a16="http://schemas.microsoft.com/office/drawing/2014/main" id="{6CEB2990-59A1-4036-4CF2-DAE26D95E7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00" t="10404" r="13143" b="11048"/>
          <a:stretch>
            <a:fillRect/>
          </a:stretch>
        </p:blipFill>
        <p:spPr>
          <a:xfrm>
            <a:off x="3621305" y="1742100"/>
            <a:ext cx="2930236" cy="233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E31F17-02A2-ED65-7D66-99C74F794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F5E4AB-D990-320A-F02D-560F8D05E5C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D1D1C4-A678-55D0-6F96-8882FD8CD3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3CDC2084-FF4E-313F-9DB0-756302E9F7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426281" y="187036"/>
            <a:ext cx="4005438" cy="1250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9C4CA8-D57D-3B63-0ECF-AC3C3A781598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71840C4-F5EE-34E7-2CCC-61F5E843CD7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6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7D6C05-2752-AB4E-5706-F82492CD2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4162D0D-C26C-5697-8B52-1CD6A7F578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917FEC-C4F7-D681-5228-223B7CBFCFA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1A82A-2A89-C571-13ED-8AE14A95FD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F7FD94-C16F-562A-4A36-A61931D1264F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largest star in our Solar System?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A22AABF-7E3D-7A73-A995-A850B0F0E6D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CA3161-A556-2C9F-22BB-CC431ECEB9EF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 Sun</a:t>
            </a:r>
          </a:p>
        </p:txBody>
      </p:sp>
    </p:spTree>
    <p:extLst>
      <p:ext uri="{BB962C8B-B14F-4D97-AF65-F5344CB8AC3E}">
        <p14:creationId xmlns:p14="http://schemas.microsoft.com/office/powerpoint/2010/main" val="370902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DDEEFF-833F-E3A3-7D48-03F4C4240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A4ACCF-E3AD-816C-7580-7FA779014D3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375192-800C-6459-50DE-9580BF7774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4367EE-AA98-224B-B0A2-7CDF187957D3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There are three states of matter: solid, liquid and what other?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D249F75-5C3D-F125-B1E3-AB8BE8F135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E1D46B8-92E0-3D01-8E67-0CFD37BC81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2D1A16-B236-AF55-D567-7B81710F0408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Gas</a:t>
            </a:r>
          </a:p>
        </p:txBody>
      </p:sp>
    </p:spTree>
    <p:extLst>
      <p:ext uri="{BB962C8B-B14F-4D97-AF65-F5344CB8AC3E}">
        <p14:creationId xmlns:p14="http://schemas.microsoft.com/office/powerpoint/2010/main" val="110831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902344-0501-F881-B629-FBF5F86FD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ACE0E6-3E57-ACA8-14A4-AAED5648F4A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B3204E-4515-8C18-D4F7-BB2629F4CF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E36013-E4CD-F74E-D199-98CEB3133E09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Is the ulna a bone in the human arm or the leg?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9CC6816-CD3F-780F-C8BE-C0BF3CBBBF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FF1A22F9-6F38-9C4E-E38E-26F5308D89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B662FF-8681-8711-D8BA-29EA2E29649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 Arm</a:t>
            </a:r>
          </a:p>
        </p:txBody>
      </p:sp>
    </p:spTree>
    <p:extLst>
      <p:ext uri="{BB962C8B-B14F-4D97-AF65-F5344CB8AC3E}">
        <p14:creationId xmlns:p14="http://schemas.microsoft.com/office/powerpoint/2010/main" val="260397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4CF637-A63F-4B84-668D-33575ABCB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41AF52-318D-8078-1B78-C1E273D01BD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329B12-EF4B-0330-26A6-0ACA5773E9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1775A3-E01F-C8BE-CDC0-859076C84DAA}"/>
              </a:ext>
            </a:extLst>
          </p:cNvPr>
          <p:cNvSpPr txBox="1"/>
          <p:nvPr/>
        </p:nvSpPr>
        <p:spPr>
          <a:xfrm>
            <a:off x="1219119" y="1407001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Don’t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worry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about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spellings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–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If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you’re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not sure of the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,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make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 possible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guess</a:t>
            </a:r>
            <a:endParaRPr lang="fr-CA" altLang="en-US" sz="2000" b="1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It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might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 good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idea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have a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piece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of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paper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do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some</a:t>
            </a:r>
            <a:r>
              <a:rPr lang="fr-CA" altLang="en-US" sz="2000" b="1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rough </a:t>
            </a:r>
            <a:r>
              <a:rPr lang="fr-CA" altLang="en-US" sz="2000" b="1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work</a:t>
            </a:r>
            <a:endParaRPr lang="fr-CA" altLang="en-US" sz="2000" b="1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96B91B-B348-9411-5E1B-7B7ED92A52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27" y="-601567"/>
            <a:ext cx="3896623" cy="2008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07571D-F346-9FAC-481A-41BB2E991F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393" y="-601567"/>
            <a:ext cx="2068825" cy="200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2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030278-8D86-6943-965D-7698D686D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B76A26-1C96-3697-2076-0F2580C0397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7CB68D-DA2B-7C47-E3E2-E422DADC2E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0B4D9D-2FDC-C4F7-66CC-D7308098B4CC}"/>
              </a:ext>
            </a:extLst>
          </p:cNvPr>
          <p:cNvSpPr txBox="1"/>
          <p:nvPr/>
        </p:nvSpPr>
        <p:spPr>
          <a:xfrm>
            <a:off x="1353703" y="1259046"/>
            <a:ext cx="5171788" cy="193899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boiling point of water?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49709B0-374C-17FF-D95F-868A29650A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7A86DBD-FBEF-CBB9-DA32-DC5F84231F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FB4B19-46C0-AB1A-F29A-12F88A8E0616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100</a:t>
            </a:r>
            <a:r>
              <a:rPr lang="en-IE" sz="3200" b="1" baseline="30000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0</a:t>
            </a:r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143679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9AF2F7-8C54-954E-C52F-B473B15BE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A111F3-DD50-8480-C14A-DEBFFF53296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408DA0-11A6-2392-05F9-0FBA42E6CC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0E29A8-7289-F358-E558-8B09BC1E916F}"/>
              </a:ext>
            </a:extLst>
          </p:cNvPr>
          <p:cNvSpPr txBox="1"/>
          <p:nvPr/>
        </p:nvSpPr>
        <p:spPr>
          <a:xfrm>
            <a:off x="1353703" y="1259046"/>
            <a:ext cx="5171788" cy="23083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an animal that eats both plants and meat: carnivore, herbivore or omnivore?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111708AA-BF28-3740-B613-0A20302525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D5F04896-14ED-9511-D1A1-3B501DFED8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E23B4C-BAE0-0988-A91A-109A50C506CD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Omnivore</a:t>
            </a:r>
          </a:p>
        </p:txBody>
      </p:sp>
    </p:spTree>
    <p:extLst>
      <p:ext uri="{BB962C8B-B14F-4D97-AF65-F5344CB8AC3E}">
        <p14:creationId xmlns:p14="http://schemas.microsoft.com/office/powerpoint/2010/main" val="180476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B3497B-2873-5E51-C4C3-1AEA27CCE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1AE029-06A9-E911-0496-6A03E281CA0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EECC95-0A50-3B24-AC83-5AC159E2AB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039AB-9DE5-95B4-A5F1-A319CD39A6C5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 Geiger Counter measure: radiation, air pressure, moisture?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50648CE-BBE5-B011-032B-11458E70C1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396514" y="25826"/>
            <a:ext cx="2831596" cy="884339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BF5C2BB-6B2F-95BB-FC2D-63DC2CDDF3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C898F5-76E4-93AD-F622-F4D67C9FEE4B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Radiation</a:t>
            </a:r>
          </a:p>
        </p:txBody>
      </p:sp>
    </p:spTree>
    <p:extLst>
      <p:ext uri="{BB962C8B-B14F-4D97-AF65-F5344CB8AC3E}">
        <p14:creationId xmlns:p14="http://schemas.microsoft.com/office/powerpoint/2010/main" val="97142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F8BD9D-8ED9-2826-43FB-1F1698450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CDAA980B-0D5F-E534-ABD0-ECB64FE033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F8A66C-20C7-7C11-FF0A-404DCD97056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27B121-41F2-6DD7-AF34-3982815D5C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6581A4-858B-E5E7-DFDA-B81A7CFBFD58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96316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086502-73BC-C112-08D8-45743B719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A3CEAF-1E15-1883-75FB-F3BFBC87616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E94740-17F5-8E0D-4264-0A00C5D7AA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91A4E9-BF6C-E2F1-FD39-DD77B6D25D35}"/>
              </a:ext>
            </a:extLst>
          </p:cNvPr>
          <p:cNvSpPr txBox="1"/>
          <p:nvPr/>
        </p:nvSpPr>
        <p:spPr>
          <a:xfrm>
            <a:off x="900546" y="1947454"/>
            <a:ext cx="261656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 wombat produces cube-shaped poop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0F2821D5-1913-781D-3341-5BA3F1D577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 descr="A furry animal with a black background&#10;&#10;AI-generated content may be incorrect.">
            <a:extLst>
              <a:ext uri="{FF2B5EF4-FFF2-40B4-BE49-F238E27FC236}">
                <a16:creationId xmlns:a16="http://schemas.microsoft.com/office/drawing/2014/main" id="{4825F656-F440-F675-0746-4448BDEB05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363" y="1849211"/>
            <a:ext cx="4015902" cy="311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8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0812B9-1F26-5D98-23D8-C5D943DD1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3CD069-5AEB-F5CA-E4EB-C6D56CCCDD3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C5D362-AEF5-FEA8-51E4-263F344112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DC933C-3A00-9B07-C1A3-5F80C87912CC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EA21C553-0DAB-EBC0-EB25-96434ADE0E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038248" y="3406643"/>
            <a:ext cx="4781503" cy="140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53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8FBB3A-B616-8E32-2903-1C3EF322A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7ED1A1-1AB9-7A3B-C0A8-B1DB9678F8D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876FA3-9AA2-CC4A-19B5-4C24DA5B21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AAC391-2612-128B-490A-544E65252891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insect does a caterpillar grow into?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C28604D5-A244-21CC-C8D1-34D7482775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7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82A6FF-9137-7C5C-5831-11E926F00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8FB47-85FA-9441-B9F1-06DB34890D1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BCC2EE-E22E-79B6-4FD5-7B1E769FED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7C688B-C3CB-0195-0D92-18166BEBC7C6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instrument is used to measure your body temperature?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ECDDC55B-06EB-4675-3500-4135282679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9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14E22A-D906-1C67-D9FC-6BCDB16B8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E2749-6442-34CD-59AF-5C4AAD66BD8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C2D36C-3968-0A4B-4663-2A29097163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B08E3-F26D-23E6-2593-B6F61125AD52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between yellow and blue in a rainbow?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1C1B1968-4F9C-B14F-DDE2-36864E701E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6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337AAF-9F45-670E-9B10-8B301CE5E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B59C35-3011-25C1-DFCC-E8B5EB45226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F6DA0-E5F8-678F-05D7-0F2FDA7EA1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90511-B77E-42A4-2CF9-2F6DA90CAED0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lettuce is the same name as what the Titanic collided with?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6148FF73-F00A-7A52-971D-7561AE4CDC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3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928319-1C83-9FF2-888D-3A84F8D82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931BB5-61B8-AC61-53FD-FB94430B1E3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35890C-1474-817A-187F-6EBA82FE32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7016F6-4625-26D4-63B6-EDD22029855A}"/>
              </a:ext>
            </a:extLst>
          </p:cNvPr>
          <p:cNvSpPr txBox="1"/>
          <p:nvPr/>
        </p:nvSpPr>
        <p:spPr>
          <a:xfrm>
            <a:off x="1219119" y="1407001"/>
            <a:ext cx="5171788" cy="317009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eight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rounds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with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six questions in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 are 48 questions in all to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endParaRPr lang="fr-CA" altLang="en-US" sz="2000" dirty="0">
              <a:latin typeface="HelloTiffany" panose="02000603000000000000" pitchFamily="2" charset="0"/>
              <a:ea typeface="HelloTiffany" panose="02000603000000000000" pitchFamily="2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 are not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expected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to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able to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all questions,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just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do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your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If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is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draw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at the end,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is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 tie-break round to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decide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the winners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A4276-49C7-1DE6-F55D-29C2666184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27" y="-601567"/>
            <a:ext cx="3896623" cy="2008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960A98-E962-D96E-FF6D-6D5DDBCE92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393" y="-601567"/>
            <a:ext cx="2068825" cy="200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4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BC11C5-B2EC-63C2-763B-68C6DCC73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E5CADB-6B62-6D87-4257-00EA6998728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A831D-12D6-B136-3965-F1899305E7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4E4B14-036D-E009-567F-36358FC37685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piece of technology is sometimes called a “Qwerty”?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616F203F-082E-D33A-91D2-CC85C85FD8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5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AC86C-D223-CB5E-FF9A-EFC77AE64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19F8D8-4885-5848-35D4-D07145490CD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3CA8EE-3CE1-02E3-4708-EEBD7333D0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FDB112-F1E3-3083-B1D3-9A5094E1A59C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an entomologist study: insects, birds, rocks?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746C5727-3BDA-A453-89D7-819550DF6A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563620" y="25826"/>
            <a:ext cx="3730760" cy="109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83CDF-9612-944F-D548-02D6075E1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FA5FEEA0-2833-649B-E383-8E35521020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42A11A-BC11-FB58-7B65-D34F8103474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5DEA6-D33E-F8BD-03D6-6C0B96831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5183DB-9270-6CFF-D6D4-771371B8313E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28647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AD8433-34CA-6C65-AA51-92E79631E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346C8C-5F04-BF44-5DB0-D64CE298EFE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7B3F9-BF4B-1CC1-9B01-2B0D5B847B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2314D3-1872-51C0-DFDE-11D7EB627552}"/>
              </a:ext>
            </a:extLst>
          </p:cNvPr>
          <p:cNvSpPr txBox="1"/>
          <p:nvPr/>
        </p:nvSpPr>
        <p:spPr>
          <a:xfrm>
            <a:off x="691536" y="1705000"/>
            <a:ext cx="3401289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The Eiffel Tower grows taller in summer due to the heat expanding the iron.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8BA39668-7FD3-03EE-C3EE-008F1B8B8B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 tall metal tower with a black background&#10;&#10;AI-generated content may be incorrect.">
            <a:extLst>
              <a:ext uri="{FF2B5EF4-FFF2-40B4-BE49-F238E27FC236}">
                <a16:creationId xmlns:a16="http://schemas.microsoft.com/office/drawing/2014/main" id="{7ED4D8C2-40BB-0D5D-8E37-E6ED06CE0D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0674" y="1579418"/>
            <a:ext cx="1830652" cy="274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F0AAC-91F8-A851-B859-1CA4603B7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3AF029-9C70-AF7B-C09F-89135CE134E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085ED5-7D57-675E-08C3-51CA0C184E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65A6D547-3323-8925-4DBB-F2CB66E21E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1288461" y="182190"/>
            <a:ext cx="4281078" cy="13122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8C9BF5-C24E-DA7B-305F-21D15549F016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53911780-258B-2260-0A54-9D6B7F920E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6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0C28B3-515B-5A8D-EA68-5FA831941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014A41-3C7A-050B-DC3C-74651863277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391E5F-3910-1745-B23A-AD6A569343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0322E4-64CD-3BB0-B715-03CA142BB39F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given to a baby frog?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008C67C-B225-E3EE-3CB6-6F7D205EF5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12D8545-73EA-FA19-45E7-FAA754A650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CE93ED-CFA7-DA6A-BEDD-3B00F93D1459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Tadpole</a:t>
            </a:r>
          </a:p>
        </p:txBody>
      </p:sp>
    </p:spTree>
    <p:extLst>
      <p:ext uri="{BB962C8B-B14F-4D97-AF65-F5344CB8AC3E}">
        <p14:creationId xmlns:p14="http://schemas.microsoft.com/office/powerpoint/2010/main" val="207328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225D68-362D-250A-27CE-ACA95875E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E76260-F113-FAFB-CC2D-B6CAA0B335A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1957B0-484B-FE93-D5BB-51B8DBE5E8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CE929C-6D53-D79B-91E5-B65653F06846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Red, blue and what other colour are known as primary colours?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1C53F0B-F164-9C9C-6D5C-9F3AB96CD1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48481AF7-DA31-B5DA-C9F0-4D46022847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EC6E89-06B6-2CB7-35D7-71478EA0FABF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Yellow</a:t>
            </a:r>
          </a:p>
        </p:txBody>
      </p:sp>
    </p:spTree>
    <p:extLst>
      <p:ext uri="{BB962C8B-B14F-4D97-AF65-F5344CB8AC3E}">
        <p14:creationId xmlns:p14="http://schemas.microsoft.com/office/powerpoint/2010/main" val="45203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5433B3-F012-3FEE-5FBF-580B2CE74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B3698E-7B0C-0844-F187-87F7398D7A5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F7C0F-99E4-E4D6-B0D8-9A62971362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D1D063-3888-C00C-79AC-47B4D5844819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planets are there in our solar system?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3F2DBEFE-9B46-D717-A3A2-FAAA7CCB26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3C2D32F6-733C-B05D-061E-FB7CDDD788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6D64B2-50E5-E40E-E128-745D797D2692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7334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2C4615-160A-8C1A-4320-722494709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79132E-21AE-7E8A-B9F0-4923642BFB7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2762D8-E06A-3904-5E6F-E489232EC6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120079-DDD5-58B6-4A9F-6567432B5A1D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“Au” is the chemical symbol for what precious metal?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7C60584D-07F2-B412-8C0E-AE5D7CC2EE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7CF471C-FFD1-E56B-5F6F-77EC66EE3E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22FF1E-3753-1485-4C91-7747828B27BE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Gold</a:t>
            </a:r>
          </a:p>
        </p:txBody>
      </p:sp>
    </p:spTree>
    <p:extLst>
      <p:ext uri="{BB962C8B-B14F-4D97-AF65-F5344CB8AC3E}">
        <p14:creationId xmlns:p14="http://schemas.microsoft.com/office/powerpoint/2010/main" val="54666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7CFED3-0CA0-4FA4-5C73-796AC543A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B619AC-8763-C0B0-719C-B2F626E8A96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8E7DDC-B21D-877A-DEAD-1158AA9E65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6B386-9A0B-B807-73BE-A488B6A4FA00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active volcano on Sicily, Italy?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BDE7E95C-272B-3BF4-835C-04B05007D7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F852CDA7-7A46-C6B0-399A-938ABF0C4D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9C77B9-29BE-7EB5-8856-9BC20FE32D8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Mount Etna</a:t>
            </a:r>
          </a:p>
        </p:txBody>
      </p:sp>
    </p:spTree>
    <p:extLst>
      <p:ext uri="{BB962C8B-B14F-4D97-AF65-F5344CB8AC3E}">
        <p14:creationId xmlns:p14="http://schemas.microsoft.com/office/powerpoint/2010/main" val="24206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BEC464-4831-9532-F48E-EEC102B51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3317BD-772E-BCEF-B110-75CDFA386E0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D22632-0A0B-37DD-B609-78BD10C255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94041C-292E-1ADE-ED33-976FFE0112A2}"/>
              </a:ext>
            </a:extLst>
          </p:cNvPr>
          <p:cNvSpPr txBox="1"/>
          <p:nvPr/>
        </p:nvSpPr>
        <p:spPr>
          <a:xfrm>
            <a:off x="1219119" y="2009674"/>
            <a:ext cx="5171788" cy="10156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Between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each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 and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answers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round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there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are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some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interesting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science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facts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that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you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</a:t>
            </a:r>
            <a:r>
              <a:rPr lang="fr-CA" altLang="en-US" sz="2000" dirty="0" err="1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might</a:t>
            </a:r>
            <a:r>
              <a:rPr lang="fr-CA" altLang="en-US" sz="2000" dirty="0">
                <a:latin typeface="HelloTiffany" panose="02000603000000000000" pitchFamily="2" charset="0"/>
                <a:ea typeface="HelloTiffany" panose="02000603000000000000" pitchFamily="2" charset="0"/>
                <a:cs typeface="Arial" panose="020B0604020202020204" pitchFamily="34" charset="0"/>
              </a:rPr>
              <a:t> like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7C62C2-75C3-A1CA-8D62-D631A57B2A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527" y="-601567"/>
            <a:ext cx="3896623" cy="20085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7DC375-ADF2-0065-4F2C-D0659A96E9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393" y="-601567"/>
            <a:ext cx="2068825" cy="200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86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87A0AD-B999-890C-5550-4F349E9DF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D6EC92-A99B-B8C4-D78F-029415C5F38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EEBBA9-06CE-B7B6-5870-1238ADCB4B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D6CB3BD-DA31-5961-26AB-B53698D02225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gas do humans exhale (breathe out)?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0B8C7641-682F-97F0-98F3-BE36FF776E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84" b="23225"/>
          <a:stretch>
            <a:fillRect/>
          </a:stretch>
        </p:blipFill>
        <p:spPr>
          <a:xfrm>
            <a:off x="488953" y="131351"/>
            <a:ext cx="2601334" cy="79735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59E08C7F-73CF-2F6B-33AC-306FF10038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BDE76D-3433-28BB-97D9-B37256CE7A1B}"/>
              </a:ext>
            </a:extLst>
          </p:cNvPr>
          <p:cNvSpPr txBox="1"/>
          <p:nvPr/>
        </p:nvSpPr>
        <p:spPr>
          <a:xfrm>
            <a:off x="2168236" y="4080912"/>
            <a:ext cx="3338945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Carbon Dioxide</a:t>
            </a:r>
          </a:p>
        </p:txBody>
      </p:sp>
    </p:spTree>
    <p:extLst>
      <p:ext uri="{BB962C8B-B14F-4D97-AF65-F5344CB8AC3E}">
        <p14:creationId xmlns:p14="http://schemas.microsoft.com/office/powerpoint/2010/main" val="227879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A3BDFD-BBD8-E7AF-0D78-894B436E7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8C1796EE-CA4D-0044-E222-801DF2ECD0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67970E-96D3-9FED-02AE-FE9F252A6D8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B11A9D-52A5-D1B6-811E-21BDBAA3B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F06960-6500-8A91-44D0-4C5A826155BD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244293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CC7336-DB95-2370-8A88-AD43FA55A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61F9A7-6DA1-EEBD-2D1F-2CF857E4267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71B90-6A1C-18BB-606E-FD7E755FB9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F5760-2BE1-7D0B-3F38-FCFEA35447FD}"/>
              </a:ext>
            </a:extLst>
          </p:cNvPr>
          <p:cNvSpPr txBox="1"/>
          <p:nvPr/>
        </p:nvSpPr>
        <p:spPr>
          <a:xfrm>
            <a:off x="431151" y="1705000"/>
            <a:ext cx="2693050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Lightning is five times hotter than the surface of </a:t>
            </a:r>
            <a:r>
              <a:rPr lang="en-IE" sz="3200">
                <a:latin typeface="HelloTiffany" panose="02000603000000000000" pitchFamily="2" charset="0"/>
                <a:ea typeface="HelloTiffany" panose="02000603000000000000" pitchFamily="2" charset="0"/>
              </a:rPr>
              <a:t>the sun.</a:t>
            </a:r>
            <a:endParaRPr lang="en-IE" sz="3200" dirty="0"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976081F7-C2DD-ED29-7034-B7A4DAF489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 descr="Lightning striking bolt of lightening in the sky&#10;&#10;AI-generated content may be incorrect.">
            <a:extLst>
              <a:ext uri="{FF2B5EF4-FFF2-40B4-BE49-F238E27FC236}">
                <a16:creationId xmlns:a16="http://schemas.microsoft.com/office/drawing/2014/main" id="{2F0A04FD-1BC4-F2E1-EDE5-9E2C8B34E7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9316" y="1705000"/>
            <a:ext cx="3250083" cy="217567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2336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C3A96B-B2A0-D8C7-35C2-0C18FB10B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86E6E5-C0DD-0D9F-C5AC-BD6EDE8072C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42F883-B69F-BA7C-F07B-5E695F58C7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55C191-6EB4-09FE-F6C5-37BACA1A2D00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E82FCC9B-4D51-6363-885C-77EDCB86DC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073306" y="3492357"/>
            <a:ext cx="4711388" cy="127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3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01D2F7-30EC-F762-5806-E8596CBED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429240-6375-8F48-8146-ED4EEAC35BF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C16666-2A5D-7493-42E9-A8B56E53F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07F0E1-3F2A-B4FB-E991-1F8A87C2B6B2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Gaeilge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atá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“pear”?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24FB728-293C-7CCB-176F-699425817A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2386BC-D0FB-7C64-DE20-93CE08F49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BAF101-7293-633C-F20E-9F081128345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74B82F-04BD-7E3C-F906-E909F1F15C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D45B9F-82F1-0EE8-66D4-7510DF076958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fruit of the oak tree?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6B4B58C-64FB-0BD1-2654-C0B9B2B9C2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15C5EC-7312-373F-8260-BFF72E35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345FD4-9B94-42DE-988F-FC666BD0268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77A550-B9D3-3C55-9C7F-A6C1AB414A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25C9C0-0B01-D789-800A-8ED8F8863172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The word “hippopotamus” means “river __”: horse, cow, pig?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5FE040A-EC18-FD8F-BBDC-4C84243AB3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2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87E4E-8332-166A-B739-5CDFF82F7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609E73A-20B7-D0B7-AC57-1E443A250C4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EFC54-ABD3-CF3A-67DC-7FFC2D12E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24FA73-E2EA-4E20-7CC9-2D5D72D796CA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Siamese, Burmese, Manx and Siberian are all types of what animal?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779357B1-B4DC-3431-9A8A-B3EA26A426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5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B9050B-363C-A169-BD84-6613CE7A9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8D30F1-B912-3C98-2DD9-A13C2AEDD78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AB11E-65A6-28DE-5DB5-8D9B59C97B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469B81-DD02-70B8-746D-D4647166F35A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Alexander Graham Bell invented the telephone. What country was he from: England, Ireland, Scotland or Wales?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BD04D57-82A6-C054-7CC5-9C5A8BF282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11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96251-E1EA-E9EE-D547-AA326EC2A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65652A-B2D4-2DBA-75F5-368BCB0413C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7DE2AA-D336-32F5-0934-CA213A7B65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5366BC-F15F-7A33-F694-3782B5D67A34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digits are in the long number  on the front of most credit cards?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587B365-EE5A-0473-9200-585E095734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63620" y="25826"/>
            <a:ext cx="3730760" cy="10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3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F9F985-7EC8-EDA8-F863-C2F65C249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628958-7D32-B333-23D1-90229B892A3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F7BF47-D189-DE69-6838-E8B0AA5004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06C75D-11EB-F69A-364B-E358144839F4}"/>
              </a:ext>
            </a:extLst>
          </p:cNvPr>
          <p:cNvSpPr txBox="1"/>
          <p:nvPr/>
        </p:nvSpPr>
        <p:spPr>
          <a:xfrm>
            <a:off x="136675" y="808802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Best of luck and enjoy the quiz!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3943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BEA324-1931-A102-33BC-E8BAD6B7A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BF38477B-8C4C-AA93-EE59-C9E36C8EE3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597C10-5158-58CC-71A2-6E5F4701D46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0D09E7-D85A-C6A0-64DC-238F63F029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28ACFA-FFB1-D916-6674-CFF042B0666F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0677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FA98C6-3BF2-F888-1B03-CB5F79B03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39B3A3-F9A3-F789-0554-47ADD4FE0433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398844-2A8A-02B9-6645-F4962995B2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6DBE07-3F03-F49F-A43E-E821133D17C0}"/>
              </a:ext>
            </a:extLst>
          </p:cNvPr>
          <p:cNvSpPr txBox="1"/>
          <p:nvPr/>
        </p:nvSpPr>
        <p:spPr>
          <a:xfrm>
            <a:off x="431151" y="1705000"/>
            <a:ext cx="3052986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A strawberry is the only fruit that has its seeds on the outside.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A593B950-119C-3797-2E47-6CB2399B2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 close up of a strawberry&#10;&#10;AI-generated content may be incorrect.">
            <a:extLst>
              <a:ext uri="{FF2B5EF4-FFF2-40B4-BE49-F238E27FC236}">
                <a16:creationId xmlns:a16="http://schemas.microsoft.com/office/drawing/2014/main" id="{86A444AB-8611-BC81-3AF6-6BAE82B45A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47" t="7137" r="5444" b="7476"/>
          <a:stretch>
            <a:fillRect/>
          </a:stretch>
        </p:blipFill>
        <p:spPr>
          <a:xfrm>
            <a:off x="3808341" y="1485655"/>
            <a:ext cx="2618508" cy="267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3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44E3EF-0A06-A331-8D5B-3DC0D8F75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50CF4-301A-349A-961D-58081BD421E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58D869-B7F8-870A-F516-8B03F12A09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6A23C6-6C6D-1629-6715-06A4A0E10E84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F086D46E-7CB7-FFD7-E443-318171CF34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1747961" y="234819"/>
            <a:ext cx="4114103" cy="1206972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7F29BF9E-4F48-A5CA-25DA-21429CA8AD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0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71DD49-424F-5BC3-C7A6-53580D25E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E5663A-DB2E-3D21-37CC-75595A2CEF0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00F97A-CD88-EC64-9615-6A4BC85410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6DAE7E-35A4-FD37-8195-65ADA2A6ED17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insect does a caterpillar grow into?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195741BF-2F99-7703-667B-DC4672028E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24D2BDEF-BAF9-DFAC-F3F4-7EAF877130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8C1923-5298-425C-793D-903943457D4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Butterfly</a:t>
            </a:r>
          </a:p>
        </p:txBody>
      </p:sp>
    </p:spTree>
    <p:extLst>
      <p:ext uri="{BB962C8B-B14F-4D97-AF65-F5344CB8AC3E}">
        <p14:creationId xmlns:p14="http://schemas.microsoft.com/office/powerpoint/2010/main" val="423111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DA6CB6-5128-4C59-7253-65FC987E6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E2BEB9-B327-32D0-02C5-2043BA27A7B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81092C-758A-1CB6-970E-412BA36896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6AB4DB-E62B-062E-48F0-EB33E58E8712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instrument is used to measure your body temperature?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E7FE8916-CF19-F2C5-C547-708FB81B5B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1DB79368-C672-0FB2-A608-BD8066806D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63D345-0BEF-A639-DE0F-5E4990D6CC94}"/>
              </a:ext>
            </a:extLst>
          </p:cNvPr>
          <p:cNvSpPr txBox="1"/>
          <p:nvPr/>
        </p:nvSpPr>
        <p:spPr>
          <a:xfrm>
            <a:off x="2454195" y="4080912"/>
            <a:ext cx="2796678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Thermometer</a:t>
            </a:r>
          </a:p>
        </p:txBody>
      </p:sp>
    </p:spTree>
    <p:extLst>
      <p:ext uri="{BB962C8B-B14F-4D97-AF65-F5344CB8AC3E}">
        <p14:creationId xmlns:p14="http://schemas.microsoft.com/office/powerpoint/2010/main" val="31964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733C9F-AED3-471E-ED2C-57363CA01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C83FA1-8AAC-DB3E-5A70-1667C9EB771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05349F-55D6-31F1-7DCA-0CA1F9BA64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82015B-38BF-908E-30C3-58EFE1E43522}"/>
              </a:ext>
            </a:extLst>
          </p:cNvPr>
          <p:cNvSpPr txBox="1"/>
          <p:nvPr/>
        </p:nvSpPr>
        <p:spPr>
          <a:xfrm>
            <a:off x="1353703" y="1259046"/>
            <a:ext cx="5171788" cy="243143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What colour is between yellow and blue in a rainbow?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B982036C-9A59-4543-CE1F-F4FC4F354D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8B93DB7B-ABAF-57A4-538D-90CC13C841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A2A091-0A4F-7F9D-162A-101BBED36E3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6492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FBDBB5-558A-0CBF-1C59-4B5801E2B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F75E13-79A9-671A-489E-716230808E0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6826C6-1645-6C6D-231B-336A612AAC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B66D5B-4CA7-3684-037A-EC04032E9941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lettuce is the same name as what the Titanic collided with?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51809C9-9566-EB40-80E3-B3C172BB52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5A13E93A-E68A-D20F-786E-E0636588AD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05B986-FCEE-713C-D17A-1E06213E4185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Iceberg</a:t>
            </a:r>
          </a:p>
        </p:txBody>
      </p:sp>
    </p:spTree>
    <p:extLst>
      <p:ext uri="{BB962C8B-B14F-4D97-AF65-F5344CB8AC3E}">
        <p14:creationId xmlns:p14="http://schemas.microsoft.com/office/powerpoint/2010/main" val="29567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B9047D-2E8F-C5E0-A162-96AF7181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F24507-A866-49E0-42D1-213F5027AFC1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353BA9-2274-04B4-B904-2F033D1267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846799-E010-1B51-1BFC-08A87BBC755C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What piece of technology is sometimes called a “Qwerty”?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A4CF0001-EF59-0FAC-D55D-87DD3604CD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2FC2F9E3-C0D3-FC4A-7B8B-A3F21E7085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783C91-1139-D6BD-E8E9-FCECCFFBC5C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Keyboard</a:t>
            </a:r>
          </a:p>
        </p:txBody>
      </p:sp>
    </p:spTree>
    <p:extLst>
      <p:ext uri="{BB962C8B-B14F-4D97-AF65-F5344CB8AC3E}">
        <p14:creationId xmlns:p14="http://schemas.microsoft.com/office/powerpoint/2010/main" val="121885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F9AD3-C5D6-5402-85C4-D5EA7BF69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E6F21C-2F6F-DCE3-96A5-89221259EAB4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A1BC70-B7E0-FB2E-75A5-9478422883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99873C-B5A7-289B-283E-A76058918AC8}"/>
              </a:ext>
            </a:extLst>
          </p:cNvPr>
          <p:cNvSpPr txBox="1"/>
          <p:nvPr/>
        </p:nvSpPr>
        <p:spPr>
          <a:xfrm>
            <a:off x="1353703" y="1259046"/>
            <a:ext cx="5171788" cy="22467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does an entomologist study: insects, birds, rocks?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672FB512-273F-1432-EBA5-827C50F3A2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58" b="23056"/>
          <a:stretch>
            <a:fillRect/>
          </a:stretch>
        </p:blipFill>
        <p:spPr>
          <a:xfrm>
            <a:off x="509993" y="131351"/>
            <a:ext cx="2621887" cy="769194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22E8E8BD-7000-360B-2FA9-183BCB950B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D2EF73-7774-3E20-0711-2F643A054001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Insects</a:t>
            </a:r>
          </a:p>
        </p:txBody>
      </p:sp>
    </p:spTree>
    <p:extLst>
      <p:ext uri="{BB962C8B-B14F-4D97-AF65-F5344CB8AC3E}">
        <p14:creationId xmlns:p14="http://schemas.microsoft.com/office/powerpoint/2010/main" val="77528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35E067-9BDE-37EF-BABE-47BB076F3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323F1A6F-96AA-5A29-B2EC-A5CB6A73C9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728C20-AFDB-6CE1-7A9E-10FCFDA25BB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6894E9-5306-9ECF-153E-FD992F6CFE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A5147B-ECA4-3AEB-5837-B41778F2B55F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250710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4DCF07-4C77-6A89-C10E-63A076DCE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8817FD-A35C-6FF5-5CD9-32684811DB0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09D268-65D2-287B-8CA9-935EC0BF7A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67C1E1-907E-D681-F99A-6A2FC0B2F456}"/>
              </a:ext>
            </a:extLst>
          </p:cNvPr>
          <p:cNvSpPr txBox="1"/>
          <p:nvPr/>
        </p:nvSpPr>
        <p:spPr>
          <a:xfrm>
            <a:off x="185166" y="1155978"/>
            <a:ext cx="648766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Ready to start …..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4036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CA1792-3660-202F-D75C-BA80591B1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20EEA9-BA5A-ABA1-977A-8DF1100A511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8ACD45-EEFC-B469-3763-41CADC25FF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28B19F-8F1A-D5DE-1E2E-377ADED020AE}"/>
              </a:ext>
            </a:extLst>
          </p:cNvPr>
          <p:cNvSpPr txBox="1"/>
          <p:nvPr/>
        </p:nvSpPr>
        <p:spPr>
          <a:xfrm>
            <a:off x="562769" y="2021355"/>
            <a:ext cx="3052986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Hot water can freeze faster than cold water.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3F77E7F7-5A1C-4C54-8FF8-E6251B548A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 descr="A clear glass with water pouring into it&#10;&#10;AI-generated content may be incorrect.">
            <a:extLst>
              <a:ext uri="{FF2B5EF4-FFF2-40B4-BE49-F238E27FC236}">
                <a16:creationId xmlns:a16="http://schemas.microsoft.com/office/drawing/2014/main" id="{F0513E5C-20A6-608F-1F38-7A9D180610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57" r="22050" b="6495"/>
          <a:stretch>
            <a:fillRect/>
          </a:stretch>
        </p:blipFill>
        <p:spPr>
          <a:xfrm>
            <a:off x="3875419" y="1295401"/>
            <a:ext cx="1811872" cy="294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9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7AF878-B35B-F9B7-FAC6-74D83172D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276A44-8564-1B78-6CA0-06ECA602238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177F7-4682-58C0-F63E-FA78695BE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4B2761-AC43-F404-150A-0945A839C8C2}"/>
              </a:ext>
            </a:extLst>
          </p:cNvPr>
          <p:cNvSpPr txBox="1"/>
          <p:nvPr/>
        </p:nvSpPr>
        <p:spPr>
          <a:xfrm>
            <a:off x="185166" y="931912"/>
            <a:ext cx="6487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b="1" dirty="0">
                <a:ln w="38100">
                  <a:solidFill>
                    <a:schemeClr val="tx1"/>
                  </a:solidFill>
                </a:ln>
                <a:solidFill>
                  <a:srgbClr val="99CDFF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TIME TO CHECK THE SCORES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36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031375-CE88-F43C-3508-97B80D600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1C6A18-0AF8-A039-196A-20AA2B75B08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7D8F04-64CB-D32C-AC67-C01BA9E97C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D13CAA-2350-E243-91C3-A7B718D6FD55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91B20089-C308-8C35-A18C-6606DFA029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073306" y="3488450"/>
            <a:ext cx="4711388" cy="132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5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78CB2B-FF69-A4C6-936B-9E56AE5CE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B45B05-D919-0216-98A5-E1329E0B02C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68A0A7-3FF8-45FE-9716-AB9DAC8705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AF2666-5C2A-E7D4-994F-35DE44CBF1CB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bush with prickly leaves and red berries is associated with Christmas?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3C748297-AEF1-7758-245E-7CA7E29474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2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876D6-BADF-622C-ED37-802AD287F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D17A37-6BEA-990A-BB25-CC701AFE286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2812CB-2DB3-5588-E99F-8805836685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B1711F-6D48-AE83-43A0-5473C690FC41}"/>
              </a:ext>
            </a:extLst>
          </p:cNvPr>
          <p:cNvSpPr txBox="1"/>
          <p:nvPr/>
        </p:nvSpPr>
        <p:spPr>
          <a:xfrm>
            <a:off x="1353703" y="1259046"/>
            <a:ext cx="5171788" cy="353943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Are polar bears native to the Arctic or the Antarctic?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0783F67F-A4C7-94AF-4BB9-CD306D2DEA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4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2F06BF-00FB-D4EB-2A18-FB840DF75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AF3C6-F457-917E-57EC-CE90750425E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8AC26D-F5B7-7A71-E05D-A9E762EAB1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0C1C0B-46E6-D8B9-C397-83F45AC079CA}"/>
              </a:ext>
            </a:extLst>
          </p:cNvPr>
          <p:cNvSpPr txBox="1"/>
          <p:nvPr/>
        </p:nvSpPr>
        <p:spPr>
          <a:xfrm>
            <a:off x="1353703" y="1259046"/>
            <a:ext cx="5171788" cy="33547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“C” word describes the prevailing weather conditions in a country or region?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37FAE5F3-A133-A8D7-B74A-F39E4D99F5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07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C5C816-58F6-6B43-35FB-55E26D571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B9FF2E-6633-D592-C7DB-8B8F4BB8BB2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C271E-D288-9BE7-4EA4-0C93965C12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523261-EAB9-653C-2E6D-78DA0BA04244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Filo, flaky, puff or shortcrust are all types of what?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59E664D-1B49-3CF4-3D52-915F81A2B9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92283-61AF-9A0F-0D98-09C11E366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A7A670-BA44-4AB1-A324-919D8FEEB54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C2B346-D3A0-9F04-87A2-3EE71FC8AD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BD8DAE-AABF-D33B-E0A2-2CDAB9656097}"/>
              </a:ext>
            </a:extLst>
          </p:cNvPr>
          <p:cNvSpPr txBox="1"/>
          <p:nvPr/>
        </p:nvSpPr>
        <p:spPr>
          <a:xfrm>
            <a:off x="1353703" y="1259046"/>
            <a:ext cx="5171788" cy="33547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animal is also the name of the rugby team with players from Ireland, England, Scotland and Wales?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20E5128C-4401-556C-0746-2D6EBCF3B7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9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A35DB0-980B-54E4-3C5E-1D7923BC2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613D39-F377-7241-5763-FD3104873FF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DDD82D-9DCD-648A-358B-CFBE9530C7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DA9617-32FD-B083-0618-DD59361D1C72}"/>
              </a:ext>
            </a:extLst>
          </p:cNvPr>
          <p:cNvSpPr txBox="1"/>
          <p:nvPr/>
        </p:nvSpPr>
        <p:spPr>
          <a:xfrm>
            <a:off x="1353703" y="1259046"/>
            <a:ext cx="5171788" cy="329320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How long does it take the Earth to orbit the sun once?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2BC93B4-5791-1CBF-82B0-92474CF0A2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563620" y="25826"/>
            <a:ext cx="3730760" cy="1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2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1DF75B-C4DE-194F-6DF0-A1176A5B4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506DAF80-7285-126B-A389-A58D88EDB3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00330C-C0B1-1C50-70FC-3F10E57AD479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4FF217-45D3-E424-7F24-F7D0517A40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2A0FB7-E7EF-5963-628C-362327ECC9DE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116732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8E3CEE-C08E-24AC-13F2-2226F00083C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26203F-5057-FF59-C3D6-CDF7063144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F80A7784-DD64-27C5-F517-C9544ECDE2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989124" y="3082636"/>
            <a:ext cx="4879751" cy="1524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DDE61B-0A34-21F9-F7DE-5CAAE2DC8E0D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</p:spTree>
    <p:extLst>
      <p:ext uri="{BB962C8B-B14F-4D97-AF65-F5344CB8AC3E}">
        <p14:creationId xmlns:p14="http://schemas.microsoft.com/office/powerpoint/2010/main" val="207301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A66139-9B76-76EA-F5D3-2B2F0B304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11C6D5-00DE-AF32-27D4-B13CF5E5DE17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610AAE-404C-FBD6-ABF3-6AF1DE418C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0B0F19-0FEB-303E-8543-79E3100E02BF}"/>
              </a:ext>
            </a:extLst>
          </p:cNvPr>
          <p:cNvSpPr txBox="1"/>
          <p:nvPr/>
        </p:nvSpPr>
        <p:spPr>
          <a:xfrm>
            <a:off x="562769" y="2021355"/>
            <a:ext cx="3052986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Your mouth produces about one litre of saliva per day.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6E9CBE02-4431-1C92-102B-68EBE11B9F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Close-up of a person's mouth and tongue&#10;&#10;AI-generated content may be incorrect.">
            <a:extLst>
              <a:ext uri="{FF2B5EF4-FFF2-40B4-BE49-F238E27FC236}">
                <a16:creationId xmlns:a16="http://schemas.microsoft.com/office/drawing/2014/main" id="{5714AA13-44B3-F73B-FD57-399124E704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733" y="2117458"/>
            <a:ext cx="2805545" cy="186989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7068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7F88DA-DF33-8D01-CADB-92747070F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931D02-C973-0366-0931-9108E5F7963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3626FC-41E3-4AC7-9362-2BF34B6439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44A842-0BF3-0524-9588-2DB570DB1DC6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E9E73D49-5E0C-1B2E-681C-C7542C7D97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1506009" y="316996"/>
            <a:ext cx="3845981" cy="1042618"/>
          </a:xfrm>
          <a:prstGeom prst="rect">
            <a:avLst/>
          </a:prstGeom>
        </p:spPr>
      </p:pic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65244891-CA4B-210A-AC0D-42E58FA7287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1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85BA8B-02CB-ED07-7D9B-F7E19781E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471A25-EFA1-9BF1-FCDC-517F5267300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647E5D-DBA4-CADC-43A5-F2635B0344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29F4CB-6CF2-45CC-9B3F-BEF92553850C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Cén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Gaeilge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atá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</a:t>
            </a:r>
            <a:r>
              <a:rPr lang="en-IE" sz="4800" dirty="0" err="1">
                <a:latin typeface="HelloTiffany" panose="02000603000000000000" pitchFamily="2" charset="0"/>
                <a:ea typeface="HelloTiffany" panose="02000603000000000000" pitchFamily="2" charset="0"/>
              </a:rPr>
              <a:t>ar</a:t>
            </a:r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 “pear”?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51E1474D-CD39-A5C4-6321-F73E2E03BA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B02B6C16-E634-04E9-BFD4-49192F465C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ABD8B0-995A-B87E-B0E4-9681117D4B4A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 err="1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Piorra</a:t>
            </a:r>
            <a:endParaRPr lang="en-IE" sz="3200" b="1" dirty="0">
              <a:solidFill>
                <a:schemeClr val="bg1"/>
              </a:solidFill>
              <a:latin typeface="HelloTiffany" panose="02000603000000000000" pitchFamily="2" charset="0"/>
              <a:ea typeface="HelloTiffany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81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740A2B-4AF4-895A-1D01-C9318E0B2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6BD1E6-B99B-BF7F-EE3F-848E9D3E560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ABC158-4DCC-2C1B-7D4B-F154AA17D3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695739-0F08-078D-B7ED-D0C30AA0C47A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name of the fruit of the oak tree?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7AC4D614-7937-FE26-FE32-FCA24F7B39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D17028D7-86CA-461A-B11B-A6DA49BD8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860544-5449-2D59-68CB-6DF566E074BE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Acorn</a:t>
            </a:r>
          </a:p>
        </p:txBody>
      </p:sp>
    </p:spTree>
    <p:extLst>
      <p:ext uri="{BB962C8B-B14F-4D97-AF65-F5344CB8AC3E}">
        <p14:creationId xmlns:p14="http://schemas.microsoft.com/office/powerpoint/2010/main" val="428544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C2EC5-F4B7-0F4B-B7BB-5DA3B2F53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626FC8-757F-56F1-4EDA-450DEA32FC8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AFADBB-0C66-D1D6-0388-E5B6C62D02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A0D9FE-DF15-5F4C-E2C9-FBD3507A32DD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The word “hippopotamus” means “river __”: horse, cow, pig?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C9C6C027-1856-F441-50CA-7033F74E73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B6345443-0B34-72DB-C894-975D43C769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249E60-3830-4E38-754B-78DC969A6E20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Horse</a:t>
            </a:r>
          </a:p>
        </p:txBody>
      </p:sp>
    </p:spTree>
    <p:extLst>
      <p:ext uri="{BB962C8B-B14F-4D97-AF65-F5344CB8AC3E}">
        <p14:creationId xmlns:p14="http://schemas.microsoft.com/office/powerpoint/2010/main" val="164294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CED2AA-E450-C1C3-CB67-450AC6206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634AE2-28AA-1D98-BA44-623344138B0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DC6138-E3FA-5629-072E-A4C27844E0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599865-93F1-F470-64C6-58DF947B6DEC}"/>
              </a:ext>
            </a:extLst>
          </p:cNvPr>
          <p:cNvSpPr txBox="1"/>
          <p:nvPr/>
        </p:nvSpPr>
        <p:spPr>
          <a:xfrm>
            <a:off x="1353703" y="1259046"/>
            <a:ext cx="5171788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Siamese, Burmese, Manx and Siberian are all types of what animal?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FA4C3F3-4550-C23B-D450-11A32F3276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4A60F834-88B0-78D0-0879-733FBF2A9C7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CECA11-0A1E-4346-C135-4E9ADDC3954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Cats</a:t>
            </a:r>
          </a:p>
        </p:txBody>
      </p:sp>
    </p:spTree>
    <p:extLst>
      <p:ext uri="{BB962C8B-B14F-4D97-AF65-F5344CB8AC3E}">
        <p14:creationId xmlns:p14="http://schemas.microsoft.com/office/powerpoint/2010/main" val="5911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422413-DB6F-D1A2-0DB6-C6F8624DB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271AEAE-B7A8-CEBC-452B-4F1010B7E48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65074D-356F-F7AA-EE54-40B50F6808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E4736B-FF2E-09FA-F6C6-FDF16292D116}"/>
              </a:ext>
            </a:extLst>
          </p:cNvPr>
          <p:cNvSpPr txBox="1"/>
          <p:nvPr/>
        </p:nvSpPr>
        <p:spPr>
          <a:xfrm>
            <a:off x="1353703" y="1259046"/>
            <a:ext cx="5171788" cy="273921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Alexander Graham Bell invented the telephone. What country was he from: England, Ireland, Scotland or Wales?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DE0A0FCF-FC07-F53F-2E27-249CC6BCE3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9A8981AF-5499-3825-D86E-F5DEC8622D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DAAE88-47D9-41CE-9C28-515B95CBB643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Scotland</a:t>
            </a:r>
          </a:p>
        </p:txBody>
      </p:sp>
    </p:spTree>
    <p:extLst>
      <p:ext uri="{BB962C8B-B14F-4D97-AF65-F5344CB8AC3E}">
        <p14:creationId xmlns:p14="http://schemas.microsoft.com/office/powerpoint/2010/main" val="276215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A91BB1-65D5-69A1-9C2A-E0779B6DD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ED923-D53E-A0B0-9857-BA2E9F83F425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D2A3C7-70BB-BD7D-84C1-35E2E98FA5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7C99F0-7A00-B9DC-2235-7D962B79FF9B}"/>
              </a:ext>
            </a:extLst>
          </p:cNvPr>
          <p:cNvSpPr txBox="1"/>
          <p:nvPr/>
        </p:nvSpPr>
        <p:spPr>
          <a:xfrm>
            <a:off x="1353703" y="1259046"/>
            <a:ext cx="5171788" cy="255454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digits are in the long number  on the front of most credit cards?</a:t>
            </a:r>
          </a:p>
        </p:txBody>
      </p:sp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AA1F49F8-E630-0E03-A2E5-7DB95D2FD2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711" b="25812"/>
          <a:stretch>
            <a:fillRect/>
          </a:stretch>
        </p:blipFill>
        <p:spPr>
          <a:xfrm>
            <a:off x="614830" y="158168"/>
            <a:ext cx="2530151" cy="685907"/>
          </a:xfrm>
          <a:prstGeom prst="rect">
            <a:avLst/>
          </a:prstGeom>
        </p:spPr>
      </p:pic>
      <p:pic>
        <p:nvPicPr>
          <p:cNvPr id="7" name="Picture 6" descr="A blue and white text&#10;&#10;Description automatically generated">
            <a:extLst>
              <a:ext uri="{FF2B5EF4-FFF2-40B4-BE49-F238E27FC236}">
                <a16:creationId xmlns:a16="http://schemas.microsoft.com/office/drawing/2014/main" id="{1C6456BD-C667-1A8C-1A19-DCB8172D17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3336588" y="131351"/>
            <a:ext cx="3318862" cy="673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F60ED2-4A84-70FD-C40D-14CB8F9AB3DB}"/>
              </a:ext>
            </a:extLst>
          </p:cNvPr>
          <p:cNvSpPr txBox="1"/>
          <p:nvPr/>
        </p:nvSpPr>
        <p:spPr>
          <a:xfrm>
            <a:off x="2454195" y="4080912"/>
            <a:ext cx="2701636" cy="584775"/>
          </a:xfrm>
          <a:prstGeom prst="rect">
            <a:avLst/>
          </a:prstGeom>
          <a:solidFill>
            <a:srgbClr val="132847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5149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A8B1AA-016D-151F-1DF0-AE451DE45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60714BFE-439C-B67E-7DF0-A416A13A6B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6E25B4-C3C6-0EFC-E375-9E027B6E243E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E81240-1483-9B9E-9E02-B36E556B63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F59870-0B6B-2BB9-1728-70C0BD109D98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33624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819F6-AD04-3290-D22A-5D8FD3172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24C54B-E3C7-5D7B-8FEF-5191D4062998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F2D85D-88F0-E981-CE20-372B050A2D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A59909-1BCB-EA22-4752-B9D67FF8642A}"/>
              </a:ext>
            </a:extLst>
          </p:cNvPr>
          <p:cNvSpPr txBox="1"/>
          <p:nvPr/>
        </p:nvSpPr>
        <p:spPr>
          <a:xfrm>
            <a:off x="562769" y="2021355"/>
            <a:ext cx="3052986" cy="206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3200" dirty="0">
                <a:latin typeface="HelloTiffany" panose="02000603000000000000" pitchFamily="2" charset="0"/>
                <a:ea typeface="HelloTiffany" panose="02000603000000000000" pitchFamily="2" charset="0"/>
              </a:rPr>
              <a:t>The human eye can blink more than 10,000 times per day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0155989A-F1EA-8ADD-0800-2C5D02E4EB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8" name="Picture 7" descr="A close up of a green eye&#10;&#10;AI-generated content may be incorrect.">
            <a:extLst>
              <a:ext uri="{FF2B5EF4-FFF2-40B4-BE49-F238E27FC236}">
                <a16:creationId xmlns:a16="http://schemas.microsoft.com/office/drawing/2014/main" id="{2A6DA2AC-A1B7-083A-C2F9-66BB82B651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2588" y="2126693"/>
            <a:ext cx="2777836" cy="185142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0306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5455B-869E-EB33-0D03-06504B7A5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white text&#10;&#10;Description automatically generated">
            <a:extLst>
              <a:ext uri="{FF2B5EF4-FFF2-40B4-BE49-F238E27FC236}">
                <a16:creationId xmlns:a16="http://schemas.microsoft.com/office/drawing/2014/main" id="{FDCE15A8-766C-1B1A-B339-38481991B3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5" b="25375"/>
          <a:stretch>
            <a:fillRect/>
          </a:stretch>
        </p:blipFill>
        <p:spPr>
          <a:xfrm>
            <a:off x="1588004" y="-55417"/>
            <a:ext cx="3681991" cy="1149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17FAF1B-2B36-B67B-BE78-D2F33782CCC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07166-C510-87BC-6D95-735BC6942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D18903-765E-9B51-F0AB-AC655CD5F0CC}"/>
              </a:ext>
            </a:extLst>
          </p:cNvPr>
          <p:cNvSpPr txBox="1"/>
          <p:nvPr/>
        </p:nvSpPr>
        <p:spPr>
          <a:xfrm>
            <a:off x="1353703" y="1259046"/>
            <a:ext cx="5171788" cy="261610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44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largest star in our Solar System?</a:t>
            </a:r>
          </a:p>
        </p:txBody>
      </p:sp>
    </p:spTree>
    <p:extLst>
      <p:ext uri="{BB962C8B-B14F-4D97-AF65-F5344CB8AC3E}">
        <p14:creationId xmlns:p14="http://schemas.microsoft.com/office/powerpoint/2010/main" val="31170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05771C-A31A-BE95-13BF-8BB42B82C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64F0B-D3EA-D3DC-39B2-C82D74FE12D6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81C785-54F9-1549-2FB8-3050128E78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FDCA8F-9847-6AC0-3903-08832BC036A9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7722F97F-6FE1-B309-880E-E79240E08D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118876" y="3332737"/>
            <a:ext cx="4620248" cy="13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3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E81EC-D790-6780-FAEA-04174DE14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1BF3CB-A12E-42E1-9B0E-56B2AE0A02CB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DBDA5D-8ADA-02F8-A949-1078C52561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334DF6-3F91-F2D7-7401-E9DF0DF95C8F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1: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three capital letters describe the removable card inside a mobile phone?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9D72645-0784-9024-C657-B96A62100B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6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FDB0D-92C1-5FE2-79E8-713EC3920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09ADE4-412F-8193-EAE7-F699CAE2E35D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37B2D3-9653-DCD0-2BE5-17D231616C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720A90-DE4A-DC99-8C75-5209D39664D5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2: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“H” word refers to the gathering of crops from the fields in Autumn?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87880837-64B1-4918-DF1D-696C3C1EE7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7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219CD3-10A6-B4BF-AED1-AF69DE35F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863E257-5742-0F4B-2DEC-8AEC0371CE7A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6B860-C67B-F760-5CA9-A0B6D0FED8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E0A0D9-C7C0-C80D-64DA-26AFD9874D83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3:</a:t>
            </a:r>
          </a:p>
          <a:p>
            <a:r>
              <a:rPr lang="en-IE" sz="4800" dirty="0">
                <a:latin typeface="HelloTiffany" panose="02000603000000000000" pitchFamily="2" charset="0"/>
                <a:ea typeface="HelloTiffany" panose="02000603000000000000" pitchFamily="2" charset="0"/>
              </a:rPr>
              <a:t>How many moons does Mars have: 2, 3 or 4?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4448BE0F-1E1C-0F07-BC13-B2FF4D130D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2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7085F6-85D1-800B-86D4-2ABF38502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CB6A89-C16F-DC7E-001E-D63100E89E9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FA2CBC-8CFF-442D-08D8-AEE827A910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FDF43C-1A9D-9DE7-473A-06E376AEA02B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4: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What is the main ingredient in porridge, as eaten in Ireland for breakfast?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37BA8E5E-B81A-D7CE-307B-F76E09C1FE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8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584AA7-139B-98B8-5D65-6E8A656EA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C9FC67-56B0-E002-93DD-5A0E6CB5EEE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6DF7B-983E-BFE3-1D1D-1EFA11CA7F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1A0686-7D02-7A5B-CC5B-6F4391E16FA8}"/>
              </a:ext>
            </a:extLst>
          </p:cNvPr>
          <p:cNvSpPr txBox="1"/>
          <p:nvPr/>
        </p:nvSpPr>
        <p:spPr>
          <a:xfrm>
            <a:off x="1353703" y="1259046"/>
            <a:ext cx="5171788" cy="30469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5:</a:t>
            </a:r>
          </a:p>
          <a:p>
            <a:r>
              <a:rPr lang="en-IE" sz="4000" dirty="0">
                <a:latin typeface="HelloTiffany" panose="02000603000000000000" pitchFamily="2" charset="0"/>
                <a:ea typeface="HelloTiffany" panose="02000603000000000000" pitchFamily="2" charset="0"/>
              </a:rPr>
              <a:t>An avalanche is a rapid fall of what down a slope: mud, rocks or snow?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D840BCAC-DEB4-C8C2-67D7-16D2070640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4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5EFBBB-8ADC-03A0-735D-FAD49E626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B65645-D1F6-8FED-9831-1E5A104FB9E0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AAB503-6FD0-84AC-549B-D1E7EF17D8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C6570F-AAE9-30FA-2633-81EAAD914428}"/>
              </a:ext>
            </a:extLst>
          </p:cNvPr>
          <p:cNvSpPr txBox="1"/>
          <p:nvPr/>
        </p:nvSpPr>
        <p:spPr>
          <a:xfrm>
            <a:off x="1353703" y="1259046"/>
            <a:ext cx="5171788" cy="280076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3200" b="1" u="sng" dirty="0">
                <a:latin typeface="HelloTiffany" panose="02000603000000000000" pitchFamily="2" charset="0"/>
                <a:ea typeface="HelloTiffany" panose="02000603000000000000" pitchFamily="2" charset="0"/>
              </a:rPr>
              <a:t>Question 6:</a:t>
            </a:r>
          </a:p>
          <a:p>
            <a:r>
              <a:rPr lang="en-IE" sz="3600" dirty="0">
                <a:latin typeface="HelloTiffany" panose="02000603000000000000" pitchFamily="2" charset="0"/>
                <a:ea typeface="HelloTiffany" panose="02000603000000000000" pitchFamily="2" charset="0"/>
              </a:rPr>
              <a:t>The inventor Thomas Edison described genius as “1% inspiration and 99% __”?</a:t>
            </a:r>
          </a:p>
        </p:txBody>
      </p:sp>
      <p:pic>
        <p:nvPicPr>
          <p:cNvPr id="6" name="Picture 5" descr="A blue and white text&#10;&#10;Description automatically generated">
            <a:extLst>
              <a:ext uri="{FF2B5EF4-FFF2-40B4-BE49-F238E27FC236}">
                <a16:creationId xmlns:a16="http://schemas.microsoft.com/office/drawing/2014/main" id="{F2089345-384C-2F8B-ADE1-48F33BD1D5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100" b="25434"/>
          <a:stretch>
            <a:fillRect/>
          </a:stretch>
        </p:blipFill>
        <p:spPr>
          <a:xfrm>
            <a:off x="1563620" y="65672"/>
            <a:ext cx="3730760" cy="10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9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C9837C-7364-56C2-1CE9-4E387EFE5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text&#10;&#10;AI-generated content may be incorrect.">
            <a:extLst>
              <a:ext uri="{FF2B5EF4-FFF2-40B4-BE49-F238E27FC236}">
                <a16:creationId xmlns:a16="http://schemas.microsoft.com/office/drawing/2014/main" id="{2A089BFA-2A13-0473-8B21-8B60017E47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74F577-1975-F171-581A-03F7160364DC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CC85ED-6873-726A-8E8D-3027F5449D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838F04-7DDF-9556-9832-F28DB652A2D9}"/>
              </a:ext>
            </a:extLst>
          </p:cNvPr>
          <p:cNvSpPr txBox="1"/>
          <p:nvPr/>
        </p:nvSpPr>
        <p:spPr>
          <a:xfrm>
            <a:off x="-135661" y="2937018"/>
            <a:ext cx="3038188" cy="2123658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>
                <a:ln w="28575">
                  <a:solidFill>
                    <a:srgbClr val="0B5C6F"/>
                  </a:solidFill>
                </a:ln>
                <a:solidFill>
                  <a:srgbClr val="578F9C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A fun science fact</a:t>
            </a:r>
          </a:p>
        </p:txBody>
      </p:sp>
    </p:spTree>
    <p:extLst>
      <p:ext uri="{BB962C8B-B14F-4D97-AF65-F5344CB8AC3E}">
        <p14:creationId xmlns:p14="http://schemas.microsoft.com/office/powerpoint/2010/main" val="101155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449DC9-B2AF-98C4-5BF3-3F091ED0A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9350EE-0AC1-5C0F-6879-20C30DB5FFC2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80F575-FC6B-0F9F-F46B-3D0CFE35C7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64C1B7-6D52-3AA9-E188-723ED79F1900}"/>
              </a:ext>
            </a:extLst>
          </p:cNvPr>
          <p:cNvSpPr txBox="1"/>
          <p:nvPr/>
        </p:nvSpPr>
        <p:spPr>
          <a:xfrm>
            <a:off x="569696" y="1713579"/>
            <a:ext cx="3052986" cy="26776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HelloTiffany" panose="02000603000000000000" pitchFamily="2" charset="0"/>
                <a:ea typeface="HelloTiffany" panose="02000603000000000000" pitchFamily="2" charset="0"/>
              </a:rPr>
              <a:t>Tomatoes aren’t always red. They can be yellow, pink, purple, black and even white.</a:t>
            </a:r>
          </a:p>
        </p:txBody>
      </p:sp>
      <p:pic>
        <p:nvPicPr>
          <p:cNvPr id="6" name="Picture 5" descr="A blue and white text&#10;&#10;AI-generated content may be incorrect.">
            <a:extLst>
              <a:ext uri="{FF2B5EF4-FFF2-40B4-BE49-F238E27FC236}">
                <a16:creationId xmlns:a16="http://schemas.microsoft.com/office/drawing/2014/main" id="{CFD93F75-728F-5D04-AAE7-9CC807BF88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020" b="14843"/>
          <a:stretch>
            <a:fillRect/>
          </a:stretch>
        </p:blipFill>
        <p:spPr>
          <a:xfrm>
            <a:off x="306459" y="142513"/>
            <a:ext cx="6245082" cy="1152888"/>
          </a:xfrm>
          <a:prstGeom prst="rect">
            <a:avLst/>
          </a:prstGeom>
        </p:spPr>
      </p:pic>
      <p:pic>
        <p:nvPicPr>
          <p:cNvPr id="7" name="Picture 6" descr="A group of tomatoes with green stems&#10;&#10;AI-generated content may be incorrect.">
            <a:extLst>
              <a:ext uri="{FF2B5EF4-FFF2-40B4-BE49-F238E27FC236}">
                <a16:creationId xmlns:a16="http://schemas.microsoft.com/office/drawing/2014/main" id="{1BEF397E-A820-0B8F-C90A-496D1B2B39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04" t="10370" r="10269" b="10976"/>
          <a:stretch>
            <a:fillRect/>
          </a:stretch>
        </p:blipFill>
        <p:spPr>
          <a:xfrm>
            <a:off x="3947858" y="1717964"/>
            <a:ext cx="2529142" cy="250767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7322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7D185-6AA0-4BB3-2D5E-EDABA423D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555E73-EBE1-7F9B-43E1-CC8A4EB581DF}"/>
              </a:ext>
            </a:extLst>
          </p:cNvPr>
          <p:cNvSpPr txBox="1"/>
          <p:nvPr/>
        </p:nvSpPr>
        <p:spPr>
          <a:xfrm>
            <a:off x="3805013" y="4871453"/>
            <a:ext cx="30529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000" b="1" dirty="0">
                <a:solidFill>
                  <a:schemeClr val="bg1"/>
                </a:solidFill>
                <a:latin typeface="HelloTiffany" panose="02000603000000000000" pitchFamily="2" charset="0"/>
                <a:ea typeface="HelloTiffany" panose="02000603000000000000" pitchFamily="2" charset="0"/>
              </a:rPr>
              <a:t>© Seomra Ranga 2025 www.seomraranga.com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27AE9D-8520-43C8-8E71-C8455F083D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8" y="4809413"/>
            <a:ext cx="1216817" cy="3082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445F08-D182-7C95-E91C-8F962C77DE3B}"/>
              </a:ext>
            </a:extLst>
          </p:cNvPr>
          <p:cNvSpPr txBox="1"/>
          <p:nvPr/>
        </p:nvSpPr>
        <p:spPr>
          <a:xfrm>
            <a:off x="83128" y="98702"/>
            <a:ext cx="2082224" cy="33855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Tiffany" panose="02000603000000000000" pitchFamily="2" charset="0"/>
                <a:ea typeface="HelloTiffany" panose="02000603000000000000" pitchFamily="2" charset="0"/>
              </a:rPr>
              <a:t>Science Week 2025</a:t>
            </a:r>
          </a:p>
        </p:txBody>
      </p:sp>
      <p:pic>
        <p:nvPicPr>
          <p:cNvPr id="5" name="Picture 4" descr="A blue and white text&#10;&#10;Description automatically generated">
            <a:extLst>
              <a:ext uri="{FF2B5EF4-FFF2-40B4-BE49-F238E27FC236}">
                <a16:creationId xmlns:a16="http://schemas.microsoft.com/office/drawing/2014/main" id="{156292EB-C547-3A73-B308-66A7E77F82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038" b="25064"/>
          <a:stretch>
            <a:fillRect/>
          </a:stretch>
        </p:blipFill>
        <p:spPr>
          <a:xfrm>
            <a:off x="1431322" y="278203"/>
            <a:ext cx="3995355" cy="1120204"/>
          </a:xfrm>
          <a:prstGeom prst="rect">
            <a:avLst/>
          </a:prstGeom>
        </p:spPr>
      </p:pic>
      <p:pic>
        <p:nvPicPr>
          <p:cNvPr id="4" name="Picture 3" descr="A blue and white text&#10;&#10;Description automatically generated">
            <a:extLst>
              <a:ext uri="{FF2B5EF4-FFF2-40B4-BE49-F238E27FC236}">
                <a16:creationId xmlns:a16="http://schemas.microsoft.com/office/drawing/2014/main" id="{FD25F623-8D77-0272-6D66-3431CAB2C9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75" b="28226"/>
          <a:stretch>
            <a:fillRect/>
          </a:stretch>
        </p:blipFill>
        <p:spPr>
          <a:xfrm>
            <a:off x="1288461" y="3601914"/>
            <a:ext cx="4281078" cy="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1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1004</TotalTime>
  <Words>4192</Words>
  <Application>Microsoft Office PowerPoint</Application>
  <PresentationFormat>Custom</PresentationFormat>
  <Paragraphs>531</Paragraphs>
  <Slides>174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174</vt:i4>
      </vt:variant>
    </vt:vector>
  </HeadingPairs>
  <TitlesOfParts>
    <vt:vector size="179" baseType="lpstr">
      <vt:lpstr>Arial</vt:lpstr>
      <vt:lpstr>Aptos</vt:lpstr>
      <vt:lpstr>HelloTiffany</vt:lpstr>
      <vt:lpstr>Aptos Display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Damien Quinn</dc:creator>
  <cp:lastModifiedBy>Damien Quinn</cp:lastModifiedBy>
  <cp:revision>56</cp:revision>
  <dcterms:created xsi:type="dcterms:W3CDTF">2025-10-30T10:25:45Z</dcterms:created>
  <dcterms:modified xsi:type="dcterms:W3CDTF">2025-11-04T15:12:39Z</dcterms:modified>
</cp:coreProperties>
</file>