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58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5191049-4172-456C-989D-4457F77F2CD7}" type="datetimeFigureOut">
              <a:rPr lang="en-IE"/>
              <a:pPr>
                <a:defRPr/>
              </a:pPr>
              <a:t>02/11/2025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3DA9CAE-3F08-442A-8652-CB4CB793D10E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735474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EDF0B0-D0D9-4E6C-B9CF-79164195B2E7}" type="slidenum">
              <a:rPr lang="en-IE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IE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19936F-0754-4831-8204-31645878D0B0}" type="slidenum">
              <a:rPr lang="en-IE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IE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91B40-078B-7929-D239-20698E5E5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A4090952-D033-E878-1797-CD84895A281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E98BF3A2-067B-954A-FAD9-980636B5618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0A3D844E-1D95-1BD1-5981-E111E43D52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2DA413-F1A1-482A-B021-EB08477D5FCD}" type="slidenum">
              <a:rPr lang="en-IE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IE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325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0B11DA-5D47-4E56-A989-9AC6C60987F4}" type="slidenum">
              <a:rPr lang="en-IE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IE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B29DD8-743E-468A-9EAC-BB3E38C62342}" type="slidenum">
              <a:rPr lang="en-IE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IE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BC801B-C49A-445D-AF16-9A31C3B2D38C}" type="slidenum">
              <a:rPr lang="en-IE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IE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45A499-2D96-4753-9CC4-24343C85AADE}" type="slidenum">
              <a:rPr lang="en-IE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IE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C1146C-A9E3-42FD-A123-A797B8E75DBD}" type="slidenum">
              <a:rPr lang="en-IE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IE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F1ECA1-3222-47C7-BCC8-A99AD24CE1C1}" type="slidenum">
              <a:rPr lang="en-IE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IE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F73698-B9E7-451E-A8F0-7CB7AD5D9254}" type="slidenum">
              <a:rPr lang="en-IE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IE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2DA413-F1A1-482A-B021-EB08477D5FCD}" type="slidenum">
              <a:rPr lang="en-IE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IE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16478-F4C2-461B-ABED-7A49A18B352D}" type="datetimeFigureOut">
              <a:rPr lang="en-IE"/>
              <a:pPr>
                <a:defRPr/>
              </a:pPr>
              <a:t>02/11/2025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57EF9-80D6-410E-81DD-3F7EAF6BB4C9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2868033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FB8CC-9E89-4609-ACB8-650265874489}" type="datetimeFigureOut">
              <a:rPr lang="en-IE"/>
              <a:pPr>
                <a:defRPr/>
              </a:pPr>
              <a:t>02/11/2025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84113-370A-4532-980A-176108C585D5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1548338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AEDE7-8FB8-4EFE-9B82-BB362C3AB274}" type="datetimeFigureOut">
              <a:rPr lang="en-IE"/>
              <a:pPr>
                <a:defRPr/>
              </a:pPr>
              <a:t>02/11/2025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3B8FC-9FB4-4495-A64A-FAA5D6C6A3CC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93877737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2CA66-928D-4057-8115-B8F3AF4B2D09}" type="datetimeFigureOut">
              <a:rPr lang="en-IE"/>
              <a:pPr>
                <a:defRPr/>
              </a:pPr>
              <a:t>02/11/2025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EC84E-447A-4913-8C36-938B78EB50A7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48832908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C6937-1E21-4274-9C84-BFF599BC9754}" type="datetimeFigureOut">
              <a:rPr lang="en-IE"/>
              <a:pPr>
                <a:defRPr/>
              </a:pPr>
              <a:t>02/11/2025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5F0E3-9CCA-4362-87F2-3D107F4A2055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97723008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F4030-6D0E-4F4C-B3B4-6CE2A164284A}" type="datetimeFigureOut">
              <a:rPr lang="en-IE"/>
              <a:pPr>
                <a:defRPr/>
              </a:pPr>
              <a:t>02/11/2025</a:t>
            </a:fld>
            <a:endParaRPr lang="en-I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C6920-0555-4C04-91E2-13FF8E2ABDDF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74097303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324A7-798E-44E2-A540-772C9083F81C}" type="datetimeFigureOut">
              <a:rPr lang="en-IE"/>
              <a:pPr>
                <a:defRPr/>
              </a:pPr>
              <a:t>02/11/2025</a:t>
            </a:fld>
            <a:endParaRPr lang="en-I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04AFF-6CA7-432B-A825-129999513CEF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06150903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9E09C-CA3F-41AD-866A-C4C57BCB03CC}" type="datetimeFigureOut">
              <a:rPr lang="en-IE"/>
              <a:pPr>
                <a:defRPr/>
              </a:pPr>
              <a:t>02/11/2025</a:t>
            </a:fld>
            <a:endParaRPr lang="en-I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D563C-2E62-47CF-AAAF-3A9846DF1FC1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67293270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FD98E-8FA3-4C9E-822E-66CCA51FC188}" type="datetimeFigureOut">
              <a:rPr lang="en-IE"/>
              <a:pPr>
                <a:defRPr/>
              </a:pPr>
              <a:t>02/11/2025</a:t>
            </a:fld>
            <a:endParaRPr lang="en-I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BD528-2737-4284-8B11-0421BCFB684A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33435256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53244-CB4E-4A06-AE0D-07F14B9DC4AD}" type="datetimeFigureOut">
              <a:rPr lang="en-IE"/>
              <a:pPr>
                <a:defRPr/>
              </a:pPr>
              <a:t>02/11/2025</a:t>
            </a:fld>
            <a:endParaRPr lang="en-I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A1C5D-4D19-475A-BA46-B4A9578A1524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52249181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7B324-5199-4500-80E2-C05424E6BD7B}" type="datetimeFigureOut">
              <a:rPr lang="en-IE"/>
              <a:pPr>
                <a:defRPr/>
              </a:pPr>
              <a:t>02/11/2025</a:t>
            </a:fld>
            <a:endParaRPr lang="en-IE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1E96D-83B9-4A87-8B5A-C7FA8EEF0250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65937461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76EB0"/>
            </a:gs>
            <a:gs pos="92000">
              <a:srgbClr val="61B9E0"/>
            </a:gs>
            <a:gs pos="100000">
              <a:srgbClr val="61B9E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18"/>
          <p:cNvGrpSpPr>
            <a:grpSpLocks/>
          </p:cNvGrpSpPr>
          <p:nvPr/>
        </p:nvGrpSpPr>
        <p:grpSpPr bwMode="auto">
          <a:xfrm>
            <a:off x="6557963" y="66675"/>
            <a:ext cx="2574925" cy="6796088"/>
            <a:chOff x="6558164" y="66319"/>
            <a:chExt cx="2575511" cy="6797067"/>
          </a:xfrm>
        </p:grpSpPr>
        <p:grpSp>
          <p:nvGrpSpPr>
            <p:cNvPr id="1032" name="Group 62"/>
            <p:cNvGrpSpPr>
              <a:grpSpLocks/>
            </p:cNvGrpSpPr>
            <p:nvPr/>
          </p:nvGrpSpPr>
          <p:grpSpPr bwMode="auto"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1040" name="Group 44"/>
              <p:cNvGrpSpPr>
                <a:grpSpLocks/>
              </p:cNvGrpSpPr>
              <p:nvPr/>
            </p:nvGrpSpPr>
            <p:grpSpPr bwMode="auto"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</p:spPr>
              <p:txBody>
                <a:bodyPr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1041" name="Group 50"/>
              <p:cNvGrpSpPr>
                <a:grpSpLocks/>
              </p:cNvGrpSpPr>
              <p:nvPr/>
            </p:nvGrpSpPr>
            <p:grpSpPr bwMode="auto"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</p:spPr>
              <p:txBody>
                <a:bodyPr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</p:spPr>
              <p:txBody>
                <a:bodyPr/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056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2147483647 w 750"/>
                    <a:gd name="T1" fmla="*/ 2147483647 h 856"/>
                    <a:gd name="T2" fmla="*/ 2147483647 w 750"/>
                    <a:gd name="T3" fmla="*/ 2147483647 h 856"/>
                    <a:gd name="T4" fmla="*/ 2147483647 w 750"/>
                    <a:gd name="T5" fmla="*/ 2147483647 h 856"/>
                    <a:gd name="T6" fmla="*/ 2147483647 w 750"/>
                    <a:gd name="T7" fmla="*/ 2147483647 h 856"/>
                    <a:gd name="T8" fmla="*/ 2147483647 w 750"/>
                    <a:gd name="T9" fmla="*/ 2147483647 h 856"/>
                    <a:gd name="T10" fmla="*/ 2147483647 w 750"/>
                    <a:gd name="T11" fmla="*/ 2147483647 h 856"/>
                    <a:gd name="T12" fmla="*/ 2147483647 w 750"/>
                    <a:gd name="T13" fmla="*/ 2147483647 h 856"/>
                    <a:gd name="T14" fmla="*/ 2147483647 w 750"/>
                    <a:gd name="T15" fmla="*/ 2147483647 h 856"/>
                    <a:gd name="T16" fmla="*/ 2147483647 w 750"/>
                    <a:gd name="T17" fmla="*/ 2147483647 h 856"/>
                    <a:gd name="T18" fmla="*/ 2147483647 w 750"/>
                    <a:gd name="T19" fmla="*/ 2147483647 h 856"/>
                    <a:gd name="T20" fmla="*/ 2147483647 w 750"/>
                    <a:gd name="T21" fmla="*/ 2147483647 h 856"/>
                    <a:gd name="T22" fmla="*/ 2147483647 w 750"/>
                    <a:gd name="T23" fmla="*/ 2147483647 h 856"/>
                    <a:gd name="T24" fmla="*/ 2147483647 w 750"/>
                    <a:gd name="T25" fmla="*/ 2147483647 h 856"/>
                    <a:gd name="T26" fmla="*/ 2147483647 w 750"/>
                    <a:gd name="T27" fmla="*/ 2147483647 h 856"/>
                    <a:gd name="T28" fmla="*/ 2147483647 w 750"/>
                    <a:gd name="T29" fmla="*/ 2147483647 h 856"/>
                    <a:gd name="T30" fmla="*/ 2147483647 w 750"/>
                    <a:gd name="T31" fmla="*/ 0 h 856"/>
                    <a:gd name="T32" fmla="*/ 2147483647 w 750"/>
                    <a:gd name="T33" fmla="*/ 2147483647 h 856"/>
                    <a:gd name="T34" fmla="*/ 2147483647 w 750"/>
                    <a:gd name="T35" fmla="*/ 2147483647 h 856"/>
                    <a:gd name="T36" fmla="*/ 2147483647 w 750"/>
                    <a:gd name="T37" fmla="*/ 2147483647 h 856"/>
                    <a:gd name="T38" fmla="*/ 2147483647 w 750"/>
                    <a:gd name="T39" fmla="*/ 2147483647 h 856"/>
                    <a:gd name="T40" fmla="*/ 2147483647 w 750"/>
                    <a:gd name="T41" fmla="*/ 2147483647 h 856"/>
                    <a:gd name="T42" fmla="*/ 2147483647 w 750"/>
                    <a:gd name="T43" fmla="*/ 2147483647 h 856"/>
                    <a:gd name="T44" fmla="*/ 2147483647 w 750"/>
                    <a:gd name="T45" fmla="*/ 2147483647 h 856"/>
                    <a:gd name="T46" fmla="*/ 2147483647 w 750"/>
                    <a:gd name="T47" fmla="*/ 2147483647 h 856"/>
                    <a:gd name="T48" fmla="*/ 563606472 w 750"/>
                    <a:gd name="T49" fmla="*/ 2147483647 h 856"/>
                    <a:gd name="T50" fmla="*/ 2147483647 w 750"/>
                    <a:gd name="T51" fmla="*/ 2147483647 h 856"/>
                    <a:gd name="T52" fmla="*/ 2147483647 w 750"/>
                    <a:gd name="T53" fmla="*/ 2147483647 h 856"/>
                    <a:gd name="T54" fmla="*/ 2147483647 w 750"/>
                    <a:gd name="T55" fmla="*/ 2147483647 h 856"/>
                    <a:gd name="T56" fmla="*/ 2147483647 w 750"/>
                    <a:gd name="T57" fmla="*/ 2147483647 h 856"/>
                    <a:gd name="T58" fmla="*/ 2147483647 w 750"/>
                    <a:gd name="T59" fmla="*/ 2147483647 h 856"/>
                    <a:gd name="T60" fmla="*/ 2147483647 w 750"/>
                    <a:gd name="T61" fmla="*/ 2147483647 h 856"/>
                    <a:gd name="T62" fmla="*/ 1691249536 w 750"/>
                    <a:gd name="T63" fmla="*/ 2147483647 h 856"/>
                    <a:gd name="T64" fmla="*/ 563606472 w 750"/>
                    <a:gd name="T65" fmla="*/ 2147483647 h 856"/>
                    <a:gd name="T66" fmla="*/ 2147483647 w 750"/>
                    <a:gd name="T67" fmla="*/ 2147483647 h 856"/>
                    <a:gd name="T68" fmla="*/ 2147483647 w 750"/>
                    <a:gd name="T69" fmla="*/ 2147483647 h 856"/>
                    <a:gd name="T70" fmla="*/ 2147483647 w 750"/>
                    <a:gd name="T71" fmla="*/ 2147483647 h 856"/>
                    <a:gd name="T72" fmla="*/ 2147483647 w 750"/>
                    <a:gd name="T73" fmla="*/ 2147483647 h 856"/>
                    <a:gd name="T74" fmla="*/ 2147483647 w 750"/>
                    <a:gd name="T75" fmla="*/ 2147483647 h 856"/>
                    <a:gd name="T76" fmla="*/ 2147483647 w 750"/>
                    <a:gd name="T77" fmla="*/ 2147483647 h 856"/>
                    <a:gd name="T78" fmla="*/ 2147483647 w 750"/>
                    <a:gd name="T79" fmla="*/ 2147483647 h 856"/>
                    <a:gd name="T80" fmla="*/ 2147483647 w 750"/>
                    <a:gd name="T81" fmla="*/ 2147483647 h 856"/>
                    <a:gd name="T82" fmla="*/ 2147483647 w 750"/>
                    <a:gd name="T83" fmla="*/ 2147483647 h 856"/>
                    <a:gd name="T84" fmla="*/ 2147483647 w 750"/>
                    <a:gd name="T85" fmla="*/ 2147483647 h 856"/>
                    <a:gd name="T86" fmla="*/ 2147483647 w 750"/>
                    <a:gd name="T87" fmla="*/ 2147483647 h 856"/>
                    <a:gd name="T88" fmla="*/ 2147483647 w 750"/>
                    <a:gd name="T89" fmla="*/ 2147483647 h 856"/>
                    <a:gd name="T90" fmla="*/ 2147483647 w 750"/>
                    <a:gd name="T91" fmla="*/ 2147483647 h 856"/>
                    <a:gd name="T92" fmla="*/ 2147483647 w 750"/>
                    <a:gd name="T93" fmla="*/ 2147483647 h 856"/>
                    <a:gd name="T94" fmla="*/ 2147483647 w 750"/>
                    <a:gd name="T95" fmla="*/ 2147483647 h 856"/>
                    <a:gd name="T96" fmla="*/ 2147483647 w 750"/>
                    <a:gd name="T97" fmla="*/ 2147483647 h 856"/>
                    <a:gd name="T98" fmla="*/ 2147483647 w 750"/>
                    <a:gd name="T99" fmla="*/ 2147483647 h 856"/>
                    <a:gd name="T100" fmla="*/ 2147483647 w 750"/>
                    <a:gd name="T101" fmla="*/ 2147483647 h 856"/>
                    <a:gd name="T102" fmla="*/ 2147483647 w 750"/>
                    <a:gd name="T103" fmla="*/ 2147483647 h 85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77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IE"/>
                </a:p>
              </p:txBody>
            </p:sp>
            <p:sp>
              <p:nvSpPr>
                <p:cNvPr id="1057" name="Freeform 53"/>
                <p:cNvSpPr>
                  <a:spLocks noChangeAspect="1"/>
                </p:cNvSpPr>
                <p:nvPr/>
              </p:nvSpPr>
              <p:spPr bwMode="auto">
                <a:xfrm rot="-608747">
                  <a:off x="8713407" y="888239"/>
                  <a:ext cx="384613" cy="438971"/>
                </a:xfrm>
                <a:custGeom>
                  <a:avLst/>
                  <a:gdLst>
                    <a:gd name="T0" fmla="*/ 2147483647 w 750"/>
                    <a:gd name="T1" fmla="*/ 2147483647 h 856"/>
                    <a:gd name="T2" fmla="*/ 2147483647 w 750"/>
                    <a:gd name="T3" fmla="*/ 2147483647 h 856"/>
                    <a:gd name="T4" fmla="*/ 2147483647 w 750"/>
                    <a:gd name="T5" fmla="*/ 2147483647 h 856"/>
                    <a:gd name="T6" fmla="*/ 2147483647 w 750"/>
                    <a:gd name="T7" fmla="*/ 2147483647 h 856"/>
                    <a:gd name="T8" fmla="*/ 2147483647 w 750"/>
                    <a:gd name="T9" fmla="*/ 2147483647 h 856"/>
                    <a:gd name="T10" fmla="*/ 2147483647 w 750"/>
                    <a:gd name="T11" fmla="*/ 2147483647 h 856"/>
                    <a:gd name="T12" fmla="*/ 2147483647 w 750"/>
                    <a:gd name="T13" fmla="*/ 2147483647 h 856"/>
                    <a:gd name="T14" fmla="*/ 2147483647 w 750"/>
                    <a:gd name="T15" fmla="*/ 2147483647 h 856"/>
                    <a:gd name="T16" fmla="*/ 2147483647 w 750"/>
                    <a:gd name="T17" fmla="*/ 2147483647 h 856"/>
                    <a:gd name="T18" fmla="*/ 2147483647 w 750"/>
                    <a:gd name="T19" fmla="*/ 2147483647 h 856"/>
                    <a:gd name="T20" fmla="*/ 2147483647 w 750"/>
                    <a:gd name="T21" fmla="*/ 2147483647 h 856"/>
                    <a:gd name="T22" fmla="*/ 2147483647 w 750"/>
                    <a:gd name="T23" fmla="*/ 2147483647 h 856"/>
                    <a:gd name="T24" fmla="*/ 2147483647 w 750"/>
                    <a:gd name="T25" fmla="*/ 2147483647 h 856"/>
                    <a:gd name="T26" fmla="*/ 2147483647 w 750"/>
                    <a:gd name="T27" fmla="*/ 2147483647 h 856"/>
                    <a:gd name="T28" fmla="*/ 2147483647 w 750"/>
                    <a:gd name="T29" fmla="*/ 2147483647 h 856"/>
                    <a:gd name="T30" fmla="*/ 2147483647 w 750"/>
                    <a:gd name="T31" fmla="*/ 0 h 856"/>
                    <a:gd name="T32" fmla="*/ 2147483647 w 750"/>
                    <a:gd name="T33" fmla="*/ 2147483647 h 856"/>
                    <a:gd name="T34" fmla="*/ 2147483647 w 750"/>
                    <a:gd name="T35" fmla="*/ 2147483647 h 856"/>
                    <a:gd name="T36" fmla="*/ 2147483647 w 750"/>
                    <a:gd name="T37" fmla="*/ 2147483647 h 856"/>
                    <a:gd name="T38" fmla="*/ 2147483647 w 750"/>
                    <a:gd name="T39" fmla="*/ 2147483647 h 856"/>
                    <a:gd name="T40" fmla="*/ 2147483647 w 750"/>
                    <a:gd name="T41" fmla="*/ 2147483647 h 856"/>
                    <a:gd name="T42" fmla="*/ 2147483647 w 750"/>
                    <a:gd name="T43" fmla="*/ 2147483647 h 856"/>
                    <a:gd name="T44" fmla="*/ 2147483647 w 750"/>
                    <a:gd name="T45" fmla="*/ 2147483647 h 856"/>
                    <a:gd name="T46" fmla="*/ 1887945218 w 750"/>
                    <a:gd name="T47" fmla="*/ 2147483647 h 856"/>
                    <a:gd name="T48" fmla="*/ 269819353 w 750"/>
                    <a:gd name="T49" fmla="*/ 2147483647 h 856"/>
                    <a:gd name="T50" fmla="*/ 2147483647 w 750"/>
                    <a:gd name="T51" fmla="*/ 2147483647 h 856"/>
                    <a:gd name="T52" fmla="*/ 2147483647 w 750"/>
                    <a:gd name="T53" fmla="*/ 2147483647 h 856"/>
                    <a:gd name="T54" fmla="*/ 2147483647 w 750"/>
                    <a:gd name="T55" fmla="*/ 2147483647 h 856"/>
                    <a:gd name="T56" fmla="*/ 2147483647 w 750"/>
                    <a:gd name="T57" fmla="*/ 2147483647 h 856"/>
                    <a:gd name="T58" fmla="*/ 2147483647 w 750"/>
                    <a:gd name="T59" fmla="*/ 2147483647 h 856"/>
                    <a:gd name="T60" fmla="*/ 2147483647 w 750"/>
                    <a:gd name="T61" fmla="*/ 2147483647 h 856"/>
                    <a:gd name="T62" fmla="*/ 809194470 w 750"/>
                    <a:gd name="T63" fmla="*/ 2147483647 h 856"/>
                    <a:gd name="T64" fmla="*/ 269819353 w 750"/>
                    <a:gd name="T65" fmla="*/ 2147483647 h 856"/>
                    <a:gd name="T66" fmla="*/ 1348569588 w 750"/>
                    <a:gd name="T67" fmla="*/ 2147483647 h 856"/>
                    <a:gd name="T68" fmla="*/ 2147483647 w 750"/>
                    <a:gd name="T69" fmla="*/ 2147483647 h 856"/>
                    <a:gd name="T70" fmla="*/ 2147483647 w 750"/>
                    <a:gd name="T71" fmla="*/ 2147483647 h 856"/>
                    <a:gd name="T72" fmla="*/ 2147483647 w 750"/>
                    <a:gd name="T73" fmla="*/ 2147483647 h 856"/>
                    <a:gd name="T74" fmla="*/ 2147483647 w 750"/>
                    <a:gd name="T75" fmla="*/ 2147483647 h 856"/>
                    <a:gd name="T76" fmla="*/ 2147483647 w 750"/>
                    <a:gd name="T77" fmla="*/ 2147483647 h 856"/>
                    <a:gd name="T78" fmla="*/ 2147483647 w 750"/>
                    <a:gd name="T79" fmla="*/ 2147483647 h 856"/>
                    <a:gd name="T80" fmla="*/ 2147483647 w 750"/>
                    <a:gd name="T81" fmla="*/ 2147483647 h 856"/>
                    <a:gd name="T82" fmla="*/ 2147483647 w 750"/>
                    <a:gd name="T83" fmla="*/ 2147483647 h 856"/>
                    <a:gd name="T84" fmla="*/ 2147483647 w 750"/>
                    <a:gd name="T85" fmla="*/ 2147483647 h 856"/>
                    <a:gd name="T86" fmla="*/ 2147483647 w 750"/>
                    <a:gd name="T87" fmla="*/ 2147483647 h 856"/>
                    <a:gd name="T88" fmla="*/ 2147483647 w 750"/>
                    <a:gd name="T89" fmla="*/ 2147483647 h 856"/>
                    <a:gd name="T90" fmla="*/ 2147483647 w 750"/>
                    <a:gd name="T91" fmla="*/ 2147483647 h 856"/>
                    <a:gd name="T92" fmla="*/ 2147483647 w 750"/>
                    <a:gd name="T93" fmla="*/ 2147483647 h 856"/>
                    <a:gd name="T94" fmla="*/ 2147483647 w 750"/>
                    <a:gd name="T95" fmla="*/ 2147483647 h 856"/>
                    <a:gd name="T96" fmla="*/ 2147483647 w 750"/>
                    <a:gd name="T97" fmla="*/ 2147483647 h 856"/>
                    <a:gd name="T98" fmla="*/ 2147483647 w 750"/>
                    <a:gd name="T99" fmla="*/ 2147483647 h 856"/>
                    <a:gd name="T100" fmla="*/ 2147483647 w 750"/>
                    <a:gd name="T101" fmla="*/ 2147483647 h 856"/>
                    <a:gd name="T102" fmla="*/ 2147483647 w 750"/>
                    <a:gd name="T103" fmla="*/ 2147483647 h 85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77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IE"/>
                </a:p>
              </p:txBody>
            </p:sp>
          </p:grpSp>
          <p:grpSp>
            <p:nvGrpSpPr>
              <p:cNvPr id="1042" name="Group 56"/>
              <p:cNvGrpSpPr>
                <a:grpSpLocks/>
              </p:cNvGrpSpPr>
              <p:nvPr/>
            </p:nvGrpSpPr>
            <p:grpSpPr bwMode="auto"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1043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2147483647 w 760"/>
                    <a:gd name="T1" fmla="*/ 2147483647 h 870"/>
                    <a:gd name="T2" fmla="*/ 2147483647 w 760"/>
                    <a:gd name="T3" fmla="*/ 2147483647 h 870"/>
                    <a:gd name="T4" fmla="*/ 2147483647 w 760"/>
                    <a:gd name="T5" fmla="*/ 2147483647 h 870"/>
                    <a:gd name="T6" fmla="*/ 2147483647 w 760"/>
                    <a:gd name="T7" fmla="*/ 2147483647 h 870"/>
                    <a:gd name="T8" fmla="*/ 2147483647 w 760"/>
                    <a:gd name="T9" fmla="*/ 2147483647 h 870"/>
                    <a:gd name="T10" fmla="*/ 2147483647 w 760"/>
                    <a:gd name="T11" fmla="*/ 2147483647 h 870"/>
                    <a:gd name="T12" fmla="*/ 2147483647 w 760"/>
                    <a:gd name="T13" fmla="*/ 2147483647 h 870"/>
                    <a:gd name="T14" fmla="*/ 2147483647 w 760"/>
                    <a:gd name="T15" fmla="*/ 2147483647 h 870"/>
                    <a:gd name="T16" fmla="*/ 2147483647 w 760"/>
                    <a:gd name="T17" fmla="*/ 2147483647 h 870"/>
                    <a:gd name="T18" fmla="*/ 2147483647 w 760"/>
                    <a:gd name="T19" fmla="*/ 2147483647 h 870"/>
                    <a:gd name="T20" fmla="*/ 2147483647 w 760"/>
                    <a:gd name="T21" fmla="*/ 2147483647 h 870"/>
                    <a:gd name="T22" fmla="*/ 2147483647 w 760"/>
                    <a:gd name="T23" fmla="*/ 2147483647 h 870"/>
                    <a:gd name="T24" fmla="*/ 2147483647 w 760"/>
                    <a:gd name="T25" fmla="*/ 2147483647 h 870"/>
                    <a:gd name="T26" fmla="*/ 2147483647 w 760"/>
                    <a:gd name="T27" fmla="*/ 2147483647 h 870"/>
                    <a:gd name="T28" fmla="*/ 2147483647 w 760"/>
                    <a:gd name="T29" fmla="*/ 2147483647 h 870"/>
                    <a:gd name="T30" fmla="*/ 2147483647 w 760"/>
                    <a:gd name="T31" fmla="*/ 2147483647 h 870"/>
                    <a:gd name="T32" fmla="*/ 2147483647 w 760"/>
                    <a:gd name="T33" fmla="*/ 2147483647 h 870"/>
                    <a:gd name="T34" fmla="*/ 2147483647 w 760"/>
                    <a:gd name="T35" fmla="*/ 2147483647 h 870"/>
                    <a:gd name="T36" fmla="*/ 2147483647 w 760"/>
                    <a:gd name="T37" fmla="*/ 2147483647 h 870"/>
                    <a:gd name="T38" fmla="*/ 2147483647 w 760"/>
                    <a:gd name="T39" fmla="*/ 2147483647 h 870"/>
                    <a:gd name="T40" fmla="*/ 2147483647 w 760"/>
                    <a:gd name="T41" fmla="*/ 2147483647 h 870"/>
                    <a:gd name="T42" fmla="*/ 2147483647 w 760"/>
                    <a:gd name="T43" fmla="*/ 2147483647 h 870"/>
                    <a:gd name="T44" fmla="*/ 2147483647 w 760"/>
                    <a:gd name="T45" fmla="*/ 2147483647 h 870"/>
                    <a:gd name="T46" fmla="*/ 2147483647 w 760"/>
                    <a:gd name="T47" fmla="*/ 2147483647 h 870"/>
                    <a:gd name="T48" fmla="*/ 2147483647 w 760"/>
                    <a:gd name="T49" fmla="*/ 2147483647 h 870"/>
                    <a:gd name="T50" fmla="*/ 2147483647 w 760"/>
                    <a:gd name="T51" fmla="*/ 2147483647 h 870"/>
                    <a:gd name="T52" fmla="*/ 2147483647 w 760"/>
                    <a:gd name="T53" fmla="*/ 2147483647 h 870"/>
                    <a:gd name="T54" fmla="*/ 2147483647 w 760"/>
                    <a:gd name="T55" fmla="*/ 2147483647 h 870"/>
                    <a:gd name="T56" fmla="*/ 2147483647 w 760"/>
                    <a:gd name="T57" fmla="*/ 2147483647 h 870"/>
                    <a:gd name="T58" fmla="*/ 2147483647 w 760"/>
                    <a:gd name="T59" fmla="*/ 2147483647 h 870"/>
                    <a:gd name="T60" fmla="*/ 2147483647 w 760"/>
                    <a:gd name="T61" fmla="*/ 2147483647 h 870"/>
                    <a:gd name="T62" fmla="*/ 2147483647 w 760"/>
                    <a:gd name="T63" fmla="*/ 2147483647 h 870"/>
                    <a:gd name="T64" fmla="*/ 2147483647 w 760"/>
                    <a:gd name="T65" fmla="*/ 2147483647 h 870"/>
                    <a:gd name="T66" fmla="*/ 2147483647 w 760"/>
                    <a:gd name="T67" fmla="*/ 2147483647 h 870"/>
                    <a:gd name="T68" fmla="*/ 2147483647 w 760"/>
                    <a:gd name="T69" fmla="*/ 2147483647 h 870"/>
                    <a:gd name="T70" fmla="*/ 2147483647 w 760"/>
                    <a:gd name="T71" fmla="*/ 2147483647 h 870"/>
                    <a:gd name="T72" fmla="*/ 2147483647 w 760"/>
                    <a:gd name="T73" fmla="*/ 2147483647 h 870"/>
                    <a:gd name="T74" fmla="*/ 2147483647 w 760"/>
                    <a:gd name="T75" fmla="*/ 2147483647 h 870"/>
                    <a:gd name="T76" fmla="*/ 2147483647 w 760"/>
                    <a:gd name="T77" fmla="*/ 2147483647 h 870"/>
                    <a:gd name="T78" fmla="*/ 2147483647 w 760"/>
                    <a:gd name="T79" fmla="*/ 2147483647 h 870"/>
                    <a:gd name="T80" fmla="*/ 2147483647 w 760"/>
                    <a:gd name="T81" fmla="*/ 2147483647 h 870"/>
                    <a:gd name="T82" fmla="*/ 2147483647 w 760"/>
                    <a:gd name="T83" fmla="*/ 2147483647 h 870"/>
                    <a:gd name="T84" fmla="*/ 2147483647 w 760"/>
                    <a:gd name="T85" fmla="*/ 2147483647 h 870"/>
                    <a:gd name="T86" fmla="*/ 2147483647 w 760"/>
                    <a:gd name="T87" fmla="*/ 2147483647 h 870"/>
                    <a:gd name="T88" fmla="*/ 2147483647 w 760"/>
                    <a:gd name="T89" fmla="*/ 2147483647 h 870"/>
                    <a:gd name="T90" fmla="*/ 2147483647 w 760"/>
                    <a:gd name="T91" fmla="*/ 2147483647 h 870"/>
                    <a:gd name="T92" fmla="*/ 2147483647 w 760"/>
                    <a:gd name="T93" fmla="*/ 2147483647 h 870"/>
                    <a:gd name="T94" fmla="*/ 2147483647 w 760"/>
                    <a:gd name="T95" fmla="*/ 2147483647 h 870"/>
                    <a:gd name="T96" fmla="*/ 2147483647 w 760"/>
                    <a:gd name="T97" fmla="*/ 2147483647 h 870"/>
                    <a:gd name="T98" fmla="*/ 2147483647 w 760"/>
                    <a:gd name="T99" fmla="*/ 2147483647 h 870"/>
                    <a:gd name="T100" fmla="*/ 2147483647 w 760"/>
                    <a:gd name="T101" fmla="*/ 2147483647 h 870"/>
                    <a:gd name="T102" fmla="*/ 2147483647 w 760"/>
                    <a:gd name="T103" fmla="*/ 2147483647 h 870"/>
                    <a:gd name="T104" fmla="*/ 2147483647 w 760"/>
                    <a:gd name="T105" fmla="*/ 2147483647 h 870"/>
                    <a:gd name="T106" fmla="*/ 2147483647 w 760"/>
                    <a:gd name="T107" fmla="*/ 2147483647 h 870"/>
                    <a:gd name="T108" fmla="*/ 2147483647 w 760"/>
                    <a:gd name="T109" fmla="*/ 2147483647 h 870"/>
                    <a:gd name="T110" fmla="*/ 2147483647 w 760"/>
                    <a:gd name="T111" fmla="*/ 2147483647 h 870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77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IE"/>
                </a:p>
              </p:txBody>
            </p:sp>
            <p:sp>
              <p:nvSpPr>
                <p:cNvPr id="1044" name="Freeform 73"/>
                <p:cNvSpPr>
                  <a:spLocks noChangeAspect="1" noEditPoints="1"/>
                </p:cNvSpPr>
                <p:nvPr/>
              </p:nvSpPr>
              <p:spPr bwMode="auto">
                <a:xfrm rot="-1185563">
                  <a:off x="7564131" y="154734"/>
                  <a:ext cx="722936" cy="825205"/>
                </a:xfrm>
                <a:custGeom>
                  <a:avLst/>
                  <a:gdLst>
                    <a:gd name="T0" fmla="*/ 2147483647 w 820"/>
                    <a:gd name="T1" fmla="*/ 2147483647 h 936"/>
                    <a:gd name="T2" fmla="*/ 2147483647 w 820"/>
                    <a:gd name="T3" fmla="*/ 2147483647 h 936"/>
                    <a:gd name="T4" fmla="*/ 2147483647 w 820"/>
                    <a:gd name="T5" fmla="*/ 2147483647 h 936"/>
                    <a:gd name="T6" fmla="*/ 2147483647 w 820"/>
                    <a:gd name="T7" fmla="*/ 2147483647 h 936"/>
                    <a:gd name="T8" fmla="*/ 2147483647 w 820"/>
                    <a:gd name="T9" fmla="*/ 2147483647 h 936"/>
                    <a:gd name="T10" fmla="*/ 2147483647 w 820"/>
                    <a:gd name="T11" fmla="*/ 2147483647 h 936"/>
                    <a:gd name="T12" fmla="*/ 2147483647 w 820"/>
                    <a:gd name="T13" fmla="*/ 2147483647 h 936"/>
                    <a:gd name="T14" fmla="*/ 2147483647 w 820"/>
                    <a:gd name="T15" fmla="*/ 2147483647 h 936"/>
                    <a:gd name="T16" fmla="*/ 2147483647 w 820"/>
                    <a:gd name="T17" fmla="*/ 2147483647 h 936"/>
                    <a:gd name="T18" fmla="*/ 2147483647 w 820"/>
                    <a:gd name="T19" fmla="*/ 2147483647 h 936"/>
                    <a:gd name="T20" fmla="*/ 2147483647 w 820"/>
                    <a:gd name="T21" fmla="*/ 2147483647 h 936"/>
                    <a:gd name="T22" fmla="*/ 2147483647 w 820"/>
                    <a:gd name="T23" fmla="*/ 2147483647 h 936"/>
                    <a:gd name="T24" fmla="*/ 2147483647 w 820"/>
                    <a:gd name="T25" fmla="*/ 2147483647 h 936"/>
                    <a:gd name="T26" fmla="*/ 2147483647 w 820"/>
                    <a:gd name="T27" fmla="*/ 2147483647 h 936"/>
                    <a:gd name="T28" fmla="*/ 2147483647 w 820"/>
                    <a:gd name="T29" fmla="*/ 0 h 936"/>
                    <a:gd name="T30" fmla="*/ 2147483647 w 820"/>
                    <a:gd name="T31" fmla="*/ 2147483647 h 936"/>
                    <a:gd name="T32" fmla="*/ 2147483647 w 820"/>
                    <a:gd name="T33" fmla="*/ 2147483647 h 936"/>
                    <a:gd name="T34" fmla="*/ 2147483647 w 820"/>
                    <a:gd name="T35" fmla="*/ 2147483647 h 936"/>
                    <a:gd name="T36" fmla="*/ 2147483647 w 820"/>
                    <a:gd name="T37" fmla="*/ 2147483647 h 936"/>
                    <a:gd name="T38" fmla="*/ 2147483647 w 820"/>
                    <a:gd name="T39" fmla="*/ 2147483647 h 936"/>
                    <a:gd name="T40" fmla="*/ 2147483647 w 820"/>
                    <a:gd name="T41" fmla="*/ 2147483647 h 936"/>
                    <a:gd name="T42" fmla="*/ 2147483647 w 820"/>
                    <a:gd name="T43" fmla="*/ 2147483647 h 936"/>
                    <a:gd name="T44" fmla="*/ 2147483647 w 820"/>
                    <a:gd name="T45" fmla="*/ 2147483647 h 936"/>
                    <a:gd name="T46" fmla="*/ 2147483647 w 820"/>
                    <a:gd name="T47" fmla="*/ 2147483647 h 936"/>
                    <a:gd name="T48" fmla="*/ 2147483647 w 820"/>
                    <a:gd name="T49" fmla="*/ 2147483647 h 936"/>
                    <a:gd name="T50" fmla="*/ 2147483647 w 820"/>
                    <a:gd name="T51" fmla="*/ 2147483647 h 936"/>
                    <a:gd name="T52" fmla="*/ 2147483647 w 820"/>
                    <a:gd name="T53" fmla="*/ 2147483647 h 936"/>
                    <a:gd name="T54" fmla="*/ 2147483647 w 820"/>
                    <a:gd name="T55" fmla="*/ 2147483647 h 936"/>
                    <a:gd name="T56" fmla="*/ 2147483647 w 820"/>
                    <a:gd name="T57" fmla="*/ 2147483647 h 936"/>
                    <a:gd name="T58" fmla="*/ 2147483647 w 820"/>
                    <a:gd name="T59" fmla="*/ 2147483647 h 936"/>
                    <a:gd name="T60" fmla="*/ 2147483647 w 820"/>
                    <a:gd name="T61" fmla="*/ 2147483647 h 936"/>
                    <a:gd name="T62" fmla="*/ 2147483647 w 820"/>
                    <a:gd name="T63" fmla="*/ 2147483647 h 936"/>
                    <a:gd name="T64" fmla="*/ 2147483647 w 820"/>
                    <a:gd name="T65" fmla="*/ 2147483647 h 936"/>
                    <a:gd name="T66" fmla="*/ 2147483647 w 820"/>
                    <a:gd name="T67" fmla="*/ 2147483647 h 936"/>
                    <a:gd name="T68" fmla="*/ 2147483647 w 820"/>
                    <a:gd name="T69" fmla="*/ 2147483647 h 936"/>
                    <a:gd name="T70" fmla="*/ 2147483647 w 820"/>
                    <a:gd name="T71" fmla="*/ 2147483647 h 936"/>
                    <a:gd name="T72" fmla="*/ 2147483647 w 820"/>
                    <a:gd name="T73" fmla="*/ 2147483647 h 936"/>
                    <a:gd name="T74" fmla="*/ 2147483647 w 820"/>
                    <a:gd name="T75" fmla="*/ 2147483647 h 936"/>
                    <a:gd name="T76" fmla="*/ 2147483647 w 820"/>
                    <a:gd name="T77" fmla="*/ 2147483647 h 936"/>
                    <a:gd name="T78" fmla="*/ 2147483647 w 820"/>
                    <a:gd name="T79" fmla="*/ 2147483647 h 936"/>
                    <a:gd name="T80" fmla="*/ 2147483647 w 820"/>
                    <a:gd name="T81" fmla="*/ 2147483647 h 936"/>
                    <a:gd name="T82" fmla="*/ 2147483647 w 820"/>
                    <a:gd name="T83" fmla="*/ 2147483647 h 936"/>
                    <a:gd name="T84" fmla="*/ 2147483647 w 820"/>
                    <a:gd name="T85" fmla="*/ 2147483647 h 936"/>
                    <a:gd name="T86" fmla="*/ 2147483647 w 820"/>
                    <a:gd name="T87" fmla="*/ 2147483647 h 936"/>
                    <a:gd name="T88" fmla="*/ 2147483647 w 820"/>
                    <a:gd name="T89" fmla="*/ 2147483647 h 936"/>
                    <a:gd name="T90" fmla="*/ 2147483647 w 820"/>
                    <a:gd name="T91" fmla="*/ 2147483647 h 936"/>
                    <a:gd name="T92" fmla="*/ 2147483647 w 820"/>
                    <a:gd name="T93" fmla="*/ 2147483647 h 936"/>
                    <a:gd name="T94" fmla="*/ 2147483647 w 820"/>
                    <a:gd name="T95" fmla="*/ 2147483647 h 936"/>
                    <a:gd name="T96" fmla="*/ 2147483647 w 820"/>
                    <a:gd name="T97" fmla="*/ 2147483647 h 936"/>
                    <a:gd name="T98" fmla="*/ 2147483647 w 820"/>
                    <a:gd name="T99" fmla="*/ 2147483647 h 936"/>
                    <a:gd name="T100" fmla="*/ 2147483647 w 820"/>
                    <a:gd name="T101" fmla="*/ 2147483647 h 936"/>
                    <a:gd name="T102" fmla="*/ 2147483647 w 820"/>
                    <a:gd name="T103" fmla="*/ 2147483647 h 936"/>
                    <a:gd name="T104" fmla="*/ 2147483647 w 820"/>
                    <a:gd name="T105" fmla="*/ 2147483647 h 936"/>
                    <a:gd name="T106" fmla="*/ 2147483647 w 820"/>
                    <a:gd name="T107" fmla="*/ 2147483647 h 9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77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IE"/>
                </a:p>
              </p:txBody>
            </p:sp>
            <p:sp>
              <p:nvSpPr>
                <p:cNvPr id="1045" name="Freeform 77"/>
                <p:cNvSpPr>
                  <a:spLocks noChangeAspect="1" noEditPoints="1"/>
                </p:cNvSpPr>
                <p:nvPr/>
              </p:nvSpPr>
              <p:spPr bwMode="auto">
                <a:xfrm rot="-642487">
                  <a:off x="7869058" y="3830515"/>
                  <a:ext cx="639682" cy="729516"/>
                </a:xfrm>
                <a:custGeom>
                  <a:avLst/>
                  <a:gdLst>
                    <a:gd name="T0" fmla="*/ 2147483647 w 826"/>
                    <a:gd name="T1" fmla="*/ 2147483647 h 942"/>
                    <a:gd name="T2" fmla="*/ 2147483647 w 826"/>
                    <a:gd name="T3" fmla="*/ 2147483647 h 942"/>
                    <a:gd name="T4" fmla="*/ 2147483647 w 826"/>
                    <a:gd name="T5" fmla="*/ 2147483647 h 942"/>
                    <a:gd name="T6" fmla="*/ 2147483647 w 826"/>
                    <a:gd name="T7" fmla="*/ 2147483647 h 942"/>
                    <a:gd name="T8" fmla="*/ 2147483647 w 826"/>
                    <a:gd name="T9" fmla="*/ 2147483647 h 942"/>
                    <a:gd name="T10" fmla="*/ 2147483647 w 826"/>
                    <a:gd name="T11" fmla="*/ 2147483647 h 942"/>
                    <a:gd name="T12" fmla="*/ 2147483647 w 826"/>
                    <a:gd name="T13" fmla="*/ 2147483647 h 942"/>
                    <a:gd name="T14" fmla="*/ 2147483647 w 826"/>
                    <a:gd name="T15" fmla="*/ 2147483647 h 942"/>
                    <a:gd name="T16" fmla="*/ 2147483647 w 826"/>
                    <a:gd name="T17" fmla="*/ 2147483647 h 942"/>
                    <a:gd name="T18" fmla="*/ 2147483647 w 826"/>
                    <a:gd name="T19" fmla="*/ 2147483647 h 942"/>
                    <a:gd name="T20" fmla="*/ 2147483647 w 826"/>
                    <a:gd name="T21" fmla="*/ 2147483647 h 942"/>
                    <a:gd name="T22" fmla="*/ 2147483647 w 826"/>
                    <a:gd name="T23" fmla="*/ 2147483647 h 942"/>
                    <a:gd name="T24" fmla="*/ 2147483647 w 826"/>
                    <a:gd name="T25" fmla="*/ 2147483647 h 942"/>
                    <a:gd name="T26" fmla="*/ 2147483647 w 826"/>
                    <a:gd name="T27" fmla="*/ 2147483647 h 942"/>
                    <a:gd name="T28" fmla="*/ 2147483647 w 826"/>
                    <a:gd name="T29" fmla="*/ 2147483647 h 942"/>
                    <a:gd name="T30" fmla="*/ 2147483647 w 826"/>
                    <a:gd name="T31" fmla="*/ 2147483647 h 942"/>
                    <a:gd name="T32" fmla="*/ 2147483647 w 826"/>
                    <a:gd name="T33" fmla="*/ 2147483647 h 942"/>
                    <a:gd name="T34" fmla="*/ 2147483647 w 826"/>
                    <a:gd name="T35" fmla="*/ 2147483647 h 942"/>
                    <a:gd name="T36" fmla="*/ 2147483647 w 826"/>
                    <a:gd name="T37" fmla="*/ 2147483647 h 942"/>
                    <a:gd name="T38" fmla="*/ 2147483647 w 826"/>
                    <a:gd name="T39" fmla="*/ 2147483647 h 942"/>
                    <a:gd name="T40" fmla="*/ 2147483647 w 826"/>
                    <a:gd name="T41" fmla="*/ 2147483647 h 942"/>
                    <a:gd name="T42" fmla="*/ 2147483647 w 826"/>
                    <a:gd name="T43" fmla="*/ 2147483647 h 942"/>
                    <a:gd name="T44" fmla="*/ 2147483647 w 826"/>
                    <a:gd name="T45" fmla="*/ 2147483647 h 942"/>
                    <a:gd name="T46" fmla="*/ 2147483647 w 826"/>
                    <a:gd name="T47" fmla="*/ 2147483647 h 942"/>
                    <a:gd name="T48" fmla="*/ 2147483647 w 826"/>
                    <a:gd name="T49" fmla="*/ 2147483647 h 942"/>
                    <a:gd name="T50" fmla="*/ 2147483647 w 826"/>
                    <a:gd name="T51" fmla="*/ 2147483647 h 942"/>
                    <a:gd name="T52" fmla="*/ 2147483647 w 826"/>
                    <a:gd name="T53" fmla="*/ 2147483647 h 942"/>
                    <a:gd name="T54" fmla="*/ 2147483647 w 826"/>
                    <a:gd name="T55" fmla="*/ 2147483647 h 942"/>
                    <a:gd name="T56" fmla="*/ 2147483647 w 826"/>
                    <a:gd name="T57" fmla="*/ 2147483647 h 942"/>
                    <a:gd name="T58" fmla="*/ 2147483647 w 826"/>
                    <a:gd name="T59" fmla="*/ 2147483647 h 942"/>
                    <a:gd name="T60" fmla="*/ 2147483647 w 826"/>
                    <a:gd name="T61" fmla="*/ 2147483647 h 942"/>
                    <a:gd name="T62" fmla="*/ 2147483647 w 826"/>
                    <a:gd name="T63" fmla="*/ 2147483647 h 942"/>
                    <a:gd name="T64" fmla="*/ 2147483647 w 826"/>
                    <a:gd name="T65" fmla="*/ 2147483647 h 942"/>
                    <a:gd name="T66" fmla="*/ 2147483647 w 826"/>
                    <a:gd name="T67" fmla="*/ 2147483647 h 942"/>
                    <a:gd name="T68" fmla="*/ 2147483647 w 826"/>
                    <a:gd name="T69" fmla="*/ 2147483647 h 942"/>
                    <a:gd name="T70" fmla="*/ 2147483647 w 826"/>
                    <a:gd name="T71" fmla="*/ 2147483647 h 942"/>
                    <a:gd name="T72" fmla="*/ 2147483647 w 826"/>
                    <a:gd name="T73" fmla="*/ 2147483647 h 942"/>
                    <a:gd name="T74" fmla="*/ 2147483647 w 826"/>
                    <a:gd name="T75" fmla="*/ 2147483647 h 942"/>
                    <a:gd name="T76" fmla="*/ 2147483647 w 826"/>
                    <a:gd name="T77" fmla="*/ 2147483647 h 942"/>
                    <a:gd name="T78" fmla="*/ 2147483647 w 826"/>
                    <a:gd name="T79" fmla="*/ 2147483647 h 942"/>
                    <a:gd name="T80" fmla="*/ 2147483647 w 826"/>
                    <a:gd name="T81" fmla="*/ 2147483647 h 942"/>
                    <a:gd name="T82" fmla="*/ 2147483647 w 826"/>
                    <a:gd name="T83" fmla="*/ 2147483647 h 942"/>
                    <a:gd name="T84" fmla="*/ 2147483647 w 826"/>
                    <a:gd name="T85" fmla="*/ 2147483647 h 942"/>
                    <a:gd name="T86" fmla="*/ 2147483647 w 826"/>
                    <a:gd name="T87" fmla="*/ 2147483647 h 94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EFFFF">
                      <a:alpha val="25882"/>
                    </a:srgb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IE"/>
                </a:p>
              </p:txBody>
            </p:sp>
            <p:sp>
              <p:nvSpPr>
                <p:cNvPr id="1046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2147483647 w 628"/>
                    <a:gd name="T1" fmla="*/ 2147483647 h 712"/>
                    <a:gd name="T2" fmla="*/ 2147483647 w 628"/>
                    <a:gd name="T3" fmla="*/ 2147483647 h 712"/>
                    <a:gd name="T4" fmla="*/ 2147483647 w 628"/>
                    <a:gd name="T5" fmla="*/ 2147483647 h 712"/>
                    <a:gd name="T6" fmla="*/ 2147483647 w 628"/>
                    <a:gd name="T7" fmla="*/ 2147483647 h 712"/>
                    <a:gd name="T8" fmla="*/ 2147483647 w 628"/>
                    <a:gd name="T9" fmla="*/ 2147483647 h 712"/>
                    <a:gd name="T10" fmla="*/ 2147483647 w 628"/>
                    <a:gd name="T11" fmla="*/ 2147483647 h 712"/>
                    <a:gd name="T12" fmla="*/ 2147483647 w 628"/>
                    <a:gd name="T13" fmla="*/ 2147483647 h 712"/>
                    <a:gd name="T14" fmla="*/ 2147483647 w 628"/>
                    <a:gd name="T15" fmla="*/ 2147483647 h 712"/>
                    <a:gd name="T16" fmla="*/ 2147483647 w 628"/>
                    <a:gd name="T17" fmla="*/ 2147483647 h 712"/>
                    <a:gd name="T18" fmla="*/ 2147483647 w 628"/>
                    <a:gd name="T19" fmla="*/ 2147483647 h 712"/>
                    <a:gd name="T20" fmla="*/ 2147483647 w 628"/>
                    <a:gd name="T21" fmla="*/ 2147483647 h 712"/>
                    <a:gd name="T22" fmla="*/ 2147483647 w 628"/>
                    <a:gd name="T23" fmla="*/ 2147483647 h 712"/>
                    <a:gd name="T24" fmla="*/ 2147483647 w 628"/>
                    <a:gd name="T25" fmla="*/ 2147483647 h 712"/>
                    <a:gd name="T26" fmla="*/ 2147483647 w 628"/>
                    <a:gd name="T27" fmla="*/ 2147483647 h 712"/>
                    <a:gd name="T28" fmla="*/ 2147483647 w 628"/>
                    <a:gd name="T29" fmla="*/ 2147483647 h 712"/>
                    <a:gd name="T30" fmla="*/ 2147483647 w 628"/>
                    <a:gd name="T31" fmla="*/ 0 h 712"/>
                    <a:gd name="T32" fmla="*/ 2147483647 w 628"/>
                    <a:gd name="T33" fmla="*/ 2147483647 h 712"/>
                    <a:gd name="T34" fmla="*/ 2147483647 w 628"/>
                    <a:gd name="T35" fmla="*/ 2147483647 h 712"/>
                    <a:gd name="T36" fmla="*/ 2147483647 w 628"/>
                    <a:gd name="T37" fmla="*/ 2147483647 h 712"/>
                    <a:gd name="T38" fmla="*/ 2147483647 w 628"/>
                    <a:gd name="T39" fmla="*/ 2147483647 h 712"/>
                    <a:gd name="T40" fmla="*/ 2147483647 w 628"/>
                    <a:gd name="T41" fmla="*/ 2147483647 h 712"/>
                    <a:gd name="T42" fmla="*/ 2147483647 w 628"/>
                    <a:gd name="T43" fmla="*/ 2147483647 h 712"/>
                    <a:gd name="T44" fmla="*/ 2147483647 w 628"/>
                    <a:gd name="T45" fmla="*/ 2147483647 h 712"/>
                    <a:gd name="T46" fmla="*/ 0 w 628"/>
                    <a:gd name="T47" fmla="*/ 2147483647 h 712"/>
                    <a:gd name="T48" fmla="*/ 2147483647 w 628"/>
                    <a:gd name="T49" fmla="*/ 2147483647 h 712"/>
                    <a:gd name="T50" fmla="*/ 2147483647 w 628"/>
                    <a:gd name="T51" fmla="*/ 2147483647 h 712"/>
                    <a:gd name="T52" fmla="*/ 2147483647 w 628"/>
                    <a:gd name="T53" fmla="*/ 2147483647 h 712"/>
                    <a:gd name="T54" fmla="*/ 2147483647 w 628"/>
                    <a:gd name="T55" fmla="*/ 2147483647 h 712"/>
                    <a:gd name="T56" fmla="*/ 2147483647 w 628"/>
                    <a:gd name="T57" fmla="*/ 2147483647 h 712"/>
                    <a:gd name="T58" fmla="*/ 2147483647 w 628"/>
                    <a:gd name="T59" fmla="*/ 2147483647 h 712"/>
                    <a:gd name="T60" fmla="*/ 2147483647 w 628"/>
                    <a:gd name="T61" fmla="*/ 2147483647 h 712"/>
                    <a:gd name="T62" fmla="*/ 0 w 628"/>
                    <a:gd name="T63" fmla="*/ 2147483647 h 712"/>
                    <a:gd name="T64" fmla="*/ 2147483647 w 628"/>
                    <a:gd name="T65" fmla="*/ 2147483647 h 712"/>
                    <a:gd name="T66" fmla="*/ 2147483647 w 628"/>
                    <a:gd name="T67" fmla="*/ 2147483647 h 712"/>
                    <a:gd name="T68" fmla="*/ 2147483647 w 628"/>
                    <a:gd name="T69" fmla="*/ 2147483647 h 712"/>
                    <a:gd name="T70" fmla="*/ 2147483647 w 628"/>
                    <a:gd name="T71" fmla="*/ 2147483647 h 712"/>
                    <a:gd name="T72" fmla="*/ 2147483647 w 628"/>
                    <a:gd name="T73" fmla="*/ 2147483647 h 712"/>
                    <a:gd name="T74" fmla="*/ 2147483647 w 628"/>
                    <a:gd name="T75" fmla="*/ 2147483647 h 712"/>
                    <a:gd name="T76" fmla="*/ 2147483647 w 628"/>
                    <a:gd name="T77" fmla="*/ 2147483647 h 712"/>
                    <a:gd name="T78" fmla="*/ 2147483647 w 628"/>
                    <a:gd name="T79" fmla="*/ 2147483647 h 712"/>
                    <a:gd name="T80" fmla="*/ 2147483647 w 628"/>
                    <a:gd name="T81" fmla="*/ 2147483647 h 712"/>
                    <a:gd name="T82" fmla="*/ 2147483647 w 628"/>
                    <a:gd name="T83" fmla="*/ 2147483647 h 712"/>
                    <a:gd name="T84" fmla="*/ 2147483647 w 628"/>
                    <a:gd name="T85" fmla="*/ 2147483647 h 712"/>
                    <a:gd name="T86" fmla="*/ 2147483647 w 628"/>
                    <a:gd name="T87" fmla="*/ 2147483647 h 712"/>
                    <a:gd name="T88" fmla="*/ 2147483647 w 628"/>
                    <a:gd name="T89" fmla="*/ 2147483647 h 712"/>
                    <a:gd name="T90" fmla="*/ 2147483647 w 628"/>
                    <a:gd name="T91" fmla="*/ 2147483647 h 712"/>
                    <a:gd name="T92" fmla="*/ 2147483647 w 628"/>
                    <a:gd name="T93" fmla="*/ 2147483647 h 712"/>
                    <a:gd name="T94" fmla="*/ 2147483647 w 628"/>
                    <a:gd name="T95" fmla="*/ 2147483647 h 712"/>
                    <a:gd name="T96" fmla="*/ 2147483647 w 628"/>
                    <a:gd name="T97" fmla="*/ 2147483647 h 712"/>
                    <a:gd name="T98" fmla="*/ 2147483647 w 628"/>
                    <a:gd name="T99" fmla="*/ 2147483647 h 712"/>
                    <a:gd name="T100" fmla="*/ 2147483647 w 628"/>
                    <a:gd name="T101" fmla="*/ 2147483647 h 712"/>
                    <a:gd name="T102" fmla="*/ 2147483647 w 628"/>
                    <a:gd name="T103" fmla="*/ 2147483647 h 712"/>
                    <a:gd name="T104" fmla="*/ 2147483647 w 628"/>
                    <a:gd name="T105" fmla="*/ 2147483647 h 712"/>
                    <a:gd name="T106" fmla="*/ 2147483647 w 628"/>
                    <a:gd name="T107" fmla="*/ 2147483647 h 712"/>
                    <a:gd name="T108" fmla="*/ 2147483647 w 628"/>
                    <a:gd name="T109" fmla="*/ 2147483647 h 712"/>
                    <a:gd name="T110" fmla="*/ 2147483647 w 628"/>
                    <a:gd name="T111" fmla="*/ 2147483647 h 712"/>
                    <a:gd name="T112" fmla="*/ 2147483647 w 628"/>
                    <a:gd name="T113" fmla="*/ 2147483647 h 712"/>
                    <a:gd name="T114" fmla="*/ 2147483647 w 628"/>
                    <a:gd name="T115" fmla="*/ 2147483647 h 712"/>
                    <a:gd name="T116" fmla="*/ 2147483647 w 628"/>
                    <a:gd name="T117" fmla="*/ 2147483647 h 712"/>
                    <a:gd name="T118" fmla="*/ 2147483647 w 628"/>
                    <a:gd name="T119" fmla="*/ 2147483647 h 712"/>
                    <a:gd name="T120" fmla="*/ 2147483647 w 628"/>
                    <a:gd name="T121" fmla="*/ 2147483647 h 71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77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IE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</p:spPr>
          <p:txBody>
            <a:bodyPr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39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2147483647 w 972"/>
                <a:gd name="T1" fmla="*/ 2147483647 h 548"/>
                <a:gd name="T2" fmla="*/ 2147483647 w 972"/>
                <a:gd name="T3" fmla="*/ 2147483647 h 548"/>
                <a:gd name="T4" fmla="*/ 2147483647 w 972"/>
                <a:gd name="T5" fmla="*/ 2147483647 h 548"/>
                <a:gd name="T6" fmla="*/ 2147483647 w 972"/>
                <a:gd name="T7" fmla="*/ 2147483647 h 548"/>
                <a:gd name="T8" fmla="*/ 2147483647 w 972"/>
                <a:gd name="T9" fmla="*/ 2147483647 h 548"/>
                <a:gd name="T10" fmla="*/ 2147483647 w 972"/>
                <a:gd name="T11" fmla="*/ 2147483647 h 548"/>
                <a:gd name="T12" fmla="*/ 2147483647 w 972"/>
                <a:gd name="T13" fmla="*/ 2147483647 h 548"/>
                <a:gd name="T14" fmla="*/ 2147483647 w 972"/>
                <a:gd name="T15" fmla="*/ 2147483647 h 548"/>
                <a:gd name="T16" fmla="*/ 2147483647 w 972"/>
                <a:gd name="T17" fmla="*/ 2147483647 h 548"/>
                <a:gd name="T18" fmla="*/ 2147483647 w 972"/>
                <a:gd name="T19" fmla="*/ 2147483647 h 548"/>
                <a:gd name="T20" fmla="*/ 2147483647 w 972"/>
                <a:gd name="T21" fmla="*/ 2147483647 h 548"/>
                <a:gd name="T22" fmla="*/ 2147483647 w 972"/>
                <a:gd name="T23" fmla="*/ 2147483647 h 548"/>
                <a:gd name="T24" fmla="*/ 2147483647 w 972"/>
                <a:gd name="T25" fmla="*/ 2147483647 h 548"/>
                <a:gd name="T26" fmla="*/ 2147483647 w 972"/>
                <a:gd name="T27" fmla="*/ 2147483647 h 548"/>
                <a:gd name="T28" fmla="*/ 2147483647 w 972"/>
                <a:gd name="T29" fmla="*/ 2147483647 h 548"/>
                <a:gd name="T30" fmla="*/ 2147483647 w 972"/>
                <a:gd name="T31" fmla="*/ 2147483647 h 548"/>
                <a:gd name="T32" fmla="*/ 2147483647 w 972"/>
                <a:gd name="T33" fmla="*/ 0 h 548"/>
                <a:gd name="T34" fmla="*/ 2147483647 w 972"/>
                <a:gd name="T35" fmla="*/ 2147483647 h 548"/>
                <a:gd name="T36" fmla="*/ 2147483647 w 972"/>
                <a:gd name="T37" fmla="*/ 2147483647 h 548"/>
                <a:gd name="T38" fmla="*/ 2147483647 w 972"/>
                <a:gd name="T39" fmla="*/ 2147483647 h 548"/>
                <a:gd name="T40" fmla="*/ 2147483647 w 972"/>
                <a:gd name="T41" fmla="*/ 2147483647 h 548"/>
                <a:gd name="T42" fmla="*/ 2147483647 w 972"/>
                <a:gd name="T43" fmla="*/ 2147483647 h 548"/>
                <a:gd name="T44" fmla="*/ 2147483647 w 972"/>
                <a:gd name="T45" fmla="*/ 2147483647 h 548"/>
                <a:gd name="T46" fmla="*/ 2147483647 w 972"/>
                <a:gd name="T47" fmla="*/ 2147483647 h 548"/>
                <a:gd name="T48" fmla="*/ 2147483647 w 972"/>
                <a:gd name="T49" fmla="*/ 2147483647 h 548"/>
                <a:gd name="T50" fmla="*/ 2147483647 w 972"/>
                <a:gd name="T51" fmla="*/ 2147483647 h 548"/>
                <a:gd name="T52" fmla="*/ 2147483647 w 972"/>
                <a:gd name="T53" fmla="*/ 2147483647 h 548"/>
                <a:gd name="T54" fmla="*/ 2147483647 w 972"/>
                <a:gd name="T55" fmla="*/ 2147483647 h 548"/>
                <a:gd name="T56" fmla="*/ 2147483647 w 972"/>
                <a:gd name="T57" fmla="*/ 2147483647 h 548"/>
                <a:gd name="T58" fmla="*/ 2147483647 w 972"/>
                <a:gd name="T59" fmla="*/ 2147483647 h 548"/>
                <a:gd name="T60" fmla="*/ 2026939427 w 972"/>
                <a:gd name="T61" fmla="*/ 2147483647 h 548"/>
                <a:gd name="T62" fmla="*/ 0 w 972"/>
                <a:gd name="T63" fmla="*/ 2147483647 h 548"/>
                <a:gd name="T64" fmla="*/ 2147483647 w 972"/>
                <a:gd name="T65" fmla="*/ 2147483647 h 548"/>
                <a:gd name="T66" fmla="*/ 2147483647 w 972"/>
                <a:gd name="T67" fmla="*/ 2147483647 h 548"/>
                <a:gd name="T68" fmla="*/ 2147483647 w 972"/>
                <a:gd name="T69" fmla="*/ 2147483647 h 548"/>
                <a:gd name="T70" fmla="*/ 2147483647 w 972"/>
                <a:gd name="T71" fmla="*/ 2147483647 h 548"/>
                <a:gd name="T72" fmla="*/ 2147483647 w 972"/>
                <a:gd name="T73" fmla="*/ 2147483647 h 548"/>
                <a:gd name="T74" fmla="*/ 2147483647 w 972"/>
                <a:gd name="T75" fmla="*/ 2147483647 h 548"/>
                <a:gd name="T76" fmla="*/ 2147483647 w 972"/>
                <a:gd name="T77" fmla="*/ 2147483647 h 548"/>
                <a:gd name="T78" fmla="*/ 2147483647 w 972"/>
                <a:gd name="T79" fmla="*/ 2147483647 h 548"/>
                <a:gd name="T80" fmla="*/ 2147483647 w 972"/>
                <a:gd name="T81" fmla="*/ 2147483647 h 548"/>
                <a:gd name="T82" fmla="*/ 2147483647 w 972"/>
                <a:gd name="T83" fmla="*/ 2147483647 h 548"/>
                <a:gd name="T84" fmla="*/ 2147483647 w 972"/>
                <a:gd name="T85" fmla="*/ 2147483647 h 548"/>
                <a:gd name="T86" fmla="*/ 2147483647 w 972"/>
                <a:gd name="T87" fmla="*/ 2147483647 h 548"/>
                <a:gd name="T88" fmla="*/ 2147483647 w 972"/>
                <a:gd name="T89" fmla="*/ 2147483647 h 548"/>
                <a:gd name="T90" fmla="*/ 2147483647 w 972"/>
                <a:gd name="T91" fmla="*/ 2147483647 h 548"/>
                <a:gd name="T92" fmla="*/ 2147483647 w 972"/>
                <a:gd name="T93" fmla="*/ 2147483647 h 548"/>
                <a:gd name="T94" fmla="*/ 2147483647 w 972"/>
                <a:gd name="T95" fmla="*/ 2147483647 h 548"/>
                <a:gd name="T96" fmla="*/ 2147483647 w 972"/>
                <a:gd name="T97" fmla="*/ 2147483647 h 548"/>
                <a:gd name="T98" fmla="*/ 2147483647 w 972"/>
                <a:gd name="T99" fmla="*/ 2147483647 h 548"/>
                <a:gd name="T100" fmla="*/ 2147483647 w 972"/>
                <a:gd name="T101" fmla="*/ 2147483647 h 548"/>
                <a:gd name="T102" fmla="*/ 2147483647 w 972"/>
                <a:gd name="T103" fmla="*/ 2147483647 h 548"/>
                <a:gd name="T104" fmla="*/ 2147483647 w 972"/>
                <a:gd name="T105" fmla="*/ 2147483647 h 548"/>
                <a:gd name="T106" fmla="*/ 2147483647 w 972"/>
                <a:gd name="T107" fmla="*/ 2147483647 h 54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77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E"/>
            </a:p>
          </p:txBody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009650" y="676275"/>
            <a:ext cx="71247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09650" y="1806575"/>
            <a:ext cx="7124700" cy="405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13" y="59515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5E1FA6-5585-4D95-B4FB-9D7BB890255B}" type="datetimeFigureOut">
              <a:rPr lang="en-IE"/>
              <a:pPr>
                <a:defRPr/>
              </a:pPr>
              <a:t>02/11/2025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1100" y="5951538"/>
            <a:ext cx="525621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088" y="5951538"/>
            <a:ext cx="60801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8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77AD44-4CAC-40BB-BF48-3ED6B0FBE53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7" r:id="rId9"/>
    <p:sldLayoutId id="2147483705" r:id="rId10"/>
    <p:sldLayoutId id="2147483706" r:id="rId11"/>
  </p:sldLayoutIdLst>
  <p:transition spd="slow">
    <p:cover/>
  </p:transition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Trebuchet MS" pitchFamily="34" charset="0"/>
          <a:cs typeface="Trebuchet M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itchFamily="18" charset="2"/>
        <a:buChar char="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itchFamily="18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itchFamily="18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itchFamily="18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itchFamily="18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.be/6EJWEXrykdQ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2124074" y="155613"/>
            <a:ext cx="4895850" cy="1470025"/>
          </a:xfrm>
        </p:spPr>
        <p:txBody>
          <a:bodyPr/>
          <a:lstStyle/>
          <a:p>
            <a:pPr algn="ctr" eaLnBrk="1" hangingPunct="1"/>
            <a:r>
              <a:rPr lang="en-IE" altLang="en-US" sz="7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Band Aid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618" y="4221088"/>
            <a:ext cx="7116763" cy="1655762"/>
          </a:xfrm>
        </p:spPr>
        <p:txBody>
          <a:bodyPr rtlCol="0">
            <a:noAutofit/>
          </a:bodyPr>
          <a:lstStyle/>
          <a:p>
            <a:pPr algn="ctr" eaLnBrk="1" fontAlgn="auto" hangingPunct="1">
              <a:buFont typeface="Wingdings 2" charset="2"/>
              <a:buNone/>
              <a:defRPr/>
            </a:pPr>
            <a:r>
              <a:rPr lang="en-IE" sz="5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They Know It’s Christmas?</a:t>
            </a:r>
          </a:p>
        </p:txBody>
      </p:sp>
      <p:pic>
        <p:nvPicPr>
          <p:cNvPr id="3076" name="Picture 2" descr="File:Feed The World 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6" y="1737500"/>
            <a:ext cx="2752725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BF11E40-99E8-DAC9-C529-E35399017DFB}"/>
              </a:ext>
            </a:extLst>
          </p:cNvPr>
          <p:cNvSpPr txBox="1"/>
          <p:nvPr/>
        </p:nvSpPr>
        <p:spPr>
          <a:xfrm>
            <a:off x="6084168" y="6504701"/>
            <a:ext cx="2980426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sz="1000" dirty="0">
                <a:solidFill>
                  <a:schemeClr val="bg1"/>
                </a:solidFill>
                <a:latin typeface="HelloTiffany" panose="02000603000000000000" pitchFamily="2" charset="0"/>
                <a:ea typeface="HelloTiffany" panose="02000603000000000000" pitchFamily="2" charset="0"/>
              </a:rPr>
              <a:t>© Seomra Ranga 2025 www.seomraranga.com</a:t>
            </a:r>
          </a:p>
        </p:txBody>
      </p:sp>
      <p:pic>
        <p:nvPicPr>
          <p:cNvPr id="4" name="Picture 3" descr="A green and white logo&#10;&#10;AI-generated content may be incorrect.">
            <a:extLst>
              <a:ext uri="{FF2B5EF4-FFF2-40B4-BE49-F238E27FC236}">
                <a16:creationId xmlns:a16="http://schemas.microsoft.com/office/drawing/2014/main" id="{5E66BE51-0E9E-880B-ECE0-229C1BA229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97017"/>
            <a:ext cx="1002101" cy="25386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ransition spd="slow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E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They Know It’s Christmas?</a:t>
            </a:r>
            <a:endParaRPr lang="en-IE" alt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original version of the Band Aid song can be viewed on YouTube here:</a:t>
            </a:r>
          </a:p>
          <a:p>
            <a:pPr eaLnBrk="1" hangingPunct="1"/>
            <a:endParaRPr lang="en-IE" alt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IE" alt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http://youtu.be/6EJWEXrykdQ</a:t>
            </a:r>
            <a:r>
              <a:rPr lang="en-IE" alt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765193-186D-8896-1693-C0DF435F63A2}"/>
              </a:ext>
            </a:extLst>
          </p:cNvPr>
          <p:cNvSpPr txBox="1"/>
          <p:nvPr/>
        </p:nvSpPr>
        <p:spPr>
          <a:xfrm>
            <a:off x="6084168" y="6504701"/>
            <a:ext cx="2980426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sz="1000" dirty="0">
                <a:solidFill>
                  <a:schemeClr val="bg1"/>
                </a:solidFill>
                <a:latin typeface="HelloTiffany" panose="02000603000000000000" pitchFamily="2" charset="0"/>
                <a:ea typeface="HelloTiffany" panose="02000603000000000000" pitchFamily="2" charset="0"/>
              </a:rPr>
              <a:t>© Seomra Ranga 2025 www.seomraranga.com</a:t>
            </a:r>
          </a:p>
        </p:txBody>
      </p:sp>
      <p:pic>
        <p:nvPicPr>
          <p:cNvPr id="3" name="Picture 2" descr="A green and white logo&#10;&#10;AI-generated content may be incorrect.">
            <a:extLst>
              <a:ext uri="{FF2B5EF4-FFF2-40B4-BE49-F238E27FC236}">
                <a16:creationId xmlns:a16="http://schemas.microsoft.com/office/drawing/2014/main" id="{D2C39398-D3E6-4635-B4EB-C616C6556D6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97017"/>
            <a:ext cx="1002101" cy="25386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ransition spd="slow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F63C10-7E23-D020-3D29-0A9C08676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0AF30895-45D4-0D67-97AF-E584345C1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Your Information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7B2C7D-ED2F-0DD9-F61F-329162E09529}"/>
              </a:ext>
            </a:extLst>
          </p:cNvPr>
          <p:cNvSpPr txBox="1"/>
          <p:nvPr/>
        </p:nvSpPr>
        <p:spPr>
          <a:xfrm>
            <a:off x="6084168" y="6504701"/>
            <a:ext cx="2980426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sz="1000" dirty="0">
                <a:solidFill>
                  <a:schemeClr val="bg1"/>
                </a:solidFill>
                <a:latin typeface="HelloTiffany" panose="02000603000000000000" pitchFamily="2" charset="0"/>
                <a:ea typeface="HelloTiffany" panose="02000603000000000000" pitchFamily="2" charset="0"/>
              </a:rPr>
              <a:t>© Seomra Ranga 2025 www.seomraranga.com</a:t>
            </a:r>
          </a:p>
        </p:txBody>
      </p:sp>
      <p:pic>
        <p:nvPicPr>
          <p:cNvPr id="4" name="Picture 3" descr="A green and white logo&#10;&#10;AI-generated content may be incorrect.">
            <a:extLst>
              <a:ext uri="{FF2B5EF4-FFF2-40B4-BE49-F238E27FC236}">
                <a16:creationId xmlns:a16="http://schemas.microsoft.com/office/drawing/2014/main" id="{48C57CCE-81D3-4E49-A3E6-FE5AB7AB34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97017"/>
            <a:ext cx="1002101" cy="25386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8E824E-5B66-16FB-3CAE-9B9A7A3AD91E}"/>
              </a:ext>
            </a:extLst>
          </p:cNvPr>
          <p:cNvSpPr txBox="1"/>
          <p:nvPr/>
        </p:nvSpPr>
        <p:spPr>
          <a:xfrm>
            <a:off x="539552" y="1844824"/>
            <a:ext cx="7825021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 for downloading this </a:t>
            </a:r>
            <a:r>
              <a:rPr lang="en-IE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Seomra</a:t>
            </a:r>
            <a: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E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Ranga</a:t>
            </a:r>
            <a: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resource. We hope that you find it practical and useful in your classroom.</a:t>
            </a:r>
          </a:p>
          <a:p>
            <a:b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be aware of the following conditions before using this resource.</a:t>
            </a:r>
          </a:p>
          <a:p>
            <a:endParaRPr lang="en-IE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E" sz="14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DO:</a:t>
            </a:r>
            <a:endParaRPr lang="en-IE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Print and copy this resource so that you can use it with your pupils.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Make this resource available to your pupils in a private enclosed online space </a:t>
            </a:r>
            <a:r>
              <a:rPr lang="en-IE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</a:t>
            </a:r>
            <a: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Google Classroom, Seesaw, </a:t>
            </a:r>
            <a:r>
              <a:rPr lang="en-IE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Edublogs</a:t>
            </a:r>
            <a: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Tell others if you have found it useful.</a:t>
            </a:r>
            <a:b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IE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E" sz="14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DO NOT: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Copy or share this resource (in part or whole) with others who have not joined our website. By becoming a member for themselves, they will help the site develop into the future.</a:t>
            </a:r>
          </a:p>
          <a:p>
            <a:pPr marL="285750" indent="-285750">
              <a:buFont typeface="Arial" charset="0"/>
              <a:buChar char="•"/>
            </a:pPr>
            <a: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Make this resource available on your school website for anyone to download.</a:t>
            </a:r>
          </a:p>
          <a:p>
            <a:pPr marL="285750" indent="-285750">
              <a:buFont typeface="Arial" charset="0"/>
              <a:buChar char="•"/>
            </a:pPr>
            <a: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Share  this resource with participants on any sort of course</a:t>
            </a:r>
          </a:p>
          <a:p>
            <a:pPr marL="285750" indent="-285750">
              <a:buFont typeface="Arial" charset="0"/>
              <a:buChar char="•"/>
            </a:pPr>
            <a: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Share this resource with other teachers in online groups </a:t>
            </a:r>
            <a:r>
              <a:rPr lang="en-IE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</a:t>
            </a:r>
            <a: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Facebook Groups, WhatsApp Groups etc.</a:t>
            </a:r>
          </a:p>
          <a:p>
            <a:endParaRPr lang="en-IE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Kind regards, </a:t>
            </a:r>
            <a:r>
              <a:rPr lang="en-IE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Seomra</a:t>
            </a:r>
            <a:r>
              <a:rPr lang="en-I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E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Ranga</a:t>
            </a:r>
            <a:endParaRPr lang="en-IE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485073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They Know It’s Christmas?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year was 1984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Television News reports were showing harrowing images of the starving children in Ethiopia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Bob Geldof was a Dublin-born musician and lead singer of the band “The Boomtown Rats” who were very popular at the time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Geldof was so moved and upset by the News reports from Ethiopia, that he decided to do something about it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5BABBC-2C32-A153-3EE0-0EFCC5F6F10E}"/>
              </a:ext>
            </a:extLst>
          </p:cNvPr>
          <p:cNvSpPr txBox="1"/>
          <p:nvPr/>
        </p:nvSpPr>
        <p:spPr>
          <a:xfrm>
            <a:off x="6084168" y="6504701"/>
            <a:ext cx="2980426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sz="1000" dirty="0">
                <a:solidFill>
                  <a:schemeClr val="bg1"/>
                </a:solidFill>
                <a:latin typeface="HelloTiffany" panose="02000603000000000000" pitchFamily="2" charset="0"/>
                <a:ea typeface="HelloTiffany" panose="02000603000000000000" pitchFamily="2" charset="0"/>
              </a:rPr>
              <a:t>© Seomra Ranga 2025 www.seomraranga.com</a:t>
            </a:r>
          </a:p>
        </p:txBody>
      </p:sp>
      <p:pic>
        <p:nvPicPr>
          <p:cNvPr id="4" name="Picture 3" descr="A green and white logo&#10;&#10;AI-generated content may be incorrect.">
            <a:extLst>
              <a:ext uri="{FF2B5EF4-FFF2-40B4-BE49-F238E27FC236}">
                <a16:creationId xmlns:a16="http://schemas.microsoft.com/office/drawing/2014/main" id="{532124D9-BF00-BEAC-00F5-C6D6ECD4FF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97017"/>
            <a:ext cx="1002101" cy="25386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They Know It’s Christmas?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Geldof wrote the lyrics for a charity single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contacted Midge Ure from the band Ultravox who wrote the melody and backing track for Geldof’s lyrics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Geldof then contacted many of the most popular British and Irish performers of the time and persuaded them to give their time free to record the single.</a:t>
            </a:r>
          </a:p>
          <a:p>
            <a:pPr eaLnBrk="1" hangingPunct="1"/>
            <a:endParaRPr lang="en-IE" altLang="en-US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C9C208-AD46-D67F-AFDC-9C7D6F8069F4}"/>
              </a:ext>
            </a:extLst>
          </p:cNvPr>
          <p:cNvSpPr txBox="1"/>
          <p:nvPr/>
        </p:nvSpPr>
        <p:spPr>
          <a:xfrm>
            <a:off x="6084168" y="6504701"/>
            <a:ext cx="2980426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sz="1000" dirty="0">
                <a:solidFill>
                  <a:schemeClr val="bg1"/>
                </a:solidFill>
                <a:latin typeface="HelloTiffany" panose="02000603000000000000" pitchFamily="2" charset="0"/>
                <a:ea typeface="HelloTiffany" panose="02000603000000000000" pitchFamily="2" charset="0"/>
              </a:rPr>
              <a:t>© Seomra Ranga 2025 www.seomraranga.com</a:t>
            </a:r>
          </a:p>
        </p:txBody>
      </p:sp>
      <p:pic>
        <p:nvPicPr>
          <p:cNvPr id="4" name="Picture 3" descr="A green and white logo&#10;&#10;AI-generated content may be incorrect.">
            <a:extLst>
              <a:ext uri="{FF2B5EF4-FFF2-40B4-BE49-F238E27FC236}">
                <a16:creationId xmlns:a16="http://schemas.microsoft.com/office/drawing/2014/main" id="{28A6AC37-4116-4E61-5DDC-9BDC8F9D87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97017"/>
            <a:ext cx="1002101" cy="25386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They Know It’s Christmas?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Geldof decided to call this group of performers “Band Aid”. This had two meanings.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Band Aid was the name of a bandage, so the group was helping to heal the situation in Ethiopia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group was also a Band that was providing Aid to starving people in Ethiopia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1B71C5-8984-562A-7F0B-2D9703EF75A7}"/>
              </a:ext>
            </a:extLst>
          </p:cNvPr>
          <p:cNvSpPr txBox="1"/>
          <p:nvPr/>
        </p:nvSpPr>
        <p:spPr>
          <a:xfrm>
            <a:off x="6084168" y="6504701"/>
            <a:ext cx="2980426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sz="1000" dirty="0">
                <a:solidFill>
                  <a:schemeClr val="bg1"/>
                </a:solidFill>
                <a:latin typeface="HelloTiffany" panose="02000603000000000000" pitchFamily="2" charset="0"/>
                <a:ea typeface="HelloTiffany" panose="02000603000000000000" pitchFamily="2" charset="0"/>
              </a:rPr>
              <a:t>© Seomra Ranga 2025 www.seomraranga.com</a:t>
            </a:r>
          </a:p>
        </p:txBody>
      </p:sp>
      <p:pic>
        <p:nvPicPr>
          <p:cNvPr id="4" name="Picture 3" descr="A green and white logo&#10;&#10;AI-generated content may be incorrect.">
            <a:extLst>
              <a:ext uri="{FF2B5EF4-FFF2-40B4-BE49-F238E27FC236}">
                <a16:creationId xmlns:a16="http://schemas.microsoft.com/office/drawing/2014/main" id="{EEBDF07F-4474-A226-7F62-8EBD047866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97017"/>
            <a:ext cx="1002101" cy="25386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They Know It’s Christmas?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Geldof had use of a recording studio for free for just 24 hours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25 November 1984, the song was recorded and mixed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44 performers sang on the single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single was released on November 29th, 1984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0F49B5-CBB3-A43E-5465-EA9C07C22BB0}"/>
              </a:ext>
            </a:extLst>
          </p:cNvPr>
          <p:cNvSpPr txBox="1"/>
          <p:nvPr/>
        </p:nvSpPr>
        <p:spPr>
          <a:xfrm>
            <a:off x="6084168" y="6504701"/>
            <a:ext cx="2980426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sz="1000" dirty="0">
                <a:solidFill>
                  <a:schemeClr val="bg1"/>
                </a:solidFill>
                <a:latin typeface="HelloTiffany" panose="02000603000000000000" pitchFamily="2" charset="0"/>
                <a:ea typeface="HelloTiffany" panose="02000603000000000000" pitchFamily="2" charset="0"/>
              </a:rPr>
              <a:t>© Seomra Ranga 2025 www.seomraranga.com</a:t>
            </a:r>
          </a:p>
        </p:txBody>
      </p:sp>
      <p:pic>
        <p:nvPicPr>
          <p:cNvPr id="4" name="Picture 3" descr="A green and white logo&#10;&#10;AI-generated content may be incorrect.">
            <a:extLst>
              <a:ext uri="{FF2B5EF4-FFF2-40B4-BE49-F238E27FC236}">
                <a16:creationId xmlns:a16="http://schemas.microsoft.com/office/drawing/2014/main" id="{4FE6C0C8-5978-9343-338F-5819BB8DF6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97017"/>
            <a:ext cx="1002101" cy="25386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They Know It’s Christmas?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song went straight to No. 1 in the UK Singles Chart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sold a million copies in the first week alone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stayed at No. 1 for five weeks and was the Christmas No. 1 Single that year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became the highest selling single in the UK at the time, eventually selling three million copies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0771CF-0A55-D0D7-DCCF-E77D4ACAFB70}"/>
              </a:ext>
            </a:extLst>
          </p:cNvPr>
          <p:cNvSpPr txBox="1"/>
          <p:nvPr/>
        </p:nvSpPr>
        <p:spPr>
          <a:xfrm>
            <a:off x="6084168" y="6504701"/>
            <a:ext cx="2980426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sz="1000" dirty="0">
                <a:solidFill>
                  <a:schemeClr val="bg1"/>
                </a:solidFill>
                <a:latin typeface="HelloTiffany" panose="02000603000000000000" pitchFamily="2" charset="0"/>
                <a:ea typeface="HelloTiffany" panose="02000603000000000000" pitchFamily="2" charset="0"/>
              </a:rPr>
              <a:t>© Seomra Ranga 2025 www.seomraranga.com</a:t>
            </a:r>
          </a:p>
        </p:txBody>
      </p:sp>
      <p:pic>
        <p:nvPicPr>
          <p:cNvPr id="4" name="Picture 3" descr="A green and white logo&#10;&#10;AI-generated content may be incorrect.">
            <a:extLst>
              <a:ext uri="{FF2B5EF4-FFF2-40B4-BE49-F238E27FC236}">
                <a16:creationId xmlns:a16="http://schemas.microsoft.com/office/drawing/2014/main" id="{4A7F94E9-F79D-A582-1D39-C86FE82785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97017"/>
            <a:ext cx="1002101" cy="25386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They Know It’s Christmas?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Geldof had promised that every penny raised would go to the charity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the British government refused to waive the tax on sales of the single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Geldof publicly stood up to the Prime Minister at the time, Margaret Thatcher.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Eventually, the government backed down and donated the tax back to the charity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9D0142-2F7F-13D0-2082-B364D3142460}"/>
              </a:ext>
            </a:extLst>
          </p:cNvPr>
          <p:cNvSpPr txBox="1"/>
          <p:nvPr/>
        </p:nvSpPr>
        <p:spPr>
          <a:xfrm>
            <a:off x="6084168" y="6504701"/>
            <a:ext cx="2980426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sz="1000" dirty="0">
                <a:solidFill>
                  <a:schemeClr val="bg1"/>
                </a:solidFill>
                <a:latin typeface="HelloTiffany" panose="02000603000000000000" pitchFamily="2" charset="0"/>
                <a:ea typeface="HelloTiffany" panose="02000603000000000000" pitchFamily="2" charset="0"/>
              </a:rPr>
              <a:t>© Seomra Ranga 2025 www.seomraranga.com</a:t>
            </a:r>
          </a:p>
        </p:txBody>
      </p:sp>
      <p:pic>
        <p:nvPicPr>
          <p:cNvPr id="4" name="Picture 3" descr="A green and white logo&#10;&#10;AI-generated content may be incorrect.">
            <a:extLst>
              <a:ext uri="{FF2B5EF4-FFF2-40B4-BE49-F238E27FC236}">
                <a16:creationId xmlns:a16="http://schemas.microsoft.com/office/drawing/2014/main" id="{681E57CC-3CFF-31FB-DD4F-B65E965941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97017"/>
            <a:ext cx="1002101" cy="25386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They Know It’s Christmas?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new version of the song was recorded in 1989 under the name Band Aid II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again reached No. 1 for Christmas raising more money for the charity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became the final No. 1 of the 1980’s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was the final song to be played on Top of the Pops in the 1980s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8E1C9A-F652-D708-7DAA-48D808FAED68}"/>
              </a:ext>
            </a:extLst>
          </p:cNvPr>
          <p:cNvSpPr txBox="1"/>
          <p:nvPr/>
        </p:nvSpPr>
        <p:spPr>
          <a:xfrm>
            <a:off x="6084168" y="6504701"/>
            <a:ext cx="2980426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sz="1000" dirty="0">
                <a:solidFill>
                  <a:schemeClr val="bg1"/>
                </a:solidFill>
                <a:latin typeface="HelloTiffany" panose="02000603000000000000" pitchFamily="2" charset="0"/>
                <a:ea typeface="HelloTiffany" panose="02000603000000000000" pitchFamily="2" charset="0"/>
              </a:rPr>
              <a:t>© Seomra Ranga 2025 www.seomraranga.com</a:t>
            </a:r>
          </a:p>
        </p:txBody>
      </p:sp>
      <p:pic>
        <p:nvPicPr>
          <p:cNvPr id="4" name="Picture 3" descr="A green and white logo&#10;&#10;AI-generated content may be incorrect.">
            <a:extLst>
              <a:ext uri="{FF2B5EF4-FFF2-40B4-BE49-F238E27FC236}">
                <a16:creationId xmlns:a16="http://schemas.microsoft.com/office/drawing/2014/main" id="{1C4F1FCB-4A57-C414-8864-CCAA2A6B8B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97017"/>
            <a:ext cx="1002101" cy="25386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IE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They Know It’s Christmas?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Another version of the song was recorded in 2004 for the 20th anniversary of the original recording under the name Band Aid 20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Again the song went to No. 1 in the charts</a:t>
            </a:r>
          </a:p>
          <a:p>
            <a:pPr eaLnBrk="1" hangingPunct="1"/>
            <a:r>
              <a:rPr lang="en-IE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However, the original version of the song still remains the most popular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7D2C19-11CD-5888-C230-1796F30B0636}"/>
              </a:ext>
            </a:extLst>
          </p:cNvPr>
          <p:cNvSpPr txBox="1"/>
          <p:nvPr/>
        </p:nvSpPr>
        <p:spPr>
          <a:xfrm>
            <a:off x="6084168" y="6504701"/>
            <a:ext cx="2980426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IE" sz="1000" dirty="0">
                <a:solidFill>
                  <a:schemeClr val="bg1"/>
                </a:solidFill>
                <a:latin typeface="HelloTiffany" panose="02000603000000000000" pitchFamily="2" charset="0"/>
                <a:ea typeface="HelloTiffany" panose="02000603000000000000" pitchFamily="2" charset="0"/>
              </a:rPr>
              <a:t>© Seomra Ranga 2025 www.seomraranga.com</a:t>
            </a:r>
          </a:p>
        </p:txBody>
      </p:sp>
      <p:pic>
        <p:nvPicPr>
          <p:cNvPr id="4" name="Picture 3" descr="A green and white logo&#10;&#10;AI-generated content may be incorrect.">
            <a:extLst>
              <a:ext uri="{FF2B5EF4-FFF2-40B4-BE49-F238E27FC236}">
                <a16:creationId xmlns:a16="http://schemas.microsoft.com/office/drawing/2014/main" id="{C7E40D53-254B-DDFF-7921-78E5CA27AA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97017"/>
            <a:ext cx="1002101" cy="25386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TC102455519[[fn=Winter]]</Template>
  <TotalTime>359</TotalTime>
  <Words>795</Words>
  <Application>Microsoft Office PowerPoint</Application>
  <PresentationFormat>On-screen Show (4:3)</PresentationFormat>
  <Paragraphs>80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Courier New</vt:lpstr>
      <vt:lpstr>HelloTiffany</vt:lpstr>
      <vt:lpstr>Verdana</vt:lpstr>
      <vt:lpstr>Wingdings 2</vt:lpstr>
      <vt:lpstr>Winter</vt:lpstr>
      <vt:lpstr>Band Aid</vt:lpstr>
      <vt:lpstr>Do They Know It’s Christmas?</vt:lpstr>
      <vt:lpstr>Do They Know It’s Christmas?</vt:lpstr>
      <vt:lpstr>Do They Know It’s Christmas?</vt:lpstr>
      <vt:lpstr>Do They Know It’s Christmas?</vt:lpstr>
      <vt:lpstr>Do They Know It’s Christmas?</vt:lpstr>
      <vt:lpstr>Do They Know It’s Christmas?</vt:lpstr>
      <vt:lpstr>Do They Know It’s Christmas?</vt:lpstr>
      <vt:lpstr>Do They Know It’s Christmas?</vt:lpstr>
      <vt:lpstr>Do They Know It’s Christmas?</vt:lpstr>
      <vt:lpstr>For Your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Band Aid</dc:title>
  <dc:creator>Windows User</dc:creator>
  <cp:lastModifiedBy>Damien Quinn</cp:lastModifiedBy>
  <cp:revision>13</cp:revision>
  <dcterms:created xsi:type="dcterms:W3CDTF">2012-12-11T19:29:29Z</dcterms:created>
  <dcterms:modified xsi:type="dcterms:W3CDTF">2025-11-02T18:41:40Z</dcterms:modified>
</cp:coreProperties>
</file>