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slides/slide150.xml" ContentType="application/vnd.openxmlformats-officedocument.presentationml.slide+xml"/>
  <Override PartName="/ppt/slides/slide151.xml" ContentType="application/vnd.openxmlformats-officedocument.presentationml.slide+xml"/>
  <Override PartName="/ppt/slides/slide152.xml" ContentType="application/vnd.openxmlformats-officedocument.presentationml.slide+xml"/>
  <Override PartName="/ppt/slides/slide153.xml" ContentType="application/vnd.openxmlformats-officedocument.presentationml.slide+xml"/>
  <Override PartName="/ppt/slides/slide154.xml" ContentType="application/vnd.openxmlformats-officedocument.presentationml.slide+xml"/>
  <Override PartName="/ppt/slides/slide155.xml" ContentType="application/vnd.openxmlformats-officedocument.presentationml.slide+xml"/>
  <Override PartName="/ppt/slides/slide156.xml" ContentType="application/vnd.openxmlformats-officedocument.presentationml.slide+xml"/>
  <Override PartName="/ppt/slides/slide157.xml" ContentType="application/vnd.openxmlformats-officedocument.presentationml.slide+xml"/>
  <Override PartName="/ppt/slides/slide158.xml" ContentType="application/vnd.openxmlformats-officedocument.presentationml.slide+xml"/>
  <Override PartName="/ppt/slides/slide159.xml" ContentType="application/vnd.openxmlformats-officedocument.presentationml.slide+xml"/>
  <Override PartName="/ppt/slides/slide160.xml" ContentType="application/vnd.openxmlformats-officedocument.presentationml.slide+xml"/>
  <Override PartName="/ppt/slides/slide161.xml" ContentType="application/vnd.openxmlformats-officedocument.presentationml.slide+xml"/>
  <Override PartName="/ppt/slides/slide162.xml" ContentType="application/vnd.openxmlformats-officedocument.presentationml.slide+xml"/>
  <Override PartName="/ppt/slides/slide163.xml" ContentType="application/vnd.openxmlformats-officedocument.presentationml.slide+xml"/>
  <Override PartName="/ppt/slides/slide164.xml" ContentType="application/vnd.openxmlformats-officedocument.presentationml.slide+xml"/>
  <Override PartName="/ppt/slides/slide165.xml" ContentType="application/vnd.openxmlformats-officedocument.presentationml.slide+xml"/>
  <Override PartName="/ppt/slides/slide166.xml" ContentType="application/vnd.openxmlformats-officedocument.presentationml.slide+xml"/>
  <Override PartName="/ppt/slides/slide167.xml" ContentType="application/vnd.openxmlformats-officedocument.presentationml.slide+xml"/>
  <Override PartName="/ppt/slides/slide168.xml" ContentType="application/vnd.openxmlformats-officedocument.presentationml.slide+xml"/>
  <Override PartName="/ppt/slides/slide169.xml" ContentType="application/vnd.openxmlformats-officedocument.presentationml.slide+xml"/>
  <Override PartName="/ppt/slides/slide170.xml" ContentType="application/vnd.openxmlformats-officedocument.presentationml.slide+xml"/>
  <Override PartName="/ppt/slides/slide171.xml" ContentType="application/vnd.openxmlformats-officedocument.presentationml.slide+xml"/>
  <Override PartName="/ppt/slides/slide172.xml" ContentType="application/vnd.openxmlformats-officedocument.presentationml.slide+xml"/>
  <Override PartName="/ppt/slides/slide173.xml" ContentType="application/vnd.openxmlformats-officedocument.presentationml.slide+xml"/>
  <Override PartName="/ppt/slides/slide17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handoutMasterIdLst>
    <p:handoutMasterId r:id="rId176"/>
  </p:handoutMasterIdLst>
  <p:sldIdLst>
    <p:sldId id="256" r:id="rId2"/>
    <p:sldId id="386" r:id="rId3"/>
    <p:sldId id="405" r:id="rId4"/>
    <p:sldId id="409" r:id="rId5"/>
    <p:sldId id="259" r:id="rId6"/>
    <p:sldId id="407" r:id="rId7"/>
    <p:sldId id="406" r:id="rId8"/>
    <p:sldId id="404" r:id="rId9"/>
    <p:sldId id="282" r:id="rId10"/>
    <p:sldId id="281" r:id="rId11"/>
    <p:sldId id="280" r:id="rId12"/>
    <p:sldId id="279" r:id="rId13"/>
    <p:sldId id="278" r:id="rId14"/>
    <p:sldId id="277" r:id="rId15"/>
    <p:sldId id="408" r:id="rId16"/>
    <p:sldId id="260" r:id="rId17"/>
    <p:sldId id="288" r:id="rId18"/>
    <p:sldId id="283" r:id="rId19"/>
    <p:sldId id="286" r:id="rId20"/>
    <p:sldId id="285" r:id="rId21"/>
    <p:sldId id="287" r:id="rId22"/>
    <p:sldId id="284" r:id="rId23"/>
    <p:sldId id="410" r:id="rId24"/>
    <p:sldId id="387" r:id="rId25"/>
    <p:sldId id="268" r:id="rId26"/>
    <p:sldId id="331" r:id="rId27"/>
    <p:sldId id="332" r:id="rId28"/>
    <p:sldId id="333" r:id="rId29"/>
    <p:sldId id="334" r:id="rId30"/>
    <p:sldId id="335" r:id="rId31"/>
    <p:sldId id="336" r:id="rId32"/>
    <p:sldId id="411" r:id="rId33"/>
    <p:sldId id="388" r:id="rId34"/>
    <p:sldId id="261" r:id="rId35"/>
    <p:sldId id="289" r:id="rId36"/>
    <p:sldId id="294" r:id="rId37"/>
    <p:sldId id="293" r:id="rId38"/>
    <p:sldId id="292" r:id="rId39"/>
    <p:sldId id="291" r:id="rId40"/>
    <p:sldId id="290" r:id="rId41"/>
    <p:sldId id="412" r:id="rId42"/>
    <p:sldId id="389" r:id="rId43"/>
    <p:sldId id="269" r:id="rId44"/>
    <p:sldId id="337" r:id="rId45"/>
    <p:sldId id="338" r:id="rId46"/>
    <p:sldId id="339" r:id="rId47"/>
    <p:sldId id="340" r:id="rId48"/>
    <p:sldId id="341" r:id="rId49"/>
    <p:sldId id="342" r:id="rId50"/>
    <p:sldId id="413" r:id="rId51"/>
    <p:sldId id="390" r:id="rId52"/>
    <p:sldId id="266" r:id="rId53"/>
    <p:sldId id="295" r:id="rId54"/>
    <p:sldId id="296" r:id="rId55"/>
    <p:sldId id="297" r:id="rId56"/>
    <p:sldId id="300" r:id="rId57"/>
    <p:sldId id="299" r:id="rId58"/>
    <p:sldId id="298" r:id="rId59"/>
    <p:sldId id="414" r:id="rId60"/>
    <p:sldId id="391" r:id="rId61"/>
    <p:sldId id="270" r:id="rId62"/>
    <p:sldId id="343" r:id="rId63"/>
    <p:sldId id="344" r:id="rId64"/>
    <p:sldId id="345" r:id="rId65"/>
    <p:sldId id="346" r:id="rId66"/>
    <p:sldId id="347" r:id="rId67"/>
    <p:sldId id="348" r:id="rId68"/>
    <p:sldId id="415" r:id="rId69"/>
    <p:sldId id="427" r:id="rId70"/>
    <p:sldId id="392" r:id="rId71"/>
    <p:sldId id="265" r:id="rId72"/>
    <p:sldId id="304" r:id="rId73"/>
    <p:sldId id="301" r:id="rId74"/>
    <p:sldId id="303" r:id="rId75"/>
    <p:sldId id="306" r:id="rId76"/>
    <p:sldId id="305" r:id="rId77"/>
    <p:sldId id="302" r:id="rId78"/>
    <p:sldId id="416" r:id="rId79"/>
    <p:sldId id="393" r:id="rId80"/>
    <p:sldId id="271" r:id="rId81"/>
    <p:sldId id="349" r:id="rId82"/>
    <p:sldId id="350" r:id="rId83"/>
    <p:sldId id="351" r:id="rId84"/>
    <p:sldId id="352" r:id="rId85"/>
    <p:sldId id="353" r:id="rId86"/>
    <p:sldId id="354" r:id="rId87"/>
    <p:sldId id="417" r:id="rId88"/>
    <p:sldId id="394" r:id="rId89"/>
    <p:sldId id="264" r:id="rId90"/>
    <p:sldId id="307" r:id="rId91"/>
    <p:sldId id="308" r:id="rId92"/>
    <p:sldId id="312" r:id="rId93"/>
    <p:sldId id="311" r:id="rId94"/>
    <p:sldId id="310" r:id="rId95"/>
    <p:sldId id="309" r:id="rId96"/>
    <p:sldId id="418" r:id="rId97"/>
    <p:sldId id="395" r:id="rId98"/>
    <p:sldId id="272" r:id="rId99"/>
    <p:sldId id="355" r:id="rId100"/>
    <p:sldId id="356" r:id="rId101"/>
    <p:sldId id="357" r:id="rId102"/>
    <p:sldId id="358" r:id="rId103"/>
    <p:sldId id="359" r:id="rId104"/>
    <p:sldId id="360" r:id="rId105"/>
    <p:sldId id="428" r:id="rId106"/>
    <p:sldId id="419" r:id="rId107"/>
    <p:sldId id="396" r:id="rId108"/>
    <p:sldId id="263" r:id="rId109"/>
    <p:sldId id="313" r:id="rId110"/>
    <p:sldId id="314" r:id="rId111"/>
    <p:sldId id="318" r:id="rId112"/>
    <p:sldId id="317" r:id="rId113"/>
    <p:sldId id="316" r:id="rId114"/>
    <p:sldId id="315" r:id="rId115"/>
    <p:sldId id="420" r:id="rId116"/>
    <p:sldId id="397" r:id="rId117"/>
    <p:sldId id="273" r:id="rId118"/>
    <p:sldId id="361" r:id="rId119"/>
    <p:sldId id="362" r:id="rId120"/>
    <p:sldId id="363" r:id="rId121"/>
    <p:sldId id="364" r:id="rId122"/>
    <p:sldId id="365" r:id="rId123"/>
    <p:sldId id="366" r:id="rId124"/>
    <p:sldId id="421" r:id="rId125"/>
    <p:sldId id="398" r:id="rId126"/>
    <p:sldId id="262" r:id="rId127"/>
    <p:sldId id="319" r:id="rId128"/>
    <p:sldId id="324" r:id="rId129"/>
    <p:sldId id="323" r:id="rId130"/>
    <p:sldId id="322" r:id="rId131"/>
    <p:sldId id="321" r:id="rId132"/>
    <p:sldId id="320" r:id="rId133"/>
    <p:sldId id="422" r:id="rId134"/>
    <p:sldId id="401" r:id="rId135"/>
    <p:sldId id="274" r:id="rId136"/>
    <p:sldId id="367" r:id="rId137"/>
    <p:sldId id="368" r:id="rId138"/>
    <p:sldId id="369" r:id="rId139"/>
    <p:sldId id="370" r:id="rId140"/>
    <p:sldId id="371" r:id="rId141"/>
    <p:sldId id="372" r:id="rId142"/>
    <p:sldId id="423" r:id="rId143"/>
    <p:sldId id="400" r:id="rId144"/>
    <p:sldId id="275" r:id="rId145"/>
    <p:sldId id="373" r:id="rId146"/>
    <p:sldId id="374" r:id="rId147"/>
    <p:sldId id="375" r:id="rId148"/>
    <p:sldId id="376" r:id="rId149"/>
    <p:sldId id="377" r:id="rId150"/>
    <p:sldId id="378" r:id="rId151"/>
    <p:sldId id="424" r:id="rId152"/>
    <p:sldId id="399" r:id="rId153"/>
    <p:sldId id="429" r:id="rId154"/>
    <p:sldId id="267" r:id="rId155"/>
    <p:sldId id="325" r:id="rId156"/>
    <p:sldId id="330" r:id="rId157"/>
    <p:sldId id="329" r:id="rId158"/>
    <p:sldId id="328" r:id="rId159"/>
    <p:sldId id="327" r:id="rId160"/>
    <p:sldId id="326" r:id="rId161"/>
    <p:sldId id="425" r:id="rId162"/>
    <p:sldId id="402" r:id="rId163"/>
    <p:sldId id="276" r:id="rId164"/>
    <p:sldId id="379" r:id="rId165"/>
    <p:sldId id="380" r:id="rId166"/>
    <p:sldId id="381" r:id="rId167"/>
    <p:sldId id="382" r:id="rId168"/>
    <p:sldId id="383" r:id="rId169"/>
    <p:sldId id="384" r:id="rId170"/>
    <p:sldId id="426" r:id="rId171"/>
    <p:sldId id="403" r:id="rId172"/>
    <p:sldId id="385" r:id="rId173"/>
    <p:sldId id="430" r:id="rId174"/>
    <p:sldId id="431" r:id="rId175"/>
  </p:sldIdLst>
  <p:sldSz cx="9144000" cy="6858000" type="screen4x3"/>
  <p:notesSz cx="6858000" cy="9144000"/>
  <p:embeddedFontLst>
    <p:embeddedFont>
      <p:font typeface="Comic Sans MS" panose="030F0702030302020204" pitchFamily="66" charset="0"/>
      <p:regular r:id="rId177"/>
      <p:bold r:id="rId178"/>
      <p:italic r:id="rId179"/>
      <p:boldItalic r:id="rId180"/>
    </p:embeddedFont>
  </p:embeddedFontLst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2C16"/>
    <a:srgbClr val="FF9900"/>
    <a:srgbClr val="5C3D1E"/>
    <a:srgbClr val="0C788E"/>
    <a:srgbClr val="025198"/>
    <a:srgbClr val="000099"/>
    <a:srgbClr val="1C1C1C"/>
    <a:srgbClr val="3366FF"/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575" autoAdjust="0"/>
    <p:restoredTop sz="94652" autoAdjust="0"/>
  </p:normalViewPr>
  <p:slideViewPr>
    <p:cSldViewPr>
      <p:cViewPr varScale="1">
        <p:scale>
          <a:sx n="105" d="100"/>
          <a:sy n="105" d="100"/>
        </p:scale>
        <p:origin x="1452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70" d="100"/>
        <a:sy n="70" d="100"/>
      </p:scale>
      <p:origin x="0" y="-161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63" Type="http://schemas.openxmlformats.org/officeDocument/2006/relationships/slide" Target="slides/slide62.xml"/><Relationship Id="rId84" Type="http://schemas.openxmlformats.org/officeDocument/2006/relationships/slide" Target="slides/slide83.xml"/><Relationship Id="rId138" Type="http://schemas.openxmlformats.org/officeDocument/2006/relationships/slide" Target="slides/slide137.xml"/><Relationship Id="rId159" Type="http://schemas.openxmlformats.org/officeDocument/2006/relationships/slide" Target="slides/slide158.xml"/><Relationship Id="rId170" Type="http://schemas.openxmlformats.org/officeDocument/2006/relationships/slide" Target="slides/slide169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53" Type="http://schemas.openxmlformats.org/officeDocument/2006/relationships/slide" Target="slides/slide52.xml"/><Relationship Id="rId74" Type="http://schemas.openxmlformats.org/officeDocument/2006/relationships/slide" Target="slides/slide73.xml"/><Relationship Id="rId128" Type="http://schemas.openxmlformats.org/officeDocument/2006/relationships/slide" Target="slides/slide127.xml"/><Relationship Id="rId149" Type="http://schemas.openxmlformats.org/officeDocument/2006/relationships/slide" Target="slides/slide148.xml"/><Relationship Id="rId5" Type="http://schemas.openxmlformats.org/officeDocument/2006/relationships/slide" Target="slides/slide4.xml"/><Relationship Id="rId95" Type="http://schemas.openxmlformats.org/officeDocument/2006/relationships/slide" Target="slides/slide94.xml"/><Relationship Id="rId160" Type="http://schemas.openxmlformats.org/officeDocument/2006/relationships/slide" Target="slides/slide159.xml"/><Relationship Id="rId181" Type="http://schemas.openxmlformats.org/officeDocument/2006/relationships/presProps" Target="presProps.xml"/><Relationship Id="rId22" Type="http://schemas.openxmlformats.org/officeDocument/2006/relationships/slide" Target="slides/slide21.xml"/><Relationship Id="rId43" Type="http://schemas.openxmlformats.org/officeDocument/2006/relationships/slide" Target="slides/slide42.xml"/><Relationship Id="rId64" Type="http://schemas.openxmlformats.org/officeDocument/2006/relationships/slide" Target="slides/slide63.xml"/><Relationship Id="rId118" Type="http://schemas.openxmlformats.org/officeDocument/2006/relationships/slide" Target="slides/slide117.xml"/><Relationship Id="rId139" Type="http://schemas.openxmlformats.org/officeDocument/2006/relationships/slide" Target="slides/slide138.xml"/><Relationship Id="rId85" Type="http://schemas.openxmlformats.org/officeDocument/2006/relationships/slide" Target="slides/slide84.xml"/><Relationship Id="rId150" Type="http://schemas.openxmlformats.org/officeDocument/2006/relationships/slide" Target="slides/slide149.xml"/><Relationship Id="rId171" Type="http://schemas.openxmlformats.org/officeDocument/2006/relationships/slide" Target="slides/slide170.xml"/><Relationship Id="rId12" Type="http://schemas.openxmlformats.org/officeDocument/2006/relationships/slide" Target="slides/slide11.xml"/><Relationship Id="rId33" Type="http://schemas.openxmlformats.org/officeDocument/2006/relationships/slide" Target="slides/slide32.xml"/><Relationship Id="rId108" Type="http://schemas.openxmlformats.org/officeDocument/2006/relationships/slide" Target="slides/slide107.xml"/><Relationship Id="rId129" Type="http://schemas.openxmlformats.org/officeDocument/2006/relationships/slide" Target="slides/slide128.xml"/><Relationship Id="rId54" Type="http://schemas.openxmlformats.org/officeDocument/2006/relationships/slide" Target="slides/slide53.xml"/><Relationship Id="rId75" Type="http://schemas.openxmlformats.org/officeDocument/2006/relationships/slide" Target="slides/slide74.xml"/><Relationship Id="rId96" Type="http://schemas.openxmlformats.org/officeDocument/2006/relationships/slide" Target="slides/slide95.xml"/><Relationship Id="rId140" Type="http://schemas.openxmlformats.org/officeDocument/2006/relationships/slide" Target="slides/slide139.xml"/><Relationship Id="rId161" Type="http://schemas.openxmlformats.org/officeDocument/2006/relationships/slide" Target="slides/slide160.xml"/><Relationship Id="rId182" Type="http://schemas.openxmlformats.org/officeDocument/2006/relationships/viewProps" Target="viewProps.xml"/><Relationship Id="rId6" Type="http://schemas.openxmlformats.org/officeDocument/2006/relationships/slide" Target="slides/slide5.xml"/><Relationship Id="rId23" Type="http://schemas.openxmlformats.org/officeDocument/2006/relationships/slide" Target="slides/slide22.xml"/><Relationship Id="rId119" Type="http://schemas.openxmlformats.org/officeDocument/2006/relationships/slide" Target="slides/slide118.xml"/><Relationship Id="rId44" Type="http://schemas.openxmlformats.org/officeDocument/2006/relationships/slide" Target="slides/slide43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130" Type="http://schemas.openxmlformats.org/officeDocument/2006/relationships/slide" Target="slides/slide129.xml"/><Relationship Id="rId135" Type="http://schemas.openxmlformats.org/officeDocument/2006/relationships/slide" Target="slides/slide134.xml"/><Relationship Id="rId151" Type="http://schemas.openxmlformats.org/officeDocument/2006/relationships/slide" Target="slides/slide150.xml"/><Relationship Id="rId156" Type="http://schemas.openxmlformats.org/officeDocument/2006/relationships/slide" Target="slides/slide155.xml"/><Relationship Id="rId177" Type="http://schemas.openxmlformats.org/officeDocument/2006/relationships/font" Target="fonts/font1.fntdata"/><Relationship Id="rId172" Type="http://schemas.openxmlformats.org/officeDocument/2006/relationships/slide" Target="slides/slide171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141" Type="http://schemas.openxmlformats.org/officeDocument/2006/relationships/slide" Target="slides/slide140.xml"/><Relationship Id="rId146" Type="http://schemas.openxmlformats.org/officeDocument/2006/relationships/slide" Target="slides/slide145.xml"/><Relationship Id="rId167" Type="http://schemas.openxmlformats.org/officeDocument/2006/relationships/slide" Target="slides/slide166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162" Type="http://schemas.openxmlformats.org/officeDocument/2006/relationships/slide" Target="slides/slide161.xml"/><Relationship Id="rId183" Type="http://schemas.openxmlformats.org/officeDocument/2006/relationships/theme" Target="theme/theme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slide" Target="slides/slide130.xml"/><Relationship Id="rId136" Type="http://schemas.openxmlformats.org/officeDocument/2006/relationships/slide" Target="slides/slide135.xml"/><Relationship Id="rId157" Type="http://schemas.openxmlformats.org/officeDocument/2006/relationships/slide" Target="slides/slide156.xml"/><Relationship Id="rId178" Type="http://schemas.openxmlformats.org/officeDocument/2006/relationships/font" Target="fonts/font2.fntdata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52" Type="http://schemas.openxmlformats.org/officeDocument/2006/relationships/slide" Target="slides/slide151.xml"/><Relationship Id="rId173" Type="http://schemas.openxmlformats.org/officeDocument/2006/relationships/slide" Target="slides/slide172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26" Type="http://schemas.openxmlformats.org/officeDocument/2006/relationships/slide" Target="slides/slide125.xml"/><Relationship Id="rId147" Type="http://schemas.openxmlformats.org/officeDocument/2006/relationships/slide" Target="slides/slide146.xml"/><Relationship Id="rId168" Type="http://schemas.openxmlformats.org/officeDocument/2006/relationships/slide" Target="slides/slide167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142" Type="http://schemas.openxmlformats.org/officeDocument/2006/relationships/slide" Target="slides/slide141.xml"/><Relationship Id="rId163" Type="http://schemas.openxmlformats.org/officeDocument/2006/relationships/slide" Target="slides/slide162.xml"/><Relationship Id="rId184" Type="http://schemas.openxmlformats.org/officeDocument/2006/relationships/tableStyles" Target="tableStyles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116" Type="http://schemas.openxmlformats.org/officeDocument/2006/relationships/slide" Target="slides/slide115.xml"/><Relationship Id="rId137" Type="http://schemas.openxmlformats.org/officeDocument/2006/relationships/slide" Target="slides/slide136.xml"/><Relationship Id="rId158" Type="http://schemas.openxmlformats.org/officeDocument/2006/relationships/slide" Target="slides/slide157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slide" Target="slides/slide110.xml"/><Relationship Id="rId132" Type="http://schemas.openxmlformats.org/officeDocument/2006/relationships/slide" Target="slides/slide131.xml"/><Relationship Id="rId153" Type="http://schemas.openxmlformats.org/officeDocument/2006/relationships/slide" Target="slides/slide152.xml"/><Relationship Id="rId174" Type="http://schemas.openxmlformats.org/officeDocument/2006/relationships/slide" Target="slides/slide173.xml"/><Relationship Id="rId179" Type="http://schemas.openxmlformats.org/officeDocument/2006/relationships/font" Target="fonts/font3.fntdata"/><Relationship Id="rId15" Type="http://schemas.openxmlformats.org/officeDocument/2006/relationships/slide" Target="slides/slide14.xml"/><Relationship Id="rId36" Type="http://schemas.openxmlformats.org/officeDocument/2006/relationships/slide" Target="slides/slide35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27" Type="http://schemas.openxmlformats.org/officeDocument/2006/relationships/slide" Target="slides/slide12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52" Type="http://schemas.openxmlformats.org/officeDocument/2006/relationships/slide" Target="slides/slide51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43" Type="http://schemas.openxmlformats.org/officeDocument/2006/relationships/slide" Target="slides/slide142.xml"/><Relationship Id="rId148" Type="http://schemas.openxmlformats.org/officeDocument/2006/relationships/slide" Target="slides/slide147.xml"/><Relationship Id="rId164" Type="http://schemas.openxmlformats.org/officeDocument/2006/relationships/slide" Target="slides/slide163.xml"/><Relationship Id="rId169" Type="http://schemas.openxmlformats.org/officeDocument/2006/relationships/slide" Target="slides/slide16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80" Type="http://schemas.openxmlformats.org/officeDocument/2006/relationships/font" Target="fonts/font4.fntdata"/><Relationship Id="rId26" Type="http://schemas.openxmlformats.org/officeDocument/2006/relationships/slide" Target="slides/slide25.xml"/><Relationship Id="rId47" Type="http://schemas.openxmlformats.org/officeDocument/2006/relationships/slide" Target="slides/slide46.xml"/><Relationship Id="rId68" Type="http://schemas.openxmlformats.org/officeDocument/2006/relationships/slide" Target="slides/slide67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slide" Target="slides/slide132.xml"/><Relationship Id="rId154" Type="http://schemas.openxmlformats.org/officeDocument/2006/relationships/slide" Target="slides/slide153.xml"/><Relationship Id="rId175" Type="http://schemas.openxmlformats.org/officeDocument/2006/relationships/slide" Target="slides/slide174.xml"/><Relationship Id="rId16" Type="http://schemas.openxmlformats.org/officeDocument/2006/relationships/slide" Target="slides/slide15.xml"/><Relationship Id="rId37" Type="http://schemas.openxmlformats.org/officeDocument/2006/relationships/slide" Target="slides/slide36.xml"/><Relationship Id="rId58" Type="http://schemas.openxmlformats.org/officeDocument/2006/relationships/slide" Target="slides/slide57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44" Type="http://schemas.openxmlformats.org/officeDocument/2006/relationships/slide" Target="slides/slide143.xml"/><Relationship Id="rId90" Type="http://schemas.openxmlformats.org/officeDocument/2006/relationships/slide" Target="slides/slide89.xml"/><Relationship Id="rId165" Type="http://schemas.openxmlformats.org/officeDocument/2006/relationships/slide" Target="slides/slide164.xml"/><Relationship Id="rId27" Type="http://schemas.openxmlformats.org/officeDocument/2006/relationships/slide" Target="slides/slide26.xml"/><Relationship Id="rId48" Type="http://schemas.openxmlformats.org/officeDocument/2006/relationships/slide" Target="slides/slide47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34" Type="http://schemas.openxmlformats.org/officeDocument/2006/relationships/slide" Target="slides/slide133.xml"/><Relationship Id="rId80" Type="http://schemas.openxmlformats.org/officeDocument/2006/relationships/slide" Target="slides/slide79.xml"/><Relationship Id="rId155" Type="http://schemas.openxmlformats.org/officeDocument/2006/relationships/slide" Target="slides/slide154.xml"/><Relationship Id="rId176" Type="http://schemas.openxmlformats.org/officeDocument/2006/relationships/handoutMaster" Target="handoutMasters/handoutMaster1.xml"/><Relationship Id="rId17" Type="http://schemas.openxmlformats.org/officeDocument/2006/relationships/slide" Target="slides/slide16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24" Type="http://schemas.openxmlformats.org/officeDocument/2006/relationships/slide" Target="slides/slide123.xml"/><Relationship Id="rId70" Type="http://schemas.openxmlformats.org/officeDocument/2006/relationships/slide" Target="slides/slide69.xml"/><Relationship Id="rId91" Type="http://schemas.openxmlformats.org/officeDocument/2006/relationships/slide" Target="slides/slide90.xml"/><Relationship Id="rId145" Type="http://schemas.openxmlformats.org/officeDocument/2006/relationships/slide" Target="slides/slide144.xml"/><Relationship Id="rId166" Type="http://schemas.openxmlformats.org/officeDocument/2006/relationships/slide" Target="slides/slide165.xml"/><Relationship Id="rId1" Type="http://schemas.openxmlformats.org/officeDocument/2006/relationships/slideMaster" Target="slideMasters/slideMaster1.xml"/><Relationship Id="rId28" Type="http://schemas.openxmlformats.org/officeDocument/2006/relationships/slide" Target="slides/slide27.xml"/><Relationship Id="rId49" Type="http://schemas.openxmlformats.org/officeDocument/2006/relationships/slide" Target="slides/slide48.xml"/><Relationship Id="rId114" Type="http://schemas.openxmlformats.org/officeDocument/2006/relationships/slide" Target="slides/slide1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542218-95CF-4230-A34B-B71BBF4A0D36}" type="datetimeFigureOut">
              <a:rPr lang="en-IE" smtClean="0"/>
              <a:t>26/11/2025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7B0736-A9E1-4659-B6A5-ADE546A96C0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8898330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8164E7-23BE-4683-8559-1EFB67B39411}" type="slidenum">
              <a:rPr lang="es-ES" altLang="en-US"/>
              <a:pPr/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2777324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D1D811-1993-45B0-95CF-A749F263A705}" type="slidenum">
              <a:rPr lang="es-ES" altLang="en-US"/>
              <a:pPr/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3540937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104042-5BF7-48C4-9C37-8654E03224D6}" type="slidenum">
              <a:rPr lang="es-ES" altLang="en-US"/>
              <a:pPr/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1027321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404F3E-807A-46EA-9A03-4D6540DC03E4}" type="slidenum">
              <a:rPr lang="es-ES" altLang="en-US"/>
              <a:pPr/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3815030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F159DC-894E-40A9-8128-C2D229758812}" type="slidenum">
              <a:rPr lang="es-ES" altLang="en-US"/>
              <a:pPr/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640366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D09AF1-9A6B-4356-94A9-E70A5AAE1598}" type="slidenum">
              <a:rPr lang="es-ES" altLang="en-US"/>
              <a:pPr/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1605784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B3D167-D40F-4943-8757-C822D40CCF40}" type="slidenum">
              <a:rPr lang="es-ES" altLang="en-US"/>
              <a:pPr/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4283345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E64B4F-D879-4B69-9734-53E95EB50CAA}" type="slidenum">
              <a:rPr lang="es-ES" altLang="en-US"/>
              <a:pPr/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598603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1B61F5-E90C-4FC1-8D6D-66DC642B1DC1}" type="slidenum">
              <a:rPr lang="es-ES" altLang="en-US"/>
              <a:pPr/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1584171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8049AE-F2D9-466D-9ACE-6A6FEAFF6ED1}" type="slidenum">
              <a:rPr lang="es-ES" altLang="en-US"/>
              <a:pPr/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3844231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7A2B77-D7A0-4E3B-A3A4-A29F9E314947}" type="slidenum">
              <a:rPr lang="es-ES" altLang="en-US"/>
              <a:pPr/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3633049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n-US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n-US"/>
              <a:t>Haga clic para modificar el estilo de texto del patrón</a:t>
            </a:r>
          </a:p>
          <a:p>
            <a:pPr lvl="1"/>
            <a:r>
              <a:rPr lang="es-ES" altLang="en-US"/>
              <a:t>Segundo nivel</a:t>
            </a:r>
          </a:p>
          <a:p>
            <a:pPr lvl="2"/>
            <a:r>
              <a:rPr lang="es-ES" altLang="en-US"/>
              <a:t>Tercer nivel</a:t>
            </a:r>
          </a:p>
          <a:p>
            <a:pPr lvl="3"/>
            <a:r>
              <a:rPr lang="es-ES" altLang="en-US"/>
              <a:t>Cuarto nivel</a:t>
            </a:r>
          </a:p>
          <a:p>
            <a:pPr lvl="4"/>
            <a:r>
              <a:rPr lang="es-ES" altLang="en-US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4008A5F-16B4-4845-902B-7A90BC9B2D3E}" type="slidenum">
              <a:rPr lang="es-ES" altLang="en-US"/>
              <a:pPr/>
              <a:t>‹#›</a:t>
            </a:fld>
            <a:endParaRPr lang="es-E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Relationship Id="rId4" Type="http://schemas.openxmlformats.org/officeDocument/2006/relationships/image" Target="../media/image2.png"/></Relationships>
</file>

<file path=ppt/slides/_rels/slide1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Relationship Id="rId4" Type="http://schemas.openxmlformats.org/officeDocument/2006/relationships/image" Target="../media/image2.png"/></Relationships>
</file>

<file path=ppt/slides/_rels/slide1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7.xml"/><Relationship Id="rId4" Type="http://schemas.openxmlformats.org/officeDocument/2006/relationships/image" Target="../media/image2.png"/></Relationships>
</file>

<file path=ppt/slides/_rels/slide1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8.xml"/><Relationship Id="rId4" Type="http://schemas.openxmlformats.org/officeDocument/2006/relationships/image" Target="../media/image2.png"/></Relationships>
</file>

<file path=ppt/slides/_rels/slide1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9.xml"/><Relationship Id="rId4" Type="http://schemas.openxmlformats.org/officeDocument/2006/relationships/image" Target="../media/image2.png"/></Relationships>
</file>

<file path=ppt/slides/_rels/slide1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0.xml"/><Relationship Id="rId4" Type="http://schemas.openxmlformats.org/officeDocument/2006/relationships/image" Target="../media/image2.png"/></Relationships>
</file>

<file path=ppt/slides/_rels/slide1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1.xml"/><Relationship Id="rId4" Type="http://schemas.openxmlformats.org/officeDocument/2006/relationships/image" Target="../media/image2.png"/></Relationships>
</file>

<file path=ppt/slides/_rels/slide1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2.xml"/><Relationship Id="rId4" Type="http://schemas.openxmlformats.org/officeDocument/2006/relationships/image" Target="../media/image2.png"/></Relationships>
</file>

<file path=ppt/slides/_rels/slide1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2.png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Relationship Id="rId4" Type="http://schemas.openxmlformats.org/officeDocument/2006/relationships/image" Target="../media/image2.png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Relationship Id="rId4" Type="http://schemas.openxmlformats.org/officeDocument/2006/relationships/image" Target="../media/image2.png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ctrTitle"/>
          </p:nvPr>
        </p:nvSpPr>
        <p:spPr>
          <a:xfrm>
            <a:off x="1763688" y="1124744"/>
            <a:ext cx="5400600" cy="3672408"/>
          </a:xfrm>
          <a:noFill/>
          <a:ln/>
        </p:spPr>
        <p:txBody>
          <a:bodyPr/>
          <a:lstStyle/>
          <a:p>
            <a:r>
              <a:rPr lang="es-UY" altLang="en-US" sz="8800" b="1" dirty="0">
                <a:solidFill>
                  <a:srgbClr val="422C16"/>
                </a:solidFill>
                <a:latin typeface="Comic Sans MS" panose="030F0702030302020204" pitchFamily="66" charset="0"/>
              </a:rPr>
              <a:t>Advent Table Quiz</a:t>
            </a:r>
            <a:endParaRPr lang="es-ES" altLang="en-US" sz="8800" b="1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4" name="Picture 3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5E440A98-241D-F9CC-48EB-18B129AD1B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 altLang="en-US" sz="7200" b="1" dirty="0">
                <a:solidFill>
                  <a:srgbClr val="422C16"/>
                </a:solidFill>
                <a:latin typeface="Comic Sans MS" panose="030F0702030302020204" pitchFamily="66" charset="0"/>
              </a:rPr>
              <a:t>Round 1</a:t>
            </a:r>
            <a:endParaRPr lang="es-ES" altLang="en-US" sz="7200" b="1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sz="4000" b="1" dirty="0">
                <a:solidFill>
                  <a:srgbClr val="5C3D1E"/>
                </a:solidFill>
                <a:latin typeface="Comic Sans MS" panose="030F0702030302020204" pitchFamily="66" charset="0"/>
              </a:rPr>
              <a:t>Question 3</a:t>
            </a:r>
          </a:p>
          <a:p>
            <a:pPr marL="0" indent="0">
              <a:buNone/>
            </a:pPr>
            <a:r>
              <a:rPr lang="en-IE" sz="6000" dirty="0">
                <a:solidFill>
                  <a:srgbClr val="422C16"/>
                </a:solidFill>
                <a:latin typeface="Comic Sans MS" panose="030F0702030302020204" pitchFamily="66" charset="0"/>
              </a:rPr>
              <a:t>What is St. Stephen’s Day known as in the UK?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08CA93F-0AE4-4E49-320F-5623D97F76BC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7381CC5A-CC01-6516-50CA-03073D37AE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494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 altLang="en-US" sz="7200" b="1" dirty="0">
                <a:solidFill>
                  <a:srgbClr val="422C16"/>
                </a:solidFill>
                <a:latin typeface="Comic Sans MS" panose="030F0702030302020204" pitchFamily="66" charset="0"/>
              </a:rPr>
              <a:t>Round 5 </a:t>
            </a:r>
            <a:r>
              <a:rPr lang="es-UY" altLang="en-US" sz="7200" b="1" dirty="0" err="1">
                <a:solidFill>
                  <a:srgbClr val="422C16"/>
                </a:solidFill>
                <a:latin typeface="Comic Sans MS" panose="030F0702030302020204" pitchFamily="66" charset="0"/>
              </a:rPr>
              <a:t>Answers</a:t>
            </a:r>
            <a:endParaRPr lang="es-ES" altLang="en-US" sz="7200" b="1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sz="4000" b="1" dirty="0">
                <a:solidFill>
                  <a:srgbClr val="5C3D1E"/>
                </a:solidFill>
                <a:latin typeface="Comic Sans MS" panose="030F0702030302020204" pitchFamily="66" charset="0"/>
              </a:rPr>
              <a:t>Question 2</a:t>
            </a:r>
          </a:p>
          <a:p>
            <a:pPr marL="0" indent="0">
              <a:buNone/>
            </a:pPr>
            <a:r>
              <a:rPr lang="en-IE" altLang="en-US" sz="4800" dirty="0">
                <a:solidFill>
                  <a:srgbClr val="422C16"/>
                </a:solidFill>
                <a:latin typeface="Comic Sans MS" panose="030F0702030302020204" pitchFamily="66" charset="0"/>
              </a:rPr>
              <a:t>What word is missing from this Christmas carol: “Hark the ____ Angels Sing”?</a:t>
            </a:r>
          </a:p>
          <a:p>
            <a:pPr marL="0" indent="0" algn="ctr">
              <a:buNone/>
            </a:pPr>
            <a:r>
              <a:rPr lang="en-IE" altLang="en-US" sz="6000" b="1" dirty="0">
                <a:solidFill>
                  <a:srgbClr val="FF9900"/>
                </a:solidFill>
                <a:latin typeface="Comic Sans MS" panose="030F0702030302020204" pitchFamily="66" charset="0"/>
              </a:rPr>
              <a:t>Herald</a:t>
            </a:r>
            <a:endParaRPr lang="es-ES" altLang="en-US" sz="6000" b="1" dirty="0">
              <a:solidFill>
                <a:srgbClr val="FF9900"/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en-IE" sz="6000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5A0032C-4637-B39B-9073-AAA153BE75DF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1CB6864D-F605-1AC2-D7EB-CBFABC59D6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6048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 altLang="en-US" sz="7200" b="1" dirty="0">
                <a:solidFill>
                  <a:srgbClr val="422C16"/>
                </a:solidFill>
                <a:latin typeface="Comic Sans MS" panose="030F0702030302020204" pitchFamily="66" charset="0"/>
              </a:rPr>
              <a:t>Round 5 </a:t>
            </a:r>
            <a:r>
              <a:rPr lang="es-UY" altLang="en-US" sz="7200" b="1" dirty="0" err="1">
                <a:solidFill>
                  <a:srgbClr val="422C16"/>
                </a:solidFill>
                <a:latin typeface="Comic Sans MS" panose="030F0702030302020204" pitchFamily="66" charset="0"/>
              </a:rPr>
              <a:t>Answers</a:t>
            </a:r>
            <a:endParaRPr lang="es-ES" altLang="en-US" sz="7200" b="1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sz="4000" b="1" dirty="0">
                <a:solidFill>
                  <a:srgbClr val="5C3D1E"/>
                </a:solidFill>
                <a:latin typeface="Comic Sans MS" panose="030F0702030302020204" pitchFamily="66" charset="0"/>
              </a:rPr>
              <a:t>Question 3</a:t>
            </a:r>
          </a:p>
          <a:p>
            <a:pPr marL="0" indent="0">
              <a:buNone/>
            </a:pPr>
            <a:r>
              <a:rPr lang="en-IE" sz="4800" dirty="0">
                <a:solidFill>
                  <a:srgbClr val="422C16"/>
                </a:solidFill>
                <a:latin typeface="Comic Sans MS" panose="030F0702030302020204" pitchFamily="66" charset="0"/>
              </a:rPr>
              <a:t>Did the Wise Men travel to see the baby Jesus from the North, South, East or West?</a:t>
            </a:r>
          </a:p>
          <a:p>
            <a:pPr marL="0" indent="0" algn="ctr">
              <a:buNone/>
            </a:pPr>
            <a:r>
              <a:rPr lang="en-IE" sz="6000" b="1" dirty="0">
                <a:solidFill>
                  <a:srgbClr val="FF9900"/>
                </a:solidFill>
                <a:latin typeface="Comic Sans MS" panose="030F0702030302020204" pitchFamily="66" charset="0"/>
              </a:rPr>
              <a:t>East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494971F-026A-DF21-EB95-2FFD197130DB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2602B0E8-8FEF-2488-82D0-268A5C2389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6509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 altLang="en-US" sz="7200" b="1" dirty="0">
                <a:solidFill>
                  <a:srgbClr val="422C16"/>
                </a:solidFill>
                <a:latin typeface="Comic Sans MS" panose="030F0702030302020204" pitchFamily="66" charset="0"/>
              </a:rPr>
              <a:t>Round 5 </a:t>
            </a:r>
            <a:r>
              <a:rPr lang="es-UY" altLang="en-US" sz="7200" b="1" dirty="0" err="1">
                <a:solidFill>
                  <a:srgbClr val="422C16"/>
                </a:solidFill>
                <a:latin typeface="Comic Sans MS" panose="030F0702030302020204" pitchFamily="66" charset="0"/>
              </a:rPr>
              <a:t>Answers</a:t>
            </a:r>
            <a:endParaRPr lang="es-ES" altLang="en-US" sz="7200" b="1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sz="4000" b="1" dirty="0">
                <a:solidFill>
                  <a:srgbClr val="5C3D1E"/>
                </a:solidFill>
                <a:latin typeface="Comic Sans MS" panose="030F0702030302020204" pitchFamily="66" charset="0"/>
              </a:rPr>
              <a:t>Question 4</a:t>
            </a:r>
          </a:p>
          <a:p>
            <a:pPr marL="0" indent="0">
              <a:buNone/>
            </a:pPr>
            <a:r>
              <a:rPr lang="en-IE" sz="6000" dirty="0">
                <a:solidFill>
                  <a:srgbClr val="422C16"/>
                </a:solidFill>
                <a:latin typeface="Comic Sans MS" panose="030F0702030302020204" pitchFamily="66" charset="0"/>
              </a:rPr>
              <a:t>What saint’s feast day is celebrated on December 26th?</a:t>
            </a:r>
          </a:p>
          <a:p>
            <a:pPr marL="0" indent="0" algn="ctr">
              <a:buNone/>
            </a:pPr>
            <a:r>
              <a:rPr lang="en-IE" sz="6000" b="1" dirty="0">
                <a:solidFill>
                  <a:srgbClr val="FF9900"/>
                </a:solidFill>
                <a:latin typeface="Comic Sans MS" panose="030F0702030302020204" pitchFamily="66" charset="0"/>
              </a:rPr>
              <a:t>St. Stephen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8B0CDB9-9574-F4B6-905F-55011B453C97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58AE84E6-0737-2A88-19A5-66A86849A6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3719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 altLang="en-US" sz="7200" b="1" dirty="0">
                <a:solidFill>
                  <a:srgbClr val="422C16"/>
                </a:solidFill>
                <a:latin typeface="Comic Sans MS" panose="030F0702030302020204" pitchFamily="66" charset="0"/>
              </a:rPr>
              <a:t>Round 5 </a:t>
            </a:r>
            <a:r>
              <a:rPr lang="es-UY" altLang="en-US" sz="7200" b="1" dirty="0" err="1">
                <a:solidFill>
                  <a:srgbClr val="422C16"/>
                </a:solidFill>
                <a:latin typeface="Comic Sans MS" panose="030F0702030302020204" pitchFamily="66" charset="0"/>
              </a:rPr>
              <a:t>Answers</a:t>
            </a:r>
            <a:endParaRPr lang="es-ES" altLang="en-US" sz="7200" b="1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sz="4000" b="1" dirty="0">
                <a:solidFill>
                  <a:srgbClr val="5C3D1E"/>
                </a:solidFill>
                <a:latin typeface="Comic Sans MS" panose="030F0702030302020204" pitchFamily="66" charset="0"/>
              </a:rPr>
              <a:t>Question 5</a:t>
            </a:r>
          </a:p>
          <a:p>
            <a:pPr marL="0" indent="0">
              <a:buNone/>
            </a:pPr>
            <a:r>
              <a:rPr lang="en-IE" sz="4800" dirty="0">
                <a:solidFill>
                  <a:srgbClr val="422C16"/>
                </a:solidFill>
                <a:latin typeface="Comic Sans MS" panose="030F0702030302020204" pitchFamily="66" charset="0"/>
              </a:rPr>
              <a:t>Which of the four gospels gives details about the shepherds at Bethlehem?</a:t>
            </a:r>
          </a:p>
          <a:p>
            <a:pPr marL="0" indent="0" algn="ctr">
              <a:buNone/>
            </a:pPr>
            <a:r>
              <a:rPr lang="en-IE" sz="6000" b="1" dirty="0">
                <a:solidFill>
                  <a:srgbClr val="FF9900"/>
                </a:solidFill>
                <a:latin typeface="Comic Sans MS" panose="030F0702030302020204" pitchFamily="66" charset="0"/>
              </a:rPr>
              <a:t>Luke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186A687-49A5-B9AD-CEE4-B37863BE4803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C23CA374-C747-EA92-ED87-B7134BC0DB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9143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 altLang="en-US" sz="7200" b="1" dirty="0">
                <a:solidFill>
                  <a:srgbClr val="422C16"/>
                </a:solidFill>
                <a:latin typeface="Comic Sans MS" panose="030F0702030302020204" pitchFamily="66" charset="0"/>
              </a:rPr>
              <a:t>Round 5 </a:t>
            </a:r>
            <a:r>
              <a:rPr lang="es-UY" altLang="en-US" sz="7200" b="1" dirty="0" err="1">
                <a:solidFill>
                  <a:srgbClr val="422C16"/>
                </a:solidFill>
                <a:latin typeface="Comic Sans MS" panose="030F0702030302020204" pitchFamily="66" charset="0"/>
              </a:rPr>
              <a:t>Answers</a:t>
            </a:r>
            <a:endParaRPr lang="es-ES" altLang="en-US" sz="7200" b="1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sz="4000" b="1" dirty="0">
                <a:solidFill>
                  <a:srgbClr val="5C3D1E"/>
                </a:solidFill>
                <a:latin typeface="Comic Sans MS" panose="030F0702030302020204" pitchFamily="66" charset="0"/>
              </a:rPr>
              <a:t>Question 6</a:t>
            </a:r>
          </a:p>
          <a:p>
            <a:pPr marL="0" indent="0">
              <a:spcBef>
                <a:spcPct val="0"/>
              </a:spcBef>
              <a:buFontTx/>
              <a:buNone/>
            </a:pPr>
            <a:r>
              <a:rPr lang="en-IE" altLang="en-US" sz="4000" dirty="0">
                <a:solidFill>
                  <a:srgbClr val="422C16"/>
                </a:solidFill>
                <a:latin typeface="Comic Sans MS" panose="030F0702030302020204" pitchFamily="66" charset="0"/>
              </a:rPr>
              <a:t>Which Oliver _____ (Plunkett, Twist or Cromwell) was a British ruler who cancelled Christmas when he came to power?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IE" altLang="en-US" sz="6000" b="1" dirty="0">
                <a:solidFill>
                  <a:srgbClr val="FF9900"/>
                </a:solidFill>
                <a:latin typeface="Comic Sans MS" panose="030F0702030302020204" pitchFamily="66" charset="0"/>
              </a:rPr>
              <a:t>Cromwell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AE672BF-D6A9-F29C-F54B-E17043833488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84480DA4-DED5-57A6-0EA6-4E0758F3F9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056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72C8F7-717B-B792-F6F4-6685CD29EA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>
            <a:extLst>
              <a:ext uri="{FF2B5EF4-FFF2-40B4-BE49-F238E27FC236}">
                <a16:creationId xmlns:a16="http://schemas.microsoft.com/office/drawing/2014/main" id="{7CDD36D2-662E-A5C5-99E1-2D7DAA3E6B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332656"/>
            <a:ext cx="8229600" cy="5530626"/>
          </a:xfrm>
          <a:noFill/>
          <a:ln/>
        </p:spPr>
        <p:txBody>
          <a:bodyPr/>
          <a:lstStyle/>
          <a:p>
            <a:r>
              <a:rPr lang="es-UY" altLang="en-US" sz="11000" b="1" dirty="0">
                <a:ln w="28575">
                  <a:solidFill>
                    <a:srgbClr val="422C16"/>
                  </a:solidFill>
                </a:ln>
                <a:solidFill>
                  <a:srgbClr val="FF9900"/>
                </a:solidFill>
                <a:latin typeface="Comic Sans MS" panose="030F0702030302020204" pitchFamily="66" charset="0"/>
              </a:rPr>
              <a:t>Time </a:t>
            </a:r>
            <a:r>
              <a:rPr lang="es-UY" altLang="en-US" sz="11000" b="1" dirty="0" err="1">
                <a:ln w="28575">
                  <a:solidFill>
                    <a:srgbClr val="422C16"/>
                  </a:solidFill>
                </a:ln>
                <a:solidFill>
                  <a:srgbClr val="FF9900"/>
                </a:solidFill>
                <a:latin typeface="Comic Sans MS" panose="030F0702030302020204" pitchFamily="66" charset="0"/>
              </a:rPr>
              <a:t>to</a:t>
            </a:r>
            <a:r>
              <a:rPr lang="es-UY" altLang="en-US" sz="11000" b="1" dirty="0">
                <a:ln w="28575">
                  <a:solidFill>
                    <a:srgbClr val="422C16"/>
                  </a:solidFill>
                </a:ln>
                <a:solidFill>
                  <a:srgbClr val="FF9900"/>
                </a:solidFill>
                <a:latin typeface="Comic Sans MS" panose="030F0702030302020204" pitchFamily="66" charset="0"/>
              </a:rPr>
              <a:t> </a:t>
            </a:r>
            <a:r>
              <a:rPr lang="es-UY" altLang="en-US" sz="11000" b="1" dirty="0" err="1">
                <a:ln w="28575">
                  <a:solidFill>
                    <a:srgbClr val="422C16"/>
                  </a:solidFill>
                </a:ln>
                <a:solidFill>
                  <a:srgbClr val="FF9900"/>
                </a:solidFill>
                <a:latin typeface="Comic Sans MS" panose="030F0702030302020204" pitchFamily="66" charset="0"/>
              </a:rPr>
              <a:t>Check</a:t>
            </a:r>
            <a:r>
              <a:rPr lang="es-UY" altLang="en-US" sz="11000" b="1" dirty="0">
                <a:ln w="28575">
                  <a:solidFill>
                    <a:srgbClr val="422C16"/>
                  </a:solidFill>
                </a:ln>
                <a:solidFill>
                  <a:srgbClr val="FF9900"/>
                </a:solidFill>
                <a:latin typeface="Comic Sans MS" panose="030F0702030302020204" pitchFamily="66" charset="0"/>
              </a:rPr>
              <a:t> </a:t>
            </a:r>
            <a:r>
              <a:rPr lang="es-UY" altLang="en-US" sz="11000" b="1" dirty="0" err="1">
                <a:ln w="28575">
                  <a:solidFill>
                    <a:srgbClr val="422C16"/>
                  </a:solidFill>
                </a:ln>
                <a:solidFill>
                  <a:srgbClr val="FF9900"/>
                </a:solidFill>
                <a:latin typeface="Comic Sans MS" panose="030F0702030302020204" pitchFamily="66" charset="0"/>
              </a:rPr>
              <a:t>the</a:t>
            </a:r>
            <a:r>
              <a:rPr lang="es-UY" altLang="en-US" sz="11000" b="1" dirty="0">
                <a:ln w="28575">
                  <a:solidFill>
                    <a:srgbClr val="422C16"/>
                  </a:solidFill>
                </a:ln>
                <a:solidFill>
                  <a:srgbClr val="FF9900"/>
                </a:solidFill>
                <a:latin typeface="Comic Sans MS" panose="030F0702030302020204" pitchFamily="66" charset="0"/>
              </a:rPr>
              <a:t> Scores</a:t>
            </a:r>
            <a:endParaRPr lang="es-ES" altLang="en-US" sz="11000" b="1" dirty="0">
              <a:ln w="28575">
                <a:solidFill>
                  <a:srgbClr val="422C16"/>
                </a:solidFill>
              </a:ln>
              <a:solidFill>
                <a:srgbClr val="FF9900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B6B49C0-68FE-E44B-F55A-A4BCA40C4B70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F4ED33AE-33E7-4C1B-B7DE-89B9FB7D09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0443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B6A508-8C27-58DB-F393-67BA4F7302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>
            <a:extLst>
              <a:ext uri="{FF2B5EF4-FFF2-40B4-BE49-F238E27FC236}">
                <a16:creationId xmlns:a16="http://schemas.microsoft.com/office/drawing/2014/main" id="{A3D8E732-F3E5-68A6-C3E1-DBDA86831B0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332656"/>
            <a:ext cx="8229600" cy="5530626"/>
          </a:xfrm>
          <a:noFill/>
          <a:ln/>
        </p:spPr>
        <p:txBody>
          <a:bodyPr/>
          <a:lstStyle/>
          <a:p>
            <a:r>
              <a:rPr lang="es-UY" altLang="en-US" sz="13000" b="1" dirty="0">
                <a:ln w="28575">
                  <a:solidFill>
                    <a:srgbClr val="422C16"/>
                  </a:solidFill>
                </a:ln>
                <a:solidFill>
                  <a:srgbClr val="FF9900"/>
                </a:solidFill>
                <a:latin typeface="Comic Sans MS" panose="030F0702030302020204" pitchFamily="66" charset="0"/>
              </a:rPr>
              <a:t>Advent Fact</a:t>
            </a:r>
            <a:endParaRPr lang="es-ES" altLang="en-US" sz="13000" b="1" dirty="0">
              <a:ln w="28575">
                <a:solidFill>
                  <a:srgbClr val="422C16"/>
                </a:solidFill>
              </a:ln>
              <a:solidFill>
                <a:srgbClr val="FF9900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CB869CB-073E-5B20-B011-2143BEF02DDB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BA2560B3-CC26-724A-9EFE-5C21707C42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26794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 altLang="en-US" sz="7200" b="1" dirty="0">
                <a:solidFill>
                  <a:srgbClr val="FF9900"/>
                </a:solidFill>
                <a:latin typeface="Comic Sans MS" panose="030F0702030302020204" pitchFamily="66" charset="0"/>
              </a:rPr>
              <a:t>Advent Fact 11</a:t>
            </a:r>
            <a:endParaRPr lang="es-ES" altLang="en-US" sz="7200" b="1" dirty="0">
              <a:solidFill>
                <a:srgbClr val="FF990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  <a:defRPr/>
            </a:pPr>
            <a:r>
              <a:rPr lang="en-IE" sz="5400" b="1" dirty="0">
                <a:solidFill>
                  <a:srgbClr val="5C3D1E"/>
                </a:solidFill>
                <a:latin typeface="Comic Sans MS" panose="030F0702030302020204" pitchFamily="66" charset="0"/>
              </a:rPr>
              <a:t>The beginning of Advent also marks the beginning of a new liturgical year in the church.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13FB46E-A18B-4EE4-6948-7B2F24AE941C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FA24F92A-E9BF-F5A1-29D4-8DDCF15A4E5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51734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ctrTitle"/>
          </p:nvPr>
        </p:nvSpPr>
        <p:spPr>
          <a:xfrm>
            <a:off x="1547664" y="1124744"/>
            <a:ext cx="5904656" cy="3672408"/>
          </a:xfrm>
          <a:noFill/>
          <a:ln/>
        </p:spPr>
        <p:txBody>
          <a:bodyPr/>
          <a:lstStyle/>
          <a:p>
            <a:r>
              <a:rPr lang="es-UY" altLang="en-US" sz="11000" b="1" dirty="0">
                <a:solidFill>
                  <a:srgbClr val="422C16"/>
                </a:solidFill>
                <a:latin typeface="Comic Sans MS" panose="030F0702030302020204" pitchFamily="66" charset="0"/>
              </a:rPr>
              <a:t>Round 7</a:t>
            </a:r>
            <a:endParaRPr lang="es-ES" altLang="en-US" sz="11000" b="1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05F72C0-B160-958F-A36F-22EBFF5E94C6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4" name="Picture 3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1C7A8E20-B7D3-BFBD-FFBC-2D4CDE399F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07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 altLang="en-US" sz="7200" b="1" dirty="0">
                <a:solidFill>
                  <a:srgbClr val="422C16"/>
                </a:solidFill>
                <a:latin typeface="Comic Sans MS" panose="030F0702030302020204" pitchFamily="66" charset="0"/>
              </a:rPr>
              <a:t>Round 7</a:t>
            </a:r>
            <a:endParaRPr lang="es-ES" altLang="en-US" sz="7200" b="1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sz="4000" b="1" dirty="0">
                <a:solidFill>
                  <a:srgbClr val="5C3D1E"/>
                </a:solidFill>
                <a:latin typeface="Comic Sans MS" panose="030F0702030302020204" pitchFamily="66" charset="0"/>
              </a:rPr>
              <a:t>Question 1</a:t>
            </a:r>
          </a:p>
          <a:p>
            <a:pPr marL="0" indent="0">
              <a:buNone/>
            </a:pPr>
            <a:r>
              <a:rPr lang="en-IE" sz="6000" dirty="0">
                <a:solidFill>
                  <a:srgbClr val="422C16"/>
                </a:solidFill>
                <a:latin typeface="Comic Sans MS" panose="030F0702030302020204" pitchFamily="66" charset="0"/>
              </a:rPr>
              <a:t>What was Joseph’s job?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B66E313-E0D9-19B2-81AA-25995FEF2AA5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27EE172F-22D1-8B46-A123-E139CF5B1A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9940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 altLang="en-US" sz="7200" b="1" dirty="0">
                <a:solidFill>
                  <a:srgbClr val="422C16"/>
                </a:solidFill>
                <a:latin typeface="Comic Sans MS" panose="030F0702030302020204" pitchFamily="66" charset="0"/>
              </a:rPr>
              <a:t>Round 1</a:t>
            </a:r>
            <a:endParaRPr lang="es-ES" altLang="en-US" sz="7200" b="1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sz="4000" b="1" dirty="0">
                <a:solidFill>
                  <a:srgbClr val="5C3D1E"/>
                </a:solidFill>
                <a:latin typeface="Comic Sans MS" panose="030F0702030302020204" pitchFamily="66" charset="0"/>
              </a:rPr>
              <a:t>Question 4</a:t>
            </a:r>
          </a:p>
          <a:p>
            <a:pPr marL="0" indent="0">
              <a:buNone/>
            </a:pPr>
            <a:r>
              <a:rPr lang="en-IE" sz="4800" dirty="0">
                <a:solidFill>
                  <a:srgbClr val="422C16"/>
                </a:solidFill>
                <a:latin typeface="Comic Sans MS" panose="030F0702030302020204" pitchFamily="66" charset="0"/>
              </a:rPr>
              <a:t>True or False: Christmas Day is celebrated on December 25th since Biblical times?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900E78D-98D3-8DE3-A14D-3AECF0221C2F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018E2262-2CB1-8D4C-E3B3-FD2B9ACD3A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2014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 altLang="en-US" sz="7200" b="1" dirty="0">
                <a:solidFill>
                  <a:srgbClr val="422C16"/>
                </a:solidFill>
                <a:latin typeface="Comic Sans MS" panose="030F0702030302020204" pitchFamily="66" charset="0"/>
              </a:rPr>
              <a:t>Round 7</a:t>
            </a:r>
            <a:endParaRPr lang="es-ES" altLang="en-US" sz="7200" b="1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sz="4000" b="1" dirty="0">
                <a:solidFill>
                  <a:srgbClr val="5C3D1E"/>
                </a:solidFill>
                <a:latin typeface="Comic Sans MS" panose="030F0702030302020204" pitchFamily="66" charset="0"/>
              </a:rPr>
              <a:t>Question 2</a:t>
            </a:r>
          </a:p>
          <a:p>
            <a:pPr marL="0" indent="0">
              <a:buNone/>
            </a:pPr>
            <a:r>
              <a:rPr lang="en-IE" altLang="en-US" sz="4400" dirty="0">
                <a:solidFill>
                  <a:srgbClr val="422C16"/>
                </a:solidFill>
                <a:latin typeface="Comic Sans MS" panose="030F0702030302020204" pitchFamily="66" charset="0"/>
              </a:rPr>
              <a:t>In the Christmas Carol, what two words come before the words: “holy night, all is calm, all is bright”?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705EE7E-9875-937C-7E44-67C951D27F83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51E198BD-2055-165C-4B5A-6D9E47A86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9558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 altLang="en-US" sz="7200" b="1" dirty="0">
                <a:solidFill>
                  <a:srgbClr val="422C16"/>
                </a:solidFill>
                <a:latin typeface="Comic Sans MS" panose="030F0702030302020204" pitchFamily="66" charset="0"/>
              </a:rPr>
              <a:t>Round 7</a:t>
            </a:r>
            <a:endParaRPr lang="es-ES" altLang="en-US" sz="7200" b="1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sz="4000" b="1" dirty="0">
                <a:solidFill>
                  <a:srgbClr val="5C3D1E"/>
                </a:solidFill>
                <a:latin typeface="Comic Sans MS" panose="030F0702030302020204" pitchFamily="66" charset="0"/>
              </a:rPr>
              <a:t>Question 3</a:t>
            </a:r>
          </a:p>
          <a:p>
            <a:pPr marL="0" indent="0">
              <a:buNone/>
            </a:pPr>
            <a:r>
              <a:rPr lang="en-IE" altLang="en-US" sz="4400" dirty="0">
                <a:solidFill>
                  <a:srgbClr val="422C16"/>
                </a:solidFill>
                <a:latin typeface="Comic Sans MS" panose="030F0702030302020204" pitchFamily="66" charset="0"/>
              </a:rPr>
              <a:t>True or false, Little Christmas — also known as Women’s Christmas (Nollaig na </a:t>
            </a:r>
            <a:r>
              <a:rPr lang="en-IE" altLang="en-US" sz="4400" dirty="0" err="1">
                <a:solidFill>
                  <a:srgbClr val="422C16"/>
                </a:solidFill>
                <a:latin typeface="Comic Sans MS" panose="030F0702030302020204" pitchFamily="66" charset="0"/>
              </a:rPr>
              <a:t>mBan</a:t>
            </a:r>
            <a:r>
              <a:rPr lang="en-IE" altLang="en-US" sz="4400" dirty="0">
                <a:solidFill>
                  <a:srgbClr val="422C16"/>
                </a:solidFill>
                <a:latin typeface="Comic Sans MS" panose="030F0702030302020204" pitchFamily="66" charset="0"/>
              </a:rPr>
              <a:t>) falls on January 5th. </a:t>
            </a:r>
            <a:endParaRPr lang="es-ES" altLang="en-US" sz="4400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4F2EC7C-7D51-8D68-BF3E-DAA0AB8903E1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EBA28D68-F8B1-8392-5F08-074C33B40F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2642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 altLang="en-US" sz="7200" b="1" dirty="0">
                <a:solidFill>
                  <a:srgbClr val="422C16"/>
                </a:solidFill>
                <a:latin typeface="Comic Sans MS" panose="030F0702030302020204" pitchFamily="66" charset="0"/>
              </a:rPr>
              <a:t>Round 7</a:t>
            </a:r>
            <a:endParaRPr lang="es-ES" altLang="en-US" sz="7200" b="1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sz="4000" b="1" dirty="0">
                <a:solidFill>
                  <a:srgbClr val="5C3D1E"/>
                </a:solidFill>
                <a:latin typeface="Comic Sans MS" panose="030F0702030302020204" pitchFamily="66" charset="0"/>
              </a:rPr>
              <a:t>Question 4</a:t>
            </a:r>
          </a:p>
          <a:p>
            <a:pPr marL="0" indent="0">
              <a:buNone/>
            </a:pPr>
            <a:r>
              <a:rPr lang="en-IE" sz="5400" dirty="0">
                <a:solidFill>
                  <a:srgbClr val="422C16"/>
                </a:solidFill>
                <a:latin typeface="Comic Sans MS" panose="030F0702030302020204" pitchFamily="66" charset="0"/>
              </a:rPr>
              <a:t>What saint is supposed to have created the first crib scene?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0BACC6A-64E9-EC1E-6909-FCF1698FB7B7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41E1AFAB-BD4E-774F-8C19-1A0ECAE1BD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9985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 altLang="en-US" sz="7200" b="1" dirty="0">
                <a:solidFill>
                  <a:srgbClr val="422C16"/>
                </a:solidFill>
                <a:latin typeface="Comic Sans MS" panose="030F0702030302020204" pitchFamily="66" charset="0"/>
              </a:rPr>
              <a:t>Round 7</a:t>
            </a:r>
            <a:endParaRPr lang="es-ES" altLang="en-US" sz="7200" b="1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sz="4000" b="1" dirty="0">
                <a:solidFill>
                  <a:srgbClr val="5C3D1E"/>
                </a:solidFill>
                <a:latin typeface="Comic Sans MS" panose="030F0702030302020204" pitchFamily="66" charset="0"/>
              </a:rPr>
              <a:t>Question 5</a:t>
            </a:r>
          </a:p>
          <a:p>
            <a:pPr marL="0" indent="0">
              <a:buNone/>
            </a:pPr>
            <a:r>
              <a:rPr lang="en-IE" sz="6000" dirty="0">
                <a:solidFill>
                  <a:srgbClr val="422C16"/>
                </a:solidFill>
                <a:latin typeface="Comic Sans MS" panose="030F0702030302020204" pitchFamily="66" charset="0"/>
              </a:rPr>
              <a:t>Who was the father of Joseph: (a) Jesse (b) Jacob (c) Jeremiah?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79AA1D1-4539-3C12-6C9C-F5C2AE10C1A7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97BF907F-BECE-CF26-CCAD-A4B0CC786B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0995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 altLang="en-US" sz="7200" b="1" dirty="0">
                <a:solidFill>
                  <a:srgbClr val="422C16"/>
                </a:solidFill>
                <a:latin typeface="Comic Sans MS" panose="030F0702030302020204" pitchFamily="66" charset="0"/>
              </a:rPr>
              <a:t>Round 7</a:t>
            </a:r>
            <a:endParaRPr lang="es-ES" altLang="en-US" sz="7200" b="1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sz="4000" b="1" dirty="0">
                <a:solidFill>
                  <a:srgbClr val="5C3D1E"/>
                </a:solidFill>
                <a:latin typeface="Comic Sans MS" panose="030F0702030302020204" pitchFamily="66" charset="0"/>
              </a:rPr>
              <a:t>Question 6</a:t>
            </a:r>
          </a:p>
          <a:p>
            <a:pPr marL="0" indent="0">
              <a:buNone/>
            </a:pPr>
            <a:r>
              <a:rPr lang="en-IE" sz="5400" dirty="0">
                <a:solidFill>
                  <a:srgbClr val="422C16"/>
                </a:solidFill>
                <a:latin typeface="Comic Sans MS" panose="030F0702030302020204" pitchFamily="66" charset="0"/>
              </a:rPr>
              <a:t>What is the traditional colour of Advent: (a) Red (b) Green (c) Purple?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A05D4D1-A8B6-E443-2380-ED5F6AF7C497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4E49311D-FAAD-E2A9-BACA-187B96355B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0701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366F4D-05D2-80FC-370E-8977473EBE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>
            <a:extLst>
              <a:ext uri="{FF2B5EF4-FFF2-40B4-BE49-F238E27FC236}">
                <a16:creationId xmlns:a16="http://schemas.microsoft.com/office/drawing/2014/main" id="{453FA66A-1DAA-F4C9-DE13-631EDF796E8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332656"/>
            <a:ext cx="8229600" cy="5530626"/>
          </a:xfrm>
          <a:noFill/>
          <a:ln/>
        </p:spPr>
        <p:txBody>
          <a:bodyPr/>
          <a:lstStyle/>
          <a:p>
            <a:r>
              <a:rPr lang="es-UY" altLang="en-US" sz="13000" b="1" dirty="0">
                <a:ln w="28575">
                  <a:solidFill>
                    <a:srgbClr val="422C16"/>
                  </a:solidFill>
                </a:ln>
                <a:solidFill>
                  <a:srgbClr val="FF9900"/>
                </a:solidFill>
                <a:latin typeface="Comic Sans MS" panose="030F0702030302020204" pitchFamily="66" charset="0"/>
              </a:rPr>
              <a:t>Advent Fact</a:t>
            </a:r>
            <a:endParaRPr lang="es-ES" altLang="en-US" sz="13000" b="1" dirty="0">
              <a:ln w="28575">
                <a:solidFill>
                  <a:srgbClr val="422C16"/>
                </a:solidFill>
              </a:ln>
              <a:solidFill>
                <a:srgbClr val="FF9900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8CB40DC-5268-0B06-DAF5-83B06F0089A8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27D3412B-04F2-AA00-18F8-5119734392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24535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 altLang="en-US" sz="7200" b="1" dirty="0">
                <a:solidFill>
                  <a:srgbClr val="FF9900"/>
                </a:solidFill>
                <a:latin typeface="Comic Sans MS" panose="030F0702030302020204" pitchFamily="66" charset="0"/>
              </a:rPr>
              <a:t>Advent Fact 12</a:t>
            </a:r>
            <a:endParaRPr lang="es-ES" altLang="en-US" sz="7200" b="1" dirty="0">
              <a:solidFill>
                <a:srgbClr val="FF990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  <a:defRPr/>
            </a:pPr>
            <a:r>
              <a:rPr lang="en-IE" sz="3600" b="1" dirty="0">
                <a:solidFill>
                  <a:srgbClr val="5C3D1E"/>
                </a:solidFill>
                <a:latin typeface="Comic Sans MS" panose="030F0702030302020204" pitchFamily="66" charset="0"/>
              </a:rPr>
              <a:t>In olden days in Northern England, it was customary for poor women to carry  an "Advent image" – two dolls dressed as Jesus and the Virgin Mary. Those who saw the dolls were expected to donate some money to the women.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01D4908-A4E2-59F1-3EAA-81DE9603D5CA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AF32D6EF-930C-33D4-7F8F-9DD598CE8F2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685545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ctrTitle"/>
          </p:nvPr>
        </p:nvSpPr>
        <p:spPr>
          <a:xfrm>
            <a:off x="1547664" y="1124744"/>
            <a:ext cx="5904656" cy="3672408"/>
          </a:xfrm>
          <a:noFill/>
          <a:ln/>
        </p:spPr>
        <p:txBody>
          <a:bodyPr/>
          <a:lstStyle/>
          <a:p>
            <a:r>
              <a:rPr lang="es-UY" altLang="en-US" sz="11000" b="1" dirty="0">
                <a:solidFill>
                  <a:srgbClr val="422C16"/>
                </a:solidFill>
                <a:latin typeface="Comic Sans MS" panose="030F0702030302020204" pitchFamily="66" charset="0"/>
              </a:rPr>
              <a:t>Round 6 </a:t>
            </a:r>
            <a:r>
              <a:rPr lang="es-UY" altLang="en-US" sz="11000" b="1" dirty="0" err="1">
                <a:solidFill>
                  <a:srgbClr val="422C16"/>
                </a:solidFill>
                <a:latin typeface="Comic Sans MS" panose="030F0702030302020204" pitchFamily="66" charset="0"/>
              </a:rPr>
              <a:t>Answers</a:t>
            </a:r>
            <a:endParaRPr lang="es-ES" altLang="en-US" sz="11000" b="1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F31B96C-9288-F5C7-5BAD-9772119FC1C9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4" name="Picture 3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B3DB950D-CEE9-093F-D66F-FFE85FCB0C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0788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 altLang="en-US" sz="7200" b="1" dirty="0">
                <a:solidFill>
                  <a:srgbClr val="422C16"/>
                </a:solidFill>
                <a:latin typeface="Comic Sans MS" panose="030F0702030302020204" pitchFamily="66" charset="0"/>
              </a:rPr>
              <a:t>Round 6 </a:t>
            </a:r>
            <a:r>
              <a:rPr lang="es-UY" altLang="en-US" sz="7200" b="1" dirty="0" err="1">
                <a:solidFill>
                  <a:srgbClr val="422C16"/>
                </a:solidFill>
                <a:latin typeface="Comic Sans MS" panose="030F0702030302020204" pitchFamily="66" charset="0"/>
              </a:rPr>
              <a:t>Answers</a:t>
            </a:r>
            <a:endParaRPr lang="es-ES" altLang="en-US" sz="7200" b="1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sz="4000" b="1" dirty="0">
                <a:solidFill>
                  <a:srgbClr val="5C3D1E"/>
                </a:solidFill>
                <a:latin typeface="Comic Sans MS" panose="030F0702030302020204" pitchFamily="66" charset="0"/>
              </a:rPr>
              <a:t>Question 1</a:t>
            </a:r>
          </a:p>
          <a:p>
            <a:pPr marL="0" indent="0">
              <a:buNone/>
            </a:pPr>
            <a:r>
              <a:rPr lang="en-IE" sz="6000" dirty="0">
                <a:solidFill>
                  <a:srgbClr val="422C16"/>
                </a:solidFill>
                <a:latin typeface="Comic Sans MS" panose="030F0702030302020204" pitchFamily="66" charset="0"/>
              </a:rPr>
              <a:t>What feast day comes at the end of Advent?</a:t>
            </a:r>
          </a:p>
          <a:p>
            <a:pPr marL="0" indent="0" algn="ctr">
              <a:buNone/>
            </a:pPr>
            <a:r>
              <a:rPr lang="en-IE" sz="6000" b="1" dirty="0">
                <a:solidFill>
                  <a:srgbClr val="FF9900"/>
                </a:solidFill>
                <a:latin typeface="Comic Sans MS" panose="030F0702030302020204" pitchFamily="66" charset="0"/>
              </a:rPr>
              <a:t>Christmas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EAA6BF6-BF49-927A-C1A3-B157071D9BBE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D7141252-2A48-14C4-8DF4-4D6B30748F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2035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 altLang="en-US" sz="7200" b="1" dirty="0">
                <a:solidFill>
                  <a:srgbClr val="422C16"/>
                </a:solidFill>
                <a:latin typeface="Comic Sans MS" panose="030F0702030302020204" pitchFamily="66" charset="0"/>
              </a:rPr>
              <a:t>Round 6 </a:t>
            </a:r>
            <a:r>
              <a:rPr lang="es-UY" altLang="en-US" sz="7200" b="1" dirty="0" err="1">
                <a:solidFill>
                  <a:srgbClr val="422C16"/>
                </a:solidFill>
                <a:latin typeface="Comic Sans MS" panose="030F0702030302020204" pitchFamily="66" charset="0"/>
              </a:rPr>
              <a:t>Answers</a:t>
            </a:r>
            <a:endParaRPr lang="es-ES" altLang="en-US" sz="7200" b="1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sz="4000" b="1" dirty="0">
                <a:solidFill>
                  <a:srgbClr val="5C3D1E"/>
                </a:solidFill>
                <a:latin typeface="Comic Sans MS" panose="030F0702030302020204" pitchFamily="66" charset="0"/>
              </a:rPr>
              <a:t>Question 2</a:t>
            </a:r>
          </a:p>
          <a:p>
            <a:pPr marL="0" indent="0">
              <a:buNone/>
            </a:pPr>
            <a:r>
              <a:rPr lang="en-IE" altLang="en-US" sz="5400" dirty="0" err="1">
                <a:solidFill>
                  <a:srgbClr val="422C16"/>
                </a:solidFill>
                <a:latin typeface="Comic Sans MS" panose="030F0702030302020204" pitchFamily="66" charset="0"/>
              </a:rPr>
              <a:t>Cén</a:t>
            </a:r>
            <a:r>
              <a:rPr lang="en-IE" altLang="en-US" sz="5400" dirty="0">
                <a:solidFill>
                  <a:srgbClr val="422C16"/>
                </a:solidFill>
                <a:latin typeface="Comic Sans MS" panose="030F0702030302020204" pitchFamily="66" charset="0"/>
              </a:rPr>
              <a:t> </a:t>
            </a:r>
            <a:r>
              <a:rPr lang="en-IE" altLang="en-US" sz="5400" dirty="0" err="1">
                <a:solidFill>
                  <a:srgbClr val="422C16"/>
                </a:solidFill>
                <a:latin typeface="Comic Sans MS" panose="030F0702030302020204" pitchFamily="66" charset="0"/>
              </a:rPr>
              <a:t>Gaeilge</a:t>
            </a:r>
            <a:r>
              <a:rPr lang="en-IE" altLang="en-US" sz="5400" dirty="0">
                <a:solidFill>
                  <a:srgbClr val="422C16"/>
                </a:solidFill>
                <a:latin typeface="Comic Sans MS" panose="030F0702030302020204" pitchFamily="66" charset="0"/>
              </a:rPr>
              <a:t> </a:t>
            </a:r>
            <a:r>
              <a:rPr lang="en-IE" altLang="en-US" sz="5400" dirty="0" err="1">
                <a:solidFill>
                  <a:srgbClr val="422C16"/>
                </a:solidFill>
                <a:latin typeface="Comic Sans MS" panose="030F0702030302020204" pitchFamily="66" charset="0"/>
              </a:rPr>
              <a:t>atá</a:t>
            </a:r>
            <a:r>
              <a:rPr lang="en-IE" altLang="en-US" sz="5400" dirty="0">
                <a:solidFill>
                  <a:srgbClr val="422C16"/>
                </a:solidFill>
                <a:latin typeface="Comic Sans MS" panose="030F0702030302020204" pitchFamily="66" charset="0"/>
              </a:rPr>
              <a:t> </a:t>
            </a:r>
            <a:r>
              <a:rPr lang="en-IE" altLang="en-US" sz="5400" dirty="0" err="1">
                <a:solidFill>
                  <a:srgbClr val="422C16"/>
                </a:solidFill>
                <a:latin typeface="Comic Sans MS" panose="030F0702030302020204" pitchFamily="66" charset="0"/>
              </a:rPr>
              <a:t>ar</a:t>
            </a:r>
            <a:r>
              <a:rPr lang="en-IE" altLang="en-US" sz="5400" dirty="0">
                <a:solidFill>
                  <a:srgbClr val="422C16"/>
                </a:solidFill>
                <a:latin typeface="Comic Sans MS" panose="030F0702030302020204" pitchFamily="66" charset="0"/>
              </a:rPr>
              <a:t> “Christmas Eve”?</a:t>
            </a:r>
          </a:p>
          <a:p>
            <a:pPr marL="0" indent="0" algn="ctr">
              <a:buNone/>
            </a:pPr>
            <a:r>
              <a:rPr lang="en-IE" altLang="en-US" sz="6000" b="1" dirty="0" err="1">
                <a:solidFill>
                  <a:srgbClr val="FF9900"/>
                </a:solidFill>
                <a:latin typeface="Comic Sans MS" panose="030F0702030302020204" pitchFamily="66" charset="0"/>
              </a:rPr>
              <a:t>Oíche</a:t>
            </a:r>
            <a:r>
              <a:rPr lang="en-IE" altLang="en-US" sz="6000" b="1" dirty="0">
                <a:solidFill>
                  <a:srgbClr val="FF9900"/>
                </a:solidFill>
                <a:latin typeface="Comic Sans MS" panose="030F0702030302020204" pitchFamily="66" charset="0"/>
              </a:rPr>
              <a:t> </a:t>
            </a:r>
            <a:r>
              <a:rPr lang="en-IE" altLang="en-US" sz="6000" b="1" dirty="0" err="1">
                <a:solidFill>
                  <a:srgbClr val="FF9900"/>
                </a:solidFill>
                <a:latin typeface="Comic Sans MS" panose="030F0702030302020204" pitchFamily="66" charset="0"/>
              </a:rPr>
              <a:t>Nollag</a:t>
            </a:r>
            <a:endParaRPr lang="en-IE" altLang="en-US" sz="6000" b="1" dirty="0">
              <a:solidFill>
                <a:srgbClr val="FF9900"/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en-IE" sz="5400" dirty="0">
                <a:solidFill>
                  <a:srgbClr val="422C16"/>
                </a:solidFill>
                <a:latin typeface="Comic Sans MS" panose="030F0702030302020204" pitchFamily="66" charset="0"/>
              </a:rPr>
              <a:t>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E1F9E0D-728D-746A-8E59-74686DF8CAD3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8317BBFB-DB58-CA8F-F44D-C8BC3D9097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3942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 altLang="en-US" sz="7200" b="1" dirty="0">
                <a:solidFill>
                  <a:srgbClr val="422C16"/>
                </a:solidFill>
                <a:latin typeface="Comic Sans MS" panose="030F0702030302020204" pitchFamily="66" charset="0"/>
              </a:rPr>
              <a:t>Round 1</a:t>
            </a:r>
            <a:endParaRPr lang="es-ES" altLang="en-US" sz="7200" b="1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sz="4000" b="1" dirty="0">
                <a:solidFill>
                  <a:srgbClr val="5C3D1E"/>
                </a:solidFill>
                <a:latin typeface="Comic Sans MS" panose="030F0702030302020204" pitchFamily="66" charset="0"/>
              </a:rPr>
              <a:t>Question 5</a:t>
            </a:r>
          </a:p>
          <a:p>
            <a:pPr marL="0" indent="0">
              <a:buNone/>
            </a:pPr>
            <a:r>
              <a:rPr lang="en-IE" sz="6000" dirty="0">
                <a:solidFill>
                  <a:srgbClr val="422C16"/>
                </a:solidFill>
                <a:latin typeface="Comic Sans MS" panose="030F0702030302020204" pitchFamily="66" charset="0"/>
              </a:rPr>
              <a:t>“The cattle are lowing, the baby awakes” is a line from which Christmas Carol?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5BF7B96-1DC9-8E45-B5D4-E8E1C75AFBF3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E592C016-D253-4302-E48E-1E32AFA562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3959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 altLang="en-US" sz="7200" b="1" dirty="0">
                <a:solidFill>
                  <a:srgbClr val="422C16"/>
                </a:solidFill>
                <a:latin typeface="Comic Sans MS" panose="030F0702030302020204" pitchFamily="66" charset="0"/>
              </a:rPr>
              <a:t>Round 6 </a:t>
            </a:r>
            <a:r>
              <a:rPr lang="es-UY" altLang="en-US" sz="7200" b="1" dirty="0" err="1">
                <a:solidFill>
                  <a:srgbClr val="422C16"/>
                </a:solidFill>
                <a:latin typeface="Comic Sans MS" panose="030F0702030302020204" pitchFamily="66" charset="0"/>
              </a:rPr>
              <a:t>Answers</a:t>
            </a:r>
            <a:endParaRPr lang="es-ES" altLang="en-US" sz="7200" b="1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sz="4000" b="1" dirty="0">
                <a:solidFill>
                  <a:srgbClr val="5C3D1E"/>
                </a:solidFill>
                <a:latin typeface="Comic Sans MS" panose="030F0702030302020204" pitchFamily="66" charset="0"/>
              </a:rPr>
              <a:t>Question 3</a:t>
            </a:r>
          </a:p>
          <a:p>
            <a:pPr marL="0" indent="0">
              <a:buNone/>
            </a:pPr>
            <a:r>
              <a:rPr lang="en-IE" sz="4400" dirty="0">
                <a:solidFill>
                  <a:srgbClr val="422C16"/>
                </a:solidFill>
                <a:latin typeface="Comic Sans MS" panose="030F0702030302020204" pitchFamily="66" charset="0"/>
              </a:rPr>
              <a:t>What name is given to a play, performed at this time of the year, telling the story of the birth of Jesus?</a:t>
            </a:r>
          </a:p>
          <a:p>
            <a:pPr marL="0" indent="0" algn="ctr">
              <a:buNone/>
            </a:pPr>
            <a:r>
              <a:rPr lang="en-IE" sz="6000" b="1" dirty="0">
                <a:solidFill>
                  <a:srgbClr val="FF9900"/>
                </a:solidFill>
                <a:latin typeface="Comic Sans MS" panose="030F0702030302020204" pitchFamily="66" charset="0"/>
              </a:rPr>
              <a:t>Nativity Play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8A86DB-BD29-ED97-2FC6-58AE47E63E02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5C274B56-8F27-3E34-B107-42EE69647E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1324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 altLang="en-US" sz="7200" b="1" dirty="0">
                <a:solidFill>
                  <a:srgbClr val="422C16"/>
                </a:solidFill>
                <a:latin typeface="Comic Sans MS" panose="030F0702030302020204" pitchFamily="66" charset="0"/>
              </a:rPr>
              <a:t>Round 6 </a:t>
            </a:r>
            <a:r>
              <a:rPr lang="es-UY" altLang="en-US" sz="7200" b="1" dirty="0" err="1">
                <a:solidFill>
                  <a:srgbClr val="422C16"/>
                </a:solidFill>
                <a:latin typeface="Comic Sans MS" panose="030F0702030302020204" pitchFamily="66" charset="0"/>
              </a:rPr>
              <a:t>Answers</a:t>
            </a:r>
            <a:endParaRPr lang="es-ES" altLang="en-US" sz="7200" b="1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sz="4000" b="1" dirty="0">
                <a:solidFill>
                  <a:srgbClr val="5C3D1E"/>
                </a:solidFill>
                <a:latin typeface="Comic Sans MS" panose="030F0702030302020204" pitchFamily="66" charset="0"/>
              </a:rPr>
              <a:t>Question 4</a:t>
            </a:r>
          </a:p>
          <a:p>
            <a:pPr marL="0" indent="0">
              <a:buNone/>
            </a:pPr>
            <a:r>
              <a:rPr lang="en-IE" sz="4800" dirty="0">
                <a:solidFill>
                  <a:srgbClr val="422C16"/>
                </a:solidFill>
                <a:latin typeface="Comic Sans MS" panose="030F0702030302020204" pitchFamily="66" charset="0"/>
              </a:rPr>
              <a:t>What is the more common (English) name of the Christmas carol “</a:t>
            </a:r>
            <a:r>
              <a:rPr lang="en-IE" sz="4800" dirty="0" err="1">
                <a:solidFill>
                  <a:srgbClr val="422C16"/>
                </a:solidFill>
                <a:latin typeface="Comic Sans MS" panose="030F0702030302020204" pitchFamily="66" charset="0"/>
              </a:rPr>
              <a:t>Adeste</a:t>
            </a:r>
            <a:r>
              <a:rPr lang="en-IE" sz="4800" dirty="0">
                <a:solidFill>
                  <a:srgbClr val="422C16"/>
                </a:solidFill>
                <a:latin typeface="Comic Sans MS" panose="030F0702030302020204" pitchFamily="66" charset="0"/>
              </a:rPr>
              <a:t> </a:t>
            </a:r>
            <a:r>
              <a:rPr lang="en-IE" sz="4800" dirty="0" err="1">
                <a:solidFill>
                  <a:srgbClr val="422C16"/>
                </a:solidFill>
                <a:latin typeface="Comic Sans MS" panose="030F0702030302020204" pitchFamily="66" charset="0"/>
              </a:rPr>
              <a:t>Fideles</a:t>
            </a:r>
            <a:r>
              <a:rPr lang="en-IE" sz="4800" dirty="0">
                <a:solidFill>
                  <a:srgbClr val="422C16"/>
                </a:solidFill>
                <a:latin typeface="Comic Sans MS" panose="030F0702030302020204" pitchFamily="66" charset="0"/>
              </a:rPr>
              <a:t>”?</a:t>
            </a:r>
          </a:p>
          <a:p>
            <a:pPr marL="0" indent="0">
              <a:buNone/>
            </a:pPr>
            <a:r>
              <a:rPr lang="en-IE" sz="4800" b="1" dirty="0">
                <a:solidFill>
                  <a:srgbClr val="FF9900"/>
                </a:solidFill>
                <a:latin typeface="Comic Sans MS" panose="030F0702030302020204" pitchFamily="66" charset="0"/>
              </a:rPr>
              <a:t>O Come All Ye Faithful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326103E-AF21-7FFF-02BD-A9D2A632EA54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EF3810B1-CB0E-16A4-C4E6-1500EC2225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5541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 altLang="en-US" sz="7200" b="1" dirty="0">
                <a:solidFill>
                  <a:srgbClr val="422C16"/>
                </a:solidFill>
                <a:latin typeface="Comic Sans MS" panose="030F0702030302020204" pitchFamily="66" charset="0"/>
              </a:rPr>
              <a:t>Round 6 </a:t>
            </a:r>
            <a:r>
              <a:rPr lang="es-UY" altLang="en-US" sz="7200" b="1" dirty="0" err="1">
                <a:solidFill>
                  <a:srgbClr val="422C16"/>
                </a:solidFill>
                <a:latin typeface="Comic Sans MS" panose="030F0702030302020204" pitchFamily="66" charset="0"/>
              </a:rPr>
              <a:t>Answers</a:t>
            </a:r>
            <a:endParaRPr lang="es-ES" altLang="en-US" sz="7200" b="1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sz="4000" b="1" dirty="0">
                <a:solidFill>
                  <a:srgbClr val="5C3D1E"/>
                </a:solidFill>
                <a:latin typeface="Comic Sans MS" panose="030F0702030302020204" pitchFamily="66" charset="0"/>
              </a:rPr>
              <a:t>Question 5</a:t>
            </a:r>
          </a:p>
          <a:p>
            <a:pPr marL="0" indent="0">
              <a:buNone/>
            </a:pPr>
            <a:r>
              <a:rPr lang="en-IE" sz="6000" dirty="0">
                <a:solidFill>
                  <a:srgbClr val="422C16"/>
                </a:solidFill>
                <a:latin typeface="Comic Sans MS" panose="030F0702030302020204" pitchFamily="66" charset="0"/>
              </a:rPr>
              <a:t>Name the baby of Mary’s cousin Elizabeth?</a:t>
            </a:r>
          </a:p>
          <a:p>
            <a:pPr marL="0" indent="0">
              <a:buNone/>
            </a:pPr>
            <a:r>
              <a:rPr lang="en-IE" sz="6000" b="1" dirty="0">
                <a:solidFill>
                  <a:srgbClr val="FF9900"/>
                </a:solidFill>
                <a:latin typeface="Comic Sans MS" panose="030F0702030302020204" pitchFamily="66" charset="0"/>
              </a:rPr>
              <a:t>John (The Baptist)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E45830F-5C63-6D6C-BFAB-93687C90BC7C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E9A7D31E-FE2D-AF6A-8F08-070E99EBAA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2802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 altLang="en-US" sz="7200" b="1" dirty="0">
                <a:solidFill>
                  <a:srgbClr val="422C16"/>
                </a:solidFill>
                <a:latin typeface="Comic Sans MS" panose="030F0702030302020204" pitchFamily="66" charset="0"/>
              </a:rPr>
              <a:t>Round 6 </a:t>
            </a:r>
            <a:r>
              <a:rPr lang="es-UY" altLang="en-US" sz="7200" b="1" dirty="0" err="1">
                <a:solidFill>
                  <a:srgbClr val="422C16"/>
                </a:solidFill>
                <a:latin typeface="Comic Sans MS" panose="030F0702030302020204" pitchFamily="66" charset="0"/>
              </a:rPr>
              <a:t>Answers</a:t>
            </a:r>
            <a:endParaRPr lang="es-ES" altLang="en-US" sz="7200" b="1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sz="4000" b="1" dirty="0">
                <a:solidFill>
                  <a:srgbClr val="5C3D1E"/>
                </a:solidFill>
                <a:latin typeface="Comic Sans MS" panose="030F0702030302020204" pitchFamily="66" charset="0"/>
              </a:rPr>
              <a:t>Question 6</a:t>
            </a:r>
          </a:p>
          <a:p>
            <a:pPr marL="0" indent="0">
              <a:buNone/>
            </a:pPr>
            <a:r>
              <a:rPr lang="en-IE" sz="6000" dirty="0">
                <a:solidFill>
                  <a:srgbClr val="422C16"/>
                </a:solidFill>
                <a:latin typeface="Comic Sans MS" panose="030F0702030302020204" pitchFamily="66" charset="0"/>
              </a:rPr>
              <a:t>Traditionally, what shape is the Advent Wreath?</a:t>
            </a:r>
          </a:p>
          <a:p>
            <a:pPr marL="0" indent="0" algn="ctr">
              <a:buNone/>
            </a:pPr>
            <a:r>
              <a:rPr lang="en-IE" sz="6000" b="1" dirty="0">
                <a:solidFill>
                  <a:srgbClr val="FF9900"/>
                </a:solidFill>
                <a:latin typeface="Comic Sans MS" panose="030F0702030302020204" pitchFamily="66" charset="0"/>
              </a:rPr>
              <a:t>Circle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AE6FB07-19DE-FF91-CA7A-C8FC718DB958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AFAB297F-4E0F-D76A-7760-AF5BC74C6C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1333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A58EB7-66D6-A0F8-BC39-4155F00221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>
            <a:extLst>
              <a:ext uri="{FF2B5EF4-FFF2-40B4-BE49-F238E27FC236}">
                <a16:creationId xmlns:a16="http://schemas.microsoft.com/office/drawing/2014/main" id="{A302A8BF-7567-9DDE-0E9B-E9CAE3BEEE8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332656"/>
            <a:ext cx="8229600" cy="5530626"/>
          </a:xfrm>
          <a:noFill/>
          <a:ln/>
        </p:spPr>
        <p:txBody>
          <a:bodyPr/>
          <a:lstStyle/>
          <a:p>
            <a:r>
              <a:rPr lang="es-UY" altLang="en-US" sz="13000" b="1" dirty="0">
                <a:ln w="28575">
                  <a:solidFill>
                    <a:srgbClr val="422C16"/>
                  </a:solidFill>
                </a:ln>
                <a:solidFill>
                  <a:srgbClr val="FF9900"/>
                </a:solidFill>
                <a:latin typeface="Comic Sans MS" panose="030F0702030302020204" pitchFamily="66" charset="0"/>
              </a:rPr>
              <a:t>Advent Fact</a:t>
            </a:r>
            <a:endParaRPr lang="es-ES" altLang="en-US" sz="13000" b="1" dirty="0">
              <a:ln w="28575">
                <a:solidFill>
                  <a:srgbClr val="422C16"/>
                </a:solidFill>
              </a:ln>
              <a:solidFill>
                <a:srgbClr val="FF9900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36BB2C8-950E-8B5B-5EB7-7808509B69C2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E7FD0CCF-74D0-DDA9-B49B-6772C83BF2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55441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 altLang="en-US" sz="7200" b="1" dirty="0">
                <a:solidFill>
                  <a:srgbClr val="FF9900"/>
                </a:solidFill>
                <a:latin typeface="Comic Sans MS" panose="030F0702030302020204" pitchFamily="66" charset="0"/>
              </a:rPr>
              <a:t>Advent Fact 13</a:t>
            </a:r>
            <a:endParaRPr lang="es-ES" altLang="en-US" sz="7200" b="1" dirty="0">
              <a:solidFill>
                <a:srgbClr val="FF990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  <a:defRPr/>
            </a:pPr>
            <a:r>
              <a:rPr lang="en-IE" sz="5400" b="1" dirty="0">
                <a:solidFill>
                  <a:srgbClr val="5C3D1E"/>
                </a:solidFill>
                <a:latin typeface="Comic Sans MS" panose="030F0702030302020204" pitchFamily="66" charset="0"/>
              </a:rPr>
              <a:t>In olden times, Advent was sometimes referred to as 'Winder Lent”.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1761ED8-3CDC-8CC8-2AA3-39C3A506D084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2A8A6C37-C3B5-8ECE-7CAC-E303C58EFC6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07130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ctrTitle"/>
          </p:nvPr>
        </p:nvSpPr>
        <p:spPr>
          <a:xfrm>
            <a:off x="1547664" y="1124744"/>
            <a:ext cx="5904656" cy="3672408"/>
          </a:xfrm>
          <a:noFill/>
          <a:ln/>
        </p:spPr>
        <p:txBody>
          <a:bodyPr/>
          <a:lstStyle/>
          <a:p>
            <a:r>
              <a:rPr lang="es-UY" altLang="en-US" sz="11000" b="1" dirty="0">
                <a:solidFill>
                  <a:srgbClr val="422C16"/>
                </a:solidFill>
                <a:latin typeface="Comic Sans MS" panose="030F0702030302020204" pitchFamily="66" charset="0"/>
              </a:rPr>
              <a:t>Round 8</a:t>
            </a:r>
            <a:endParaRPr lang="es-ES" altLang="en-US" sz="11000" b="1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0F446E3-C7B8-B182-0CB4-33AE5A5207F9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4" name="Picture 3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50311B9D-F5C7-C3E6-60CD-96270C54AB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17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 altLang="en-US" sz="7200" b="1" dirty="0">
                <a:solidFill>
                  <a:srgbClr val="422C16"/>
                </a:solidFill>
                <a:latin typeface="Comic Sans MS" panose="030F0702030302020204" pitchFamily="66" charset="0"/>
              </a:rPr>
              <a:t>Round 8</a:t>
            </a:r>
            <a:endParaRPr lang="es-ES" altLang="en-US" sz="7200" b="1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sz="4000" b="1" dirty="0">
                <a:solidFill>
                  <a:srgbClr val="5C3D1E"/>
                </a:solidFill>
                <a:latin typeface="Comic Sans MS" panose="030F0702030302020204" pitchFamily="66" charset="0"/>
              </a:rPr>
              <a:t>Question 1</a:t>
            </a:r>
          </a:p>
          <a:p>
            <a:pPr marL="0" indent="0">
              <a:buNone/>
            </a:pPr>
            <a:r>
              <a:rPr lang="en-IE" sz="6000" dirty="0">
                <a:solidFill>
                  <a:srgbClr val="422C16"/>
                </a:solidFill>
                <a:latin typeface="Comic Sans MS" panose="030F0702030302020204" pitchFamily="66" charset="0"/>
              </a:rPr>
              <a:t>Who were the first people to visit the baby Jesus?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3755135-5586-D2A7-2B39-C3FAC18D2574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93F8701E-890C-55E7-368C-9B3F9AAF53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8018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 altLang="en-US" sz="7200" b="1" dirty="0">
                <a:solidFill>
                  <a:srgbClr val="422C16"/>
                </a:solidFill>
                <a:latin typeface="Comic Sans MS" panose="030F0702030302020204" pitchFamily="66" charset="0"/>
              </a:rPr>
              <a:t>Round 8</a:t>
            </a:r>
            <a:endParaRPr lang="es-ES" altLang="en-US" sz="7200" b="1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sz="4000" b="1" dirty="0">
                <a:solidFill>
                  <a:srgbClr val="5C3D1E"/>
                </a:solidFill>
                <a:latin typeface="Comic Sans MS" panose="030F0702030302020204" pitchFamily="66" charset="0"/>
              </a:rPr>
              <a:t>Question 2</a:t>
            </a:r>
          </a:p>
          <a:p>
            <a:pPr marL="0" indent="0">
              <a:buNone/>
            </a:pPr>
            <a:r>
              <a:rPr lang="en-IE" sz="6000" dirty="0">
                <a:solidFill>
                  <a:srgbClr val="422C16"/>
                </a:solidFill>
                <a:latin typeface="Comic Sans MS" panose="030F0702030302020204" pitchFamily="66" charset="0"/>
              </a:rPr>
              <a:t>What 4-letter word means a representation of the Nativity scene?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C827625-4CF4-8A8A-7B19-34F377FAA9AA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879A78B3-1A54-D631-A6CC-E483F9960C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9533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 altLang="en-US" sz="7200" b="1" dirty="0">
                <a:solidFill>
                  <a:srgbClr val="422C16"/>
                </a:solidFill>
                <a:latin typeface="Comic Sans MS" panose="030F0702030302020204" pitchFamily="66" charset="0"/>
              </a:rPr>
              <a:t>Round 8</a:t>
            </a:r>
            <a:endParaRPr lang="es-ES" altLang="en-US" sz="7200" b="1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sz="4000" b="1" dirty="0">
                <a:solidFill>
                  <a:srgbClr val="5C3D1E"/>
                </a:solidFill>
                <a:latin typeface="Comic Sans MS" panose="030F0702030302020204" pitchFamily="66" charset="0"/>
              </a:rPr>
              <a:t>Question 3</a:t>
            </a:r>
          </a:p>
          <a:p>
            <a:pPr marL="0" indent="0">
              <a:buNone/>
            </a:pPr>
            <a:r>
              <a:rPr lang="en-IE" sz="5400" dirty="0">
                <a:solidFill>
                  <a:srgbClr val="422C16"/>
                </a:solidFill>
                <a:latin typeface="Comic Sans MS" panose="030F0702030302020204" pitchFamily="66" charset="0"/>
              </a:rPr>
              <a:t>What word is missing from this Christmas Carol: “We Three Kings of ____ are”?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B0F3A07-7719-7B4D-E3AC-1E485EE44EA9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3CDC85EC-B81B-0BD6-7EA7-A64B4EBEF97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2697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 altLang="en-US" sz="7200" b="1" dirty="0">
                <a:solidFill>
                  <a:srgbClr val="422C16"/>
                </a:solidFill>
                <a:latin typeface="Comic Sans MS" panose="030F0702030302020204" pitchFamily="66" charset="0"/>
              </a:rPr>
              <a:t>Round 1</a:t>
            </a:r>
            <a:endParaRPr lang="es-ES" altLang="en-US" sz="7200" b="1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sz="4000" b="1" dirty="0">
                <a:solidFill>
                  <a:srgbClr val="5C3D1E"/>
                </a:solidFill>
                <a:latin typeface="Comic Sans MS" panose="030F0702030302020204" pitchFamily="66" charset="0"/>
              </a:rPr>
              <a:t>Question 6</a:t>
            </a:r>
          </a:p>
          <a:p>
            <a:pPr marL="0" indent="0">
              <a:buNone/>
            </a:pPr>
            <a:r>
              <a:rPr lang="en-IE" sz="5400" dirty="0">
                <a:solidFill>
                  <a:srgbClr val="422C16"/>
                </a:solidFill>
                <a:latin typeface="Comic Sans MS" panose="030F0702030302020204" pitchFamily="66" charset="0"/>
              </a:rPr>
              <a:t>Name Mary’s cousin whom she visited after discovering she was expecting a baby?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762A4BF-D927-B3CF-272F-23DE415247A2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7DC47810-A3D3-3403-0B58-A9427DE010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9660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 altLang="en-US" sz="7200" b="1" dirty="0">
                <a:solidFill>
                  <a:srgbClr val="422C16"/>
                </a:solidFill>
                <a:latin typeface="Comic Sans MS" panose="030F0702030302020204" pitchFamily="66" charset="0"/>
              </a:rPr>
              <a:t>Round 8</a:t>
            </a:r>
            <a:endParaRPr lang="es-ES" altLang="en-US" sz="7200" b="1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sz="4000" b="1" dirty="0">
                <a:solidFill>
                  <a:srgbClr val="5C3D1E"/>
                </a:solidFill>
                <a:latin typeface="Comic Sans MS" panose="030F0702030302020204" pitchFamily="66" charset="0"/>
              </a:rPr>
              <a:t>Question 4</a:t>
            </a:r>
          </a:p>
          <a:p>
            <a:pPr marL="0" indent="0">
              <a:buNone/>
            </a:pPr>
            <a:r>
              <a:rPr lang="en-IE" sz="6000" dirty="0">
                <a:solidFill>
                  <a:srgbClr val="422C16"/>
                </a:solidFill>
                <a:latin typeface="Comic Sans MS" panose="030F0702030302020204" pitchFamily="66" charset="0"/>
              </a:rPr>
              <a:t>In Ireland, what bird is associated with St. Stephen’s Day?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57A4B90-D51C-6699-AD87-EFE775BDC020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0CAF9EA2-C0D8-05D3-164F-23CBB91A7A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1246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 altLang="en-US" sz="7200" b="1" dirty="0">
                <a:solidFill>
                  <a:srgbClr val="422C16"/>
                </a:solidFill>
                <a:latin typeface="Comic Sans MS" panose="030F0702030302020204" pitchFamily="66" charset="0"/>
              </a:rPr>
              <a:t>Round 8</a:t>
            </a:r>
            <a:endParaRPr lang="es-ES" altLang="en-US" sz="7200" b="1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sz="4000" b="1" dirty="0">
                <a:solidFill>
                  <a:srgbClr val="5C3D1E"/>
                </a:solidFill>
                <a:latin typeface="Comic Sans MS" panose="030F0702030302020204" pitchFamily="66" charset="0"/>
              </a:rPr>
              <a:t>Question 5</a:t>
            </a:r>
          </a:p>
          <a:p>
            <a:pPr marL="0" indent="0">
              <a:buNone/>
            </a:pPr>
            <a:r>
              <a:rPr lang="en-IE" sz="6000" dirty="0">
                <a:solidFill>
                  <a:srgbClr val="422C16"/>
                </a:solidFill>
                <a:latin typeface="Comic Sans MS" panose="030F0702030302020204" pitchFamily="66" charset="0"/>
              </a:rPr>
              <a:t>Name the king who interviewed the Wise Men about Jesus?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65B1EE0-6662-1399-2C02-C5B66C6287D0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F8EA04CA-1B3D-E1ED-A5FE-12B3567A30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4131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 altLang="en-US" sz="7200" b="1" dirty="0">
                <a:solidFill>
                  <a:srgbClr val="422C16"/>
                </a:solidFill>
                <a:latin typeface="Comic Sans MS" panose="030F0702030302020204" pitchFamily="66" charset="0"/>
              </a:rPr>
              <a:t>Round 8</a:t>
            </a:r>
            <a:endParaRPr lang="es-ES" altLang="en-US" sz="7200" b="1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sz="4000" b="1" dirty="0">
                <a:solidFill>
                  <a:srgbClr val="5C3D1E"/>
                </a:solidFill>
                <a:latin typeface="Comic Sans MS" panose="030F0702030302020204" pitchFamily="66" charset="0"/>
              </a:rPr>
              <a:t>Question 6</a:t>
            </a:r>
          </a:p>
          <a:p>
            <a:pPr marL="0" indent="0">
              <a:buNone/>
            </a:pPr>
            <a:r>
              <a:rPr lang="en-IE" sz="6000" dirty="0">
                <a:solidFill>
                  <a:srgbClr val="422C16"/>
                </a:solidFill>
                <a:latin typeface="Comic Sans MS" panose="030F0702030302020204" pitchFamily="66" charset="0"/>
              </a:rPr>
              <a:t>How many Sundays are there in Advent: 3, 4 or 5?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91ADCB9-043C-7CA7-DE1A-9731E39DDA67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F8133DE7-43D2-EFE8-4D7C-1643F905E7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5993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575A6C-5D38-9322-B47B-EA3B532343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>
            <a:extLst>
              <a:ext uri="{FF2B5EF4-FFF2-40B4-BE49-F238E27FC236}">
                <a16:creationId xmlns:a16="http://schemas.microsoft.com/office/drawing/2014/main" id="{04701A49-F02E-D617-00DB-A15B20935AC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332656"/>
            <a:ext cx="8229600" cy="5530626"/>
          </a:xfrm>
          <a:noFill/>
          <a:ln/>
        </p:spPr>
        <p:txBody>
          <a:bodyPr/>
          <a:lstStyle/>
          <a:p>
            <a:r>
              <a:rPr lang="es-UY" altLang="en-US" sz="13000" b="1" dirty="0">
                <a:ln w="28575">
                  <a:solidFill>
                    <a:srgbClr val="422C16"/>
                  </a:solidFill>
                </a:ln>
                <a:solidFill>
                  <a:srgbClr val="FF9900"/>
                </a:solidFill>
                <a:latin typeface="Comic Sans MS" panose="030F0702030302020204" pitchFamily="66" charset="0"/>
              </a:rPr>
              <a:t>Advent Fact</a:t>
            </a:r>
            <a:endParaRPr lang="es-ES" altLang="en-US" sz="13000" b="1" dirty="0">
              <a:ln w="28575">
                <a:solidFill>
                  <a:srgbClr val="422C16"/>
                </a:solidFill>
              </a:ln>
              <a:solidFill>
                <a:srgbClr val="FF9900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31FB3F7-3EFC-8184-B5DB-AF0DBC507E52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D7D3A4C0-9441-D574-4401-E90B1E8BC4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04048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 altLang="en-US" sz="7200" b="1" dirty="0">
                <a:solidFill>
                  <a:srgbClr val="FF9900"/>
                </a:solidFill>
                <a:latin typeface="Comic Sans MS" panose="030F0702030302020204" pitchFamily="66" charset="0"/>
              </a:rPr>
              <a:t>Advent Fact 14</a:t>
            </a:r>
            <a:endParaRPr lang="es-ES" altLang="en-US" sz="7200" b="1" dirty="0">
              <a:solidFill>
                <a:srgbClr val="FF990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  <a:defRPr/>
            </a:pPr>
            <a:r>
              <a:rPr lang="en-IE" sz="4400" b="1" dirty="0">
                <a:solidFill>
                  <a:srgbClr val="5C3D1E"/>
                </a:solidFill>
                <a:latin typeface="Comic Sans MS" panose="030F0702030302020204" pitchFamily="66" charset="0"/>
              </a:rPr>
              <a:t>The third Sunday of Advent is known as </a:t>
            </a:r>
            <a:r>
              <a:rPr lang="en-IE" sz="4400" b="1" dirty="0" err="1">
                <a:solidFill>
                  <a:srgbClr val="5C3D1E"/>
                </a:solidFill>
                <a:latin typeface="Comic Sans MS" panose="030F0702030302020204" pitchFamily="66" charset="0"/>
              </a:rPr>
              <a:t>Gaudete</a:t>
            </a:r>
            <a:r>
              <a:rPr lang="en-IE" sz="4400" b="1" dirty="0">
                <a:solidFill>
                  <a:srgbClr val="5C3D1E"/>
                </a:solidFill>
                <a:latin typeface="Comic Sans MS" panose="030F0702030302020204" pitchFamily="66" charset="0"/>
              </a:rPr>
              <a:t> Sunday. “</a:t>
            </a:r>
            <a:r>
              <a:rPr lang="en-IE" sz="4400" b="1" dirty="0" err="1">
                <a:solidFill>
                  <a:srgbClr val="5C3D1E"/>
                </a:solidFill>
                <a:latin typeface="Comic Sans MS" panose="030F0702030302020204" pitchFamily="66" charset="0"/>
              </a:rPr>
              <a:t>Gaudete</a:t>
            </a:r>
            <a:r>
              <a:rPr lang="en-IE" sz="4400" b="1" dirty="0">
                <a:solidFill>
                  <a:srgbClr val="5C3D1E"/>
                </a:solidFill>
                <a:latin typeface="Comic Sans MS" panose="030F0702030302020204" pitchFamily="66" charset="0"/>
              </a:rPr>
              <a:t>” means “rejoice” because the third Sunday marks the over-half-way-point of Advent.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37C7740-82A4-161D-ADB3-6FA4BA5AA977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A67B473E-8DAA-1C34-F01C-82D8B98A11D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37406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ctrTitle"/>
          </p:nvPr>
        </p:nvSpPr>
        <p:spPr>
          <a:xfrm>
            <a:off x="1547664" y="1124744"/>
            <a:ext cx="5904656" cy="3672408"/>
          </a:xfrm>
          <a:noFill/>
          <a:ln/>
        </p:spPr>
        <p:txBody>
          <a:bodyPr/>
          <a:lstStyle/>
          <a:p>
            <a:r>
              <a:rPr lang="es-UY" altLang="en-US" sz="11000" b="1" dirty="0">
                <a:solidFill>
                  <a:srgbClr val="422C16"/>
                </a:solidFill>
                <a:latin typeface="Comic Sans MS" panose="030F0702030302020204" pitchFamily="66" charset="0"/>
              </a:rPr>
              <a:t>Round 7 </a:t>
            </a:r>
            <a:r>
              <a:rPr lang="es-UY" altLang="en-US" sz="11000" b="1" dirty="0" err="1">
                <a:solidFill>
                  <a:srgbClr val="422C16"/>
                </a:solidFill>
                <a:latin typeface="Comic Sans MS" panose="030F0702030302020204" pitchFamily="66" charset="0"/>
              </a:rPr>
              <a:t>Answers</a:t>
            </a:r>
            <a:endParaRPr lang="es-ES" altLang="en-US" sz="11000" b="1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0A288B4-6E36-FBA8-F954-847D5C127A24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4" name="Picture 3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D6778B8F-634D-B441-52BA-42D358B800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0656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 altLang="en-US" sz="7200" b="1" dirty="0">
                <a:solidFill>
                  <a:srgbClr val="422C16"/>
                </a:solidFill>
                <a:latin typeface="Comic Sans MS" panose="030F0702030302020204" pitchFamily="66" charset="0"/>
              </a:rPr>
              <a:t>Round 7 </a:t>
            </a:r>
            <a:r>
              <a:rPr lang="es-UY" altLang="en-US" sz="7200" b="1" dirty="0" err="1">
                <a:solidFill>
                  <a:srgbClr val="422C16"/>
                </a:solidFill>
                <a:latin typeface="Comic Sans MS" panose="030F0702030302020204" pitchFamily="66" charset="0"/>
              </a:rPr>
              <a:t>Answers</a:t>
            </a:r>
            <a:endParaRPr lang="es-ES" altLang="en-US" sz="7200" b="1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sz="4000" b="1" dirty="0">
                <a:solidFill>
                  <a:srgbClr val="5C3D1E"/>
                </a:solidFill>
                <a:latin typeface="Comic Sans MS" panose="030F0702030302020204" pitchFamily="66" charset="0"/>
              </a:rPr>
              <a:t>Question 1</a:t>
            </a:r>
          </a:p>
          <a:p>
            <a:pPr marL="0" indent="0">
              <a:buNone/>
            </a:pPr>
            <a:r>
              <a:rPr lang="en-IE" sz="6000" dirty="0">
                <a:solidFill>
                  <a:srgbClr val="422C16"/>
                </a:solidFill>
                <a:latin typeface="Comic Sans MS" panose="030F0702030302020204" pitchFamily="66" charset="0"/>
              </a:rPr>
              <a:t>What was Joseph’s job?</a:t>
            </a:r>
          </a:p>
          <a:p>
            <a:pPr marL="0" indent="0" algn="ctr">
              <a:buNone/>
            </a:pPr>
            <a:r>
              <a:rPr lang="en-IE" sz="6000" b="1" dirty="0">
                <a:solidFill>
                  <a:srgbClr val="FF9900"/>
                </a:solidFill>
                <a:latin typeface="Comic Sans MS" panose="030F0702030302020204" pitchFamily="66" charset="0"/>
              </a:rPr>
              <a:t>Carpenter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5677377-EF08-1C9F-3482-588ADF3A8086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9E21DFFC-EC0B-F9AF-D85F-C53A140DF4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6797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 altLang="en-US" sz="7200" b="1" dirty="0">
                <a:solidFill>
                  <a:srgbClr val="422C16"/>
                </a:solidFill>
                <a:latin typeface="Comic Sans MS" panose="030F0702030302020204" pitchFamily="66" charset="0"/>
              </a:rPr>
              <a:t>Round 7 </a:t>
            </a:r>
            <a:r>
              <a:rPr lang="es-UY" altLang="en-US" sz="7200" b="1" dirty="0" err="1">
                <a:solidFill>
                  <a:srgbClr val="422C16"/>
                </a:solidFill>
                <a:latin typeface="Comic Sans MS" panose="030F0702030302020204" pitchFamily="66" charset="0"/>
              </a:rPr>
              <a:t>Answers</a:t>
            </a:r>
            <a:endParaRPr lang="es-ES" altLang="en-US" sz="7200" b="1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sz="4000" b="1" dirty="0">
                <a:solidFill>
                  <a:srgbClr val="5C3D1E"/>
                </a:solidFill>
                <a:latin typeface="Comic Sans MS" panose="030F0702030302020204" pitchFamily="66" charset="0"/>
              </a:rPr>
              <a:t>Question 2</a:t>
            </a:r>
          </a:p>
          <a:p>
            <a:pPr marL="0" indent="0">
              <a:buNone/>
            </a:pPr>
            <a:r>
              <a:rPr lang="en-IE" altLang="en-US" sz="4400" dirty="0">
                <a:solidFill>
                  <a:srgbClr val="422C16"/>
                </a:solidFill>
                <a:latin typeface="Comic Sans MS" panose="030F0702030302020204" pitchFamily="66" charset="0"/>
              </a:rPr>
              <a:t>In the Christmas Carol, what two words come before the words: “holy night, all is calm, all is bright”?</a:t>
            </a:r>
          </a:p>
          <a:p>
            <a:pPr marL="0" indent="0" algn="ctr">
              <a:buNone/>
            </a:pPr>
            <a:r>
              <a:rPr lang="en-IE" altLang="en-US" sz="6000" b="1" dirty="0">
                <a:solidFill>
                  <a:srgbClr val="FF9900"/>
                </a:solidFill>
                <a:latin typeface="Comic Sans MS" panose="030F0702030302020204" pitchFamily="66" charset="0"/>
              </a:rPr>
              <a:t>Silent Night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350D7F6-01F8-6D6C-C100-83CE73100523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5F0C7594-9328-6E60-3BFC-434446F1A6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9804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 altLang="en-US" sz="7200" b="1" dirty="0">
                <a:solidFill>
                  <a:srgbClr val="422C16"/>
                </a:solidFill>
                <a:latin typeface="Comic Sans MS" panose="030F0702030302020204" pitchFamily="66" charset="0"/>
              </a:rPr>
              <a:t>Round 7 </a:t>
            </a:r>
            <a:r>
              <a:rPr lang="es-UY" altLang="en-US" sz="7200" b="1" dirty="0" err="1">
                <a:solidFill>
                  <a:srgbClr val="422C16"/>
                </a:solidFill>
                <a:latin typeface="Comic Sans MS" panose="030F0702030302020204" pitchFamily="66" charset="0"/>
              </a:rPr>
              <a:t>Answers</a:t>
            </a:r>
            <a:endParaRPr lang="es-ES" altLang="en-US" sz="7200" b="1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sz="4000" b="1" dirty="0">
                <a:solidFill>
                  <a:srgbClr val="5C3D1E"/>
                </a:solidFill>
                <a:latin typeface="Comic Sans MS" panose="030F0702030302020204" pitchFamily="66" charset="0"/>
              </a:rPr>
              <a:t>Question 3</a:t>
            </a:r>
          </a:p>
          <a:p>
            <a:pPr marL="0" indent="0">
              <a:buNone/>
            </a:pPr>
            <a:r>
              <a:rPr lang="en-IE" altLang="en-US" sz="4400" dirty="0">
                <a:solidFill>
                  <a:srgbClr val="422C16"/>
                </a:solidFill>
                <a:latin typeface="Comic Sans MS" panose="030F0702030302020204" pitchFamily="66" charset="0"/>
              </a:rPr>
              <a:t>True or false, Little Christmas — also known as Women’s Christmas (Nollaig na </a:t>
            </a:r>
            <a:r>
              <a:rPr lang="en-IE" altLang="en-US" sz="4400" dirty="0" err="1">
                <a:solidFill>
                  <a:srgbClr val="422C16"/>
                </a:solidFill>
                <a:latin typeface="Comic Sans MS" panose="030F0702030302020204" pitchFamily="66" charset="0"/>
              </a:rPr>
              <a:t>mBan</a:t>
            </a:r>
            <a:r>
              <a:rPr lang="en-IE" altLang="en-US" sz="4400" dirty="0">
                <a:solidFill>
                  <a:srgbClr val="422C16"/>
                </a:solidFill>
                <a:latin typeface="Comic Sans MS" panose="030F0702030302020204" pitchFamily="66" charset="0"/>
              </a:rPr>
              <a:t>) falls on January 5th.</a:t>
            </a:r>
          </a:p>
          <a:p>
            <a:pPr marL="0" indent="0">
              <a:buNone/>
            </a:pPr>
            <a:r>
              <a:rPr lang="en-IE" altLang="en-US" sz="6000" b="1" dirty="0">
                <a:solidFill>
                  <a:srgbClr val="FF9900"/>
                </a:solidFill>
                <a:latin typeface="Comic Sans MS" panose="030F0702030302020204" pitchFamily="66" charset="0"/>
              </a:rPr>
              <a:t>False </a:t>
            </a:r>
            <a:r>
              <a:rPr lang="en-IE" altLang="en-US" sz="4400" b="1" dirty="0">
                <a:solidFill>
                  <a:srgbClr val="FF9900"/>
                </a:solidFill>
                <a:latin typeface="Comic Sans MS" panose="030F0702030302020204" pitchFamily="66" charset="0"/>
              </a:rPr>
              <a:t>(it’s on Jan 6th) </a:t>
            </a:r>
            <a:endParaRPr lang="es-ES" altLang="en-US" sz="4400" b="1" dirty="0">
              <a:solidFill>
                <a:srgbClr val="FF9900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E648498-DD0F-2E67-0B3B-4301F3FAE3BD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85F9E520-3A4F-3EE2-F6EB-8D1D6DCC49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8019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 altLang="en-US" sz="7200" b="1" dirty="0">
                <a:solidFill>
                  <a:srgbClr val="422C16"/>
                </a:solidFill>
                <a:latin typeface="Comic Sans MS" panose="030F0702030302020204" pitchFamily="66" charset="0"/>
              </a:rPr>
              <a:t>Round 7 </a:t>
            </a:r>
            <a:r>
              <a:rPr lang="es-UY" altLang="en-US" sz="7200" b="1" dirty="0" err="1">
                <a:solidFill>
                  <a:srgbClr val="422C16"/>
                </a:solidFill>
                <a:latin typeface="Comic Sans MS" panose="030F0702030302020204" pitchFamily="66" charset="0"/>
              </a:rPr>
              <a:t>Answers</a:t>
            </a:r>
            <a:endParaRPr lang="es-ES" altLang="en-US" sz="7200" b="1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sz="4000" b="1" dirty="0">
                <a:solidFill>
                  <a:srgbClr val="5C3D1E"/>
                </a:solidFill>
                <a:latin typeface="Comic Sans MS" panose="030F0702030302020204" pitchFamily="66" charset="0"/>
              </a:rPr>
              <a:t>Question 4</a:t>
            </a:r>
          </a:p>
          <a:p>
            <a:pPr marL="0" indent="0">
              <a:buNone/>
            </a:pPr>
            <a:r>
              <a:rPr lang="en-IE" sz="5400" dirty="0">
                <a:solidFill>
                  <a:srgbClr val="422C16"/>
                </a:solidFill>
                <a:latin typeface="Comic Sans MS" panose="030F0702030302020204" pitchFamily="66" charset="0"/>
              </a:rPr>
              <a:t>What saint is supposed to have created the first crib scene?</a:t>
            </a:r>
          </a:p>
          <a:p>
            <a:pPr marL="0" indent="0">
              <a:buNone/>
            </a:pPr>
            <a:r>
              <a:rPr lang="en-IE" sz="5400" b="1" dirty="0">
                <a:solidFill>
                  <a:srgbClr val="FF9900"/>
                </a:solidFill>
                <a:latin typeface="Comic Sans MS" panose="030F0702030302020204" pitchFamily="66" charset="0"/>
              </a:rPr>
              <a:t>St. Francis of Assisi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D59704F-37DF-AAC0-A9B2-9C3BF3365CA5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E53E60DF-1BDC-686E-8BC4-80EBF15FE6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85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title"/>
          </p:nvPr>
        </p:nvSpPr>
        <p:spPr>
          <a:xfrm>
            <a:off x="457200" y="332656"/>
            <a:ext cx="8229600" cy="5530626"/>
          </a:xfrm>
          <a:noFill/>
          <a:ln/>
        </p:spPr>
        <p:txBody>
          <a:bodyPr/>
          <a:lstStyle/>
          <a:p>
            <a:r>
              <a:rPr lang="es-UY" altLang="en-US" sz="13000" b="1" dirty="0">
                <a:solidFill>
                  <a:srgbClr val="FF9900"/>
                </a:solidFill>
                <a:latin typeface="Comic Sans MS" panose="030F0702030302020204" pitchFamily="66" charset="0"/>
              </a:rPr>
              <a:t>Advent Fact</a:t>
            </a:r>
            <a:endParaRPr lang="es-ES" altLang="en-US" sz="13000" b="1" dirty="0">
              <a:solidFill>
                <a:srgbClr val="FF9900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BBADCFC-ADD2-7942-470C-EF0431D87056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98A1A9AC-2E45-3C65-A78E-2C28378F14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9203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 altLang="en-US" sz="7200" b="1" dirty="0">
                <a:solidFill>
                  <a:srgbClr val="422C16"/>
                </a:solidFill>
                <a:latin typeface="Comic Sans MS" panose="030F0702030302020204" pitchFamily="66" charset="0"/>
              </a:rPr>
              <a:t>Round 7 </a:t>
            </a:r>
            <a:r>
              <a:rPr lang="es-UY" altLang="en-US" sz="7200" b="1" dirty="0" err="1">
                <a:solidFill>
                  <a:srgbClr val="422C16"/>
                </a:solidFill>
                <a:latin typeface="Comic Sans MS" panose="030F0702030302020204" pitchFamily="66" charset="0"/>
              </a:rPr>
              <a:t>Answers</a:t>
            </a:r>
            <a:endParaRPr lang="es-ES" altLang="en-US" sz="7200" b="1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sz="4000" b="1" dirty="0">
                <a:solidFill>
                  <a:srgbClr val="5C3D1E"/>
                </a:solidFill>
                <a:latin typeface="Comic Sans MS" panose="030F0702030302020204" pitchFamily="66" charset="0"/>
              </a:rPr>
              <a:t>Question 5</a:t>
            </a:r>
          </a:p>
          <a:p>
            <a:pPr marL="0" indent="0">
              <a:buNone/>
            </a:pPr>
            <a:r>
              <a:rPr lang="en-IE" sz="4800" dirty="0">
                <a:solidFill>
                  <a:srgbClr val="422C16"/>
                </a:solidFill>
                <a:latin typeface="Comic Sans MS" panose="030F0702030302020204" pitchFamily="66" charset="0"/>
              </a:rPr>
              <a:t>Who was the father of Joseph: (a) Jesse (b) Jacob (c) Jeremiah?</a:t>
            </a:r>
          </a:p>
          <a:p>
            <a:pPr marL="0" indent="0" algn="ctr">
              <a:buNone/>
            </a:pPr>
            <a:r>
              <a:rPr lang="en-IE" sz="6000" b="1" dirty="0">
                <a:solidFill>
                  <a:srgbClr val="FF9900"/>
                </a:solidFill>
                <a:latin typeface="Comic Sans MS" panose="030F0702030302020204" pitchFamily="66" charset="0"/>
              </a:rPr>
              <a:t>Jacob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85703C2-BEFA-7532-5864-D54A525558FC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363BDC00-78B3-641C-ACD2-7E7D8BCF8D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6308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 altLang="en-US" sz="7200" b="1" dirty="0">
                <a:solidFill>
                  <a:srgbClr val="422C16"/>
                </a:solidFill>
                <a:latin typeface="Comic Sans MS" panose="030F0702030302020204" pitchFamily="66" charset="0"/>
              </a:rPr>
              <a:t>Round 7 </a:t>
            </a:r>
            <a:r>
              <a:rPr lang="es-UY" altLang="en-US" sz="7200" b="1" dirty="0" err="1">
                <a:solidFill>
                  <a:srgbClr val="422C16"/>
                </a:solidFill>
                <a:latin typeface="Comic Sans MS" panose="030F0702030302020204" pitchFamily="66" charset="0"/>
              </a:rPr>
              <a:t>Answers</a:t>
            </a:r>
            <a:endParaRPr lang="es-ES" altLang="en-US" sz="7200" b="1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sz="4000" b="1" dirty="0">
                <a:solidFill>
                  <a:srgbClr val="5C3D1E"/>
                </a:solidFill>
                <a:latin typeface="Comic Sans MS" panose="030F0702030302020204" pitchFamily="66" charset="0"/>
              </a:rPr>
              <a:t>Question 6</a:t>
            </a:r>
          </a:p>
          <a:p>
            <a:pPr marL="0" indent="0">
              <a:buNone/>
            </a:pPr>
            <a:r>
              <a:rPr lang="en-IE" sz="5400" dirty="0">
                <a:solidFill>
                  <a:srgbClr val="422C16"/>
                </a:solidFill>
                <a:latin typeface="Comic Sans MS" panose="030F0702030302020204" pitchFamily="66" charset="0"/>
              </a:rPr>
              <a:t>What is the traditional colour of Advent: (a) Red (b) Green (c) Purple?</a:t>
            </a:r>
          </a:p>
          <a:p>
            <a:pPr marL="0" indent="0" algn="ctr">
              <a:buNone/>
            </a:pPr>
            <a:r>
              <a:rPr lang="en-IE" sz="6000" b="1" dirty="0">
                <a:solidFill>
                  <a:srgbClr val="FF9900"/>
                </a:solidFill>
                <a:latin typeface="Comic Sans MS" panose="030F0702030302020204" pitchFamily="66" charset="0"/>
              </a:rPr>
              <a:t>Purple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1EF30B4-754B-FA3F-8F37-D0A99DEE10EF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61B6396A-77EA-480C-8EEA-320A9C1AB1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690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870CB0-5EA6-5932-00C6-F9B445F939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>
            <a:extLst>
              <a:ext uri="{FF2B5EF4-FFF2-40B4-BE49-F238E27FC236}">
                <a16:creationId xmlns:a16="http://schemas.microsoft.com/office/drawing/2014/main" id="{1BB889AE-D90C-E636-EEEB-9EBF0F0F063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332656"/>
            <a:ext cx="8229600" cy="5530626"/>
          </a:xfrm>
          <a:noFill/>
          <a:ln/>
        </p:spPr>
        <p:txBody>
          <a:bodyPr/>
          <a:lstStyle/>
          <a:p>
            <a:r>
              <a:rPr lang="es-UY" altLang="en-US" sz="13000" b="1" dirty="0">
                <a:ln w="28575">
                  <a:solidFill>
                    <a:srgbClr val="422C16"/>
                  </a:solidFill>
                </a:ln>
                <a:solidFill>
                  <a:srgbClr val="FF9900"/>
                </a:solidFill>
                <a:latin typeface="Comic Sans MS" panose="030F0702030302020204" pitchFamily="66" charset="0"/>
              </a:rPr>
              <a:t>Advent Fact</a:t>
            </a:r>
            <a:endParaRPr lang="es-ES" altLang="en-US" sz="13000" b="1" dirty="0">
              <a:ln w="28575">
                <a:solidFill>
                  <a:srgbClr val="422C16"/>
                </a:solidFill>
              </a:ln>
              <a:solidFill>
                <a:srgbClr val="FF9900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377761F-FA54-4DCE-589A-376D3D8FE060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5651746C-9BBC-ED2E-6BA7-A6EF90FFDB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75258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 altLang="en-US" sz="7200" b="1" dirty="0">
                <a:solidFill>
                  <a:srgbClr val="FF9900"/>
                </a:solidFill>
                <a:latin typeface="Comic Sans MS" panose="030F0702030302020204" pitchFamily="66" charset="0"/>
              </a:rPr>
              <a:t>Advent Fact 15</a:t>
            </a:r>
            <a:endParaRPr lang="es-ES" altLang="en-US" sz="7200" b="1" dirty="0">
              <a:solidFill>
                <a:srgbClr val="FF990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  <a:defRPr/>
            </a:pPr>
            <a:r>
              <a:rPr lang="en-IE" sz="4800" b="1" dirty="0">
                <a:solidFill>
                  <a:srgbClr val="5C3D1E"/>
                </a:solidFill>
                <a:latin typeface="Comic Sans MS" panose="030F0702030302020204" pitchFamily="66" charset="0"/>
              </a:rPr>
              <a:t>Pope St. Gregory VII (1073-85) apparently reduced the number of Sundays in Advent from five to four – the current practice.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4F9FBB4-420D-9D06-909C-CD5266F8313A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CF968954-1747-2DFC-D1E4-908DE0E9713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59257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ctrTitle"/>
          </p:nvPr>
        </p:nvSpPr>
        <p:spPr>
          <a:xfrm>
            <a:off x="1547664" y="1124744"/>
            <a:ext cx="5904656" cy="3672408"/>
          </a:xfrm>
          <a:noFill/>
          <a:ln/>
        </p:spPr>
        <p:txBody>
          <a:bodyPr/>
          <a:lstStyle/>
          <a:p>
            <a:r>
              <a:rPr lang="es-UY" altLang="en-US" sz="11000" b="1" dirty="0">
                <a:solidFill>
                  <a:srgbClr val="422C16"/>
                </a:solidFill>
                <a:latin typeface="Comic Sans MS" panose="030F0702030302020204" pitchFamily="66" charset="0"/>
              </a:rPr>
              <a:t>Round 8 </a:t>
            </a:r>
            <a:r>
              <a:rPr lang="es-UY" altLang="en-US" sz="11000" b="1" dirty="0" err="1">
                <a:solidFill>
                  <a:srgbClr val="422C16"/>
                </a:solidFill>
                <a:latin typeface="Comic Sans MS" panose="030F0702030302020204" pitchFamily="66" charset="0"/>
              </a:rPr>
              <a:t>Answers</a:t>
            </a:r>
            <a:endParaRPr lang="es-ES" altLang="en-US" sz="11000" b="1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118D950-902C-EE2E-8828-446B2E05A0C1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4" name="Picture 3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A84B08C1-031D-EDFF-DFEF-1AFDFD26BC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0615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 altLang="en-US" sz="7200" b="1" dirty="0">
                <a:solidFill>
                  <a:srgbClr val="422C16"/>
                </a:solidFill>
                <a:latin typeface="Comic Sans MS" panose="030F0702030302020204" pitchFamily="66" charset="0"/>
              </a:rPr>
              <a:t>Round 8 </a:t>
            </a:r>
            <a:r>
              <a:rPr lang="es-UY" altLang="en-US" sz="7200" b="1" dirty="0" err="1">
                <a:solidFill>
                  <a:srgbClr val="422C16"/>
                </a:solidFill>
                <a:latin typeface="Comic Sans MS" panose="030F0702030302020204" pitchFamily="66" charset="0"/>
              </a:rPr>
              <a:t>Answers</a:t>
            </a:r>
            <a:endParaRPr lang="es-ES" altLang="en-US" sz="7200" b="1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sz="4000" b="1" dirty="0">
                <a:solidFill>
                  <a:srgbClr val="5C3D1E"/>
                </a:solidFill>
                <a:latin typeface="Comic Sans MS" panose="030F0702030302020204" pitchFamily="66" charset="0"/>
              </a:rPr>
              <a:t>Question 1</a:t>
            </a:r>
          </a:p>
          <a:p>
            <a:pPr marL="0" indent="0">
              <a:buNone/>
            </a:pPr>
            <a:r>
              <a:rPr lang="en-IE" sz="6000" dirty="0">
                <a:solidFill>
                  <a:srgbClr val="422C16"/>
                </a:solidFill>
                <a:latin typeface="Comic Sans MS" panose="030F0702030302020204" pitchFamily="66" charset="0"/>
              </a:rPr>
              <a:t>Who were the first people to visit the baby Jesus?</a:t>
            </a:r>
          </a:p>
          <a:p>
            <a:pPr marL="0" indent="0" algn="ctr">
              <a:buNone/>
            </a:pPr>
            <a:r>
              <a:rPr lang="en-IE" sz="6000" b="1" dirty="0">
                <a:solidFill>
                  <a:srgbClr val="FF9900"/>
                </a:solidFill>
                <a:latin typeface="Comic Sans MS" panose="030F0702030302020204" pitchFamily="66" charset="0"/>
              </a:rPr>
              <a:t>Shepherds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1AB7B6F-D3BA-8AA4-F627-54A6A52B10D4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0217488E-03B1-013C-BA93-41C37CC7A2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3958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 altLang="en-US" sz="7200" b="1" dirty="0">
                <a:solidFill>
                  <a:srgbClr val="422C16"/>
                </a:solidFill>
                <a:latin typeface="Comic Sans MS" panose="030F0702030302020204" pitchFamily="66" charset="0"/>
              </a:rPr>
              <a:t>Round 8 </a:t>
            </a:r>
            <a:r>
              <a:rPr lang="es-UY" altLang="en-US" sz="7200" b="1" dirty="0" err="1">
                <a:solidFill>
                  <a:srgbClr val="422C16"/>
                </a:solidFill>
                <a:latin typeface="Comic Sans MS" panose="030F0702030302020204" pitchFamily="66" charset="0"/>
              </a:rPr>
              <a:t>Answers</a:t>
            </a:r>
            <a:endParaRPr lang="es-ES" altLang="en-US" sz="7200" b="1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sz="4000" b="1" dirty="0">
                <a:solidFill>
                  <a:srgbClr val="5C3D1E"/>
                </a:solidFill>
                <a:latin typeface="Comic Sans MS" panose="030F0702030302020204" pitchFamily="66" charset="0"/>
              </a:rPr>
              <a:t>Question 2</a:t>
            </a:r>
          </a:p>
          <a:p>
            <a:pPr marL="0" indent="0">
              <a:buNone/>
            </a:pPr>
            <a:r>
              <a:rPr lang="en-IE" sz="5400" dirty="0">
                <a:solidFill>
                  <a:srgbClr val="422C16"/>
                </a:solidFill>
                <a:latin typeface="Comic Sans MS" panose="030F0702030302020204" pitchFamily="66" charset="0"/>
              </a:rPr>
              <a:t>What 4-letter word means a representation of the Nativity scene?</a:t>
            </a:r>
          </a:p>
          <a:p>
            <a:pPr marL="0" indent="0" algn="ctr">
              <a:buNone/>
            </a:pPr>
            <a:r>
              <a:rPr lang="en-IE" sz="6000" b="1" dirty="0">
                <a:solidFill>
                  <a:srgbClr val="FF9900"/>
                </a:solidFill>
                <a:latin typeface="Comic Sans MS" panose="030F0702030302020204" pitchFamily="66" charset="0"/>
              </a:rPr>
              <a:t>Crib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93433C8-AFF6-4DB5-9CE9-FD843F0F6DE4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1E13B3CB-C33C-5908-4F0C-0E259E6791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0095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 altLang="en-US" sz="7200" b="1" dirty="0">
                <a:solidFill>
                  <a:srgbClr val="422C16"/>
                </a:solidFill>
                <a:latin typeface="Comic Sans MS" panose="030F0702030302020204" pitchFamily="66" charset="0"/>
              </a:rPr>
              <a:t>Round 8 </a:t>
            </a:r>
            <a:r>
              <a:rPr lang="es-UY" altLang="en-US" sz="7200" b="1" dirty="0" err="1">
                <a:solidFill>
                  <a:srgbClr val="422C16"/>
                </a:solidFill>
                <a:latin typeface="Comic Sans MS" panose="030F0702030302020204" pitchFamily="66" charset="0"/>
              </a:rPr>
              <a:t>Answers</a:t>
            </a:r>
            <a:endParaRPr lang="es-ES" altLang="en-US" sz="7200" b="1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sz="4000" b="1" dirty="0">
                <a:solidFill>
                  <a:srgbClr val="5C3D1E"/>
                </a:solidFill>
                <a:latin typeface="Comic Sans MS" panose="030F0702030302020204" pitchFamily="66" charset="0"/>
              </a:rPr>
              <a:t>Question 3</a:t>
            </a:r>
          </a:p>
          <a:p>
            <a:pPr marL="0" indent="0">
              <a:buNone/>
            </a:pPr>
            <a:r>
              <a:rPr lang="en-IE" sz="4800" dirty="0">
                <a:solidFill>
                  <a:srgbClr val="422C16"/>
                </a:solidFill>
                <a:latin typeface="Comic Sans MS" panose="030F0702030302020204" pitchFamily="66" charset="0"/>
              </a:rPr>
              <a:t>What word is missing from this Christmas Carol: “We Three Kings of ____ are”?</a:t>
            </a:r>
          </a:p>
          <a:p>
            <a:pPr marL="0" indent="0" algn="ctr">
              <a:buNone/>
            </a:pPr>
            <a:r>
              <a:rPr lang="en-IE" sz="6000" b="1" dirty="0">
                <a:solidFill>
                  <a:srgbClr val="FF9900"/>
                </a:solidFill>
                <a:latin typeface="Comic Sans MS" panose="030F0702030302020204" pitchFamily="66" charset="0"/>
              </a:rPr>
              <a:t>Orient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E072987-F506-C278-FB25-EC386853CD10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D646ABC6-3F32-9150-AFE3-C171642D6C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9987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 altLang="en-US" sz="7200" b="1" dirty="0">
                <a:solidFill>
                  <a:srgbClr val="422C16"/>
                </a:solidFill>
                <a:latin typeface="Comic Sans MS" panose="030F0702030302020204" pitchFamily="66" charset="0"/>
              </a:rPr>
              <a:t>Round 8 </a:t>
            </a:r>
            <a:r>
              <a:rPr lang="es-UY" altLang="en-US" sz="7200" b="1" dirty="0" err="1">
                <a:solidFill>
                  <a:srgbClr val="422C16"/>
                </a:solidFill>
                <a:latin typeface="Comic Sans MS" panose="030F0702030302020204" pitchFamily="66" charset="0"/>
              </a:rPr>
              <a:t>Answers</a:t>
            </a:r>
            <a:endParaRPr lang="es-ES" altLang="en-US" sz="7200" b="1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sz="4000" b="1" dirty="0">
                <a:solidFill>
                  <a:srgbClr val="5C3D1E"/>
                </a:solidFill>
                <a:latin typeface="Comic Sans MS" panose="030F0702030302020204" pitchFamily="66" charset="0"/>
              </a:rPr>
              <a:t>Question 4</a:t>
            </a:r>
          </a:p>
          <a:p>
            <a:pPr marL="0" indent="0">
              <a:buNone/>
            </a:pPr>
            <a:r>
              <a:rPr lang="en-IE" sz="5400" dirty="0">
                <a:solidFill>
                  <a:srgbClr val="422C16"/>
                </a:solidFill>
                <a:latin typeface="Comic Sans MS" panose="030F0702030302020204" pitchFamily="66" charset="0"/>
              </a:rPr>
              <a:t>In Ireland, what bird is associated with St. Stephen’s Day?</a:t>
            </a:r>
          </a:p>
          <a:p>
            <a:pPr marL="0" indent="0" algn="ctr">
              <a:buNone/>
            </a:pPr>
            <a:r>
              <a:rPr lang="en-IE" sz="6000" b="1" dirty="0">
                <a:solidFill>
                  <a:srgbClr val="FF9900"/>
                </a:solidFill>
                <a:latin typeface="Comic Sans MS" panose="030F0702030302020204" pitchFamily="66" charset="0"/>
              </a:rPr>
              <a:t>Wren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8232E56-AC00-1797-7AA9-9074B2BB17B4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263B41E5-DB30-0AD3-A005-106924363A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4136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 altLang="en-US" sz="7200" b="1" dirty="0">
                <a:solidFill>
                  <a:srgbClr val="422C16"/>
                </a:solidFill>
                <a:latin typeface="Comic Sans MS" panose="030F0702030302020204" pitchFamily="66" charset="0"/>
              </a:rPr>
              <a:t>Round 8 </a:t>
            </a:r>
            <a:r>
              <a:rPr lang="es-UY" altLang="en-US" sz="7200" b="1" dirty="0" err="1">
                <a:solidFill>
                  <a:srgbClr val="422C16"/>
                </a:solidFill>
                <a:latin typeface="Comic Sans MS" panose="030F0702030302020204" pitchFamily="66" charset="0"/>
              </a:rPr>
              <a:t>Answers</a:t>
            </a:r>
            <a:endParaRPr lang="es-ES" altLang="en-US" sz="7200" b="1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sz="4000" b="1" dirty="0">
                <a:solidFill>
                  <a:srgbClr val="5C3D1E"/>
                </a:solidFill>
                <a:latin typeface="Comic Sans MS" panose="030F0702030302020204" pitchFamily="66" charset="0"/>
              </a:rPr>
              <a:t>Question 5</a:t>
            </a:r>
          </a:p>
          <a:p>
            <a:pPr marL="0" indent="0">
              <a:buNone/>
            </a:pPr>
            <a:r>
              <a:rPr lang="en-IE" sz="6000" dirty="0">
                <a:solidFill>
                  <a:srgbClr val="422C16"/>
                </a:solidFill>
                <a:latin typeface="Comic Sans MS" panose="030F0702030302020204" pitchFamily="66" charset="0"/>
              </a:rPr>
              <a:t>Name the king who interviewed the Wise Men about Jesus?</a:t>
            </a:r>
          </a:p>
          <a:p>
            <a:pPr marL="0" indent="0" algn="ctr">
              <a:buNone/>
            </a:pPr>
            <a:r>
              <a:rPr lang="en-IE" sz="6000" b="1" dirty="0">
                <a:solidFill>
                  <a:srgbClr val="FF9900"/>
                </a:solidFill>
                <a:latin typeface="Comic Sans MS" panose="030F0702030302020204" pitchFamily="66" charset="0"/>
              </a:rPr>
              <a:t>Herod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336670D-AAA5-9DF6-2276-901604D81079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910B2D08-E544-F27D-AC05-81DCC01DA3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8109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21F372-5D9F-4BE0-9E64-64D4C0C5C3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>
            <a:extLst>
              <a:ext uri="{FF2B5EF4-FFF2-40B4-BE49-F238E27FC236}">
                <a16:creationId xmlns:a16="http://schemas.microsoft.com/office/drawing/2014/main" id="{7EC88082-3E15-49EC-9C09-401D7635A36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 altLang="en-US" sz="7200" b="1" dirty="0">
                <a:solidFill>
                  <a:srgbClr val="FF9900"/>
                </a:solidFill>
                <a:latin typeface="Comic Sans MS" panose="030F0702030302020204" pitchFamily="66" charset="0"/>
              </a:rPr>
              <a:t>Advent Fact 1</a:t>
            </a:r>
            <a:endParaRPr lang="es-ES" altLang="en-US" sz="7200" b="1" dirty="0">
              <a:solidFill>
                <a:srgbClr val="FF990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90145C-1CE4-B558-3C5F-78C525CDC2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sz="6000" b="1" dirty="0">
                <a:solidFill>
                  <a:srgbClr val="5C3D1E"/>
                </a:solidFill>
                <a:latin typeface="Comic Sans MS" panose="030F0702030302020204" pitchFamily="66" charset="0"/>
              </a:rPr>
              <a:t>The Advent Calendar first began in the late 1800s in Germany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2CA2495-0455-CE20-DA96-6EAD002A0EC3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7BED8F0B-3765-BCD9-792D-F96B233C5A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06420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 altLang="en-US" sz="7200" b="1" dirty="0">
                <a:solidFill>
                  <a:srgbClr val="422C16"/>
                </a:solidFill>
                <a:latin typeface="Comic Sans MS" panose="030F0702030302020204" pitchFamily="66" charset="0"/>
              </a:rPr>
              <a:t>Round 8 </a:t>
            </a:r>
            <a:r>
              <a:rPr lang="es-UY" altLang="en-US" sz="7200" b="1" dirty="0" err="1">
                <a:solidFill>
                  <a:srgbClr val="422C16"/>
                </a:solidFill>
                <a:latin typeface="Comic Sans MS" panose="030F0702030302020204" pitchFamily="66" charset="0"/>
              </a:rPr>
              <a:t>Answers</a:t>
            </a:r>
            <a:endParaRPr lang="es-ES" altLang="en-US" sz="7200" b="1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sz="4000" b="1" dirty="0">
                <a:solidFill>
                  <a:srgbClr val="5C3D1E"/>
                </a:solidFill>
                <a:latin typeface="Comic Sans MS" panose="030F0702030302020204" pitchFamily="66" charset="0"/>
              </a:rPr>
              <a:t>Question 6</a:t>
            </a:r>
          </a:p>
          <a:p>
            <a:pPr marL="0" indent="0">
              <a:buNone/>
            </a:pPr>
            <a:r>
              <a:rPr lang="en-IE" sz="6000" dirty="0">
                <a:solidFill>
                  <a:srgbClr val="422C16"/>
                </a:solidFill>
                <a:latin typeface="Comic Sans MS" panose="030F0702030302020204" pitchFamily="66" charset="0"/>
              </a:rPr>
              <a:t>How many Sundays are there in Advent: 3, 4 or 5?</a:t>
            </a:r>
          </a:p>
          <a:p>
            <a:pPr marL="0" indent="0" algn="ctr">
              <a:buNone/>
            </a:pPr>
            <a:r>
              <a:rPr lang="en-IE" sz="6000" b="1" dirty="0">
                <a:solidFill>
                  <a:srgbClr val="FF9900"/>
                </a:solidFill>
                <a:latin typeface="Comic Sans MS" panose="030F0702030302020204" pitchFamily="66" charset="0"/>
              </a:rPr>
              <a:t>4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53333E4-DD35-BC41-ABF9-85021685838B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85F3B076-25DC-3887-5502-DE8F2A8ECB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2843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D6F434-F976-CC58-1C93-C088BED4EA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>
            <a:extLst>
              <a:ext uri="{FF2B5EF4-FFF2-40B4-BE49-F238E27FC236}">
                <a16:creationId xmlns:a16="http://schemas.microsoft.com/office/drawing/2014/main" id="{1AFB8C4B-9868-9165-9F4B-BB63ABB6365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332656"/>
            <a:ext cx="8229600" cy="5530626"/>
          </a:xfrm>
          <a:noFill/>
          <a:ln/>
        </p:spPr>
        <p:txBody>
          <a:bodyPr/>
          <a:lstStyle/>
          <a:p>
            <a:r>
              <a:rPr lang="es-UY" altLang="en-US" sz="13000" b="1" dirty="0">
                <a:ln w="28575">
                  <a:solidFill>
                    <a:srgbClr val="422C16"/>
                  </a:solidFill>
                </a:ln>
                <a:solidFill>
                  <a:srgbClr val="FF9900"/>
                </a:solidFill>
                <a:latin typeface="Comic Sans MS" panose="030F0702030302020204" pitchFamily="66" charset="0"/>
              </a:rPr>
              <a:t>Advent Fact</a:t>
            </a:r>
            <a:endParaRPr lang="es-ES" altLang="en-US" sz="13000" b="1" dirty="0">
              <a:ln w="28575">
                <a:solidFill>
                  <a:srgbClr val="422C16"/>
                </a:solidFill>
              </a:ln>
              <a:solidFill>
                <a:srgbClr val="FF9900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DBB2555-185C-C58E-4D68-E113F3EF8492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1DE65679-547A-6A4D-05AE-B12E10F343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50751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 altLang="en-US" sz="7200" b="1" dirty="0">
                <a:solidFill>
                  <a:srgbClr val="FF9900"/>
                </a:solidFill>
                <a:latin typeface="Comic Sans MS" panose="030F0702030302020204" pitchFamily="66" charset="0"/>
              </a:rPr>
              <a:t>Advent Fact 16</a:t>
            </a:r>
            <a:endParaRPr lang="es-ES" altLang="en-US" sz="7200" b="1" dirty="0">
              <a:solidFill>
                <a:srgbClr val="FF990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  <a:defRPr/>
            </a:pPr>
            <a:r>
              <a:rPr lang="en-IE" sz="5400" b="1" dirty="0">
                <a:solidFill>
                  <a:srgbClr val="5C3D1E"/>
                </a:solidFill>
                <a:latin typeface="Comic Sans MS" panose="030F0702030302020204" pitchFamily="66" charset="0"/>
              </a:rPr>
              <a:t>In the seventh century, Advent was celebrated in Spain with five Sundays! 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8F232C1-03A1-40AF-91AA-C6238DE09F51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9A3577DA-041C-9FED-48F2-009440BB30C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27917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96EF43-E880-7F12-F8D5-DA425AAD55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>
            <a:extLst>
              <a:ext uri="{FF2B5EF4-FFF2-40B4-BE49-F238E27FC236}">
                <a16:creationId xmlns:a16="http://schemas.microsoft.com/office/drawing/2014/main" id="{5277BACC-76FC-A030-D308-9EC3175DF03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188640"/>
            <a:ext cx="8229600" cy="5530626"/>
          </a:xfrm>
          <a:noFill/>
          <a:ln/>
        </p:spPr>
        <p:txBody>
          <a:bodyPr/>
          <a:lstStyle/>
          <a:p>
            <a:r>
              <a:rPr lang="es-UY" altLang="en-US" sz="9600" b="1" dirty="0">
                <a:ln w="28575">
                  <a:solidFill>
                    <a:srgbClr val="422C16"/>
                  </a:solidFill>
                </a:ln>
                <a:solidFill>
                  <a:srgbClr val="FF9900"/>
                </a:solidFill>
                <a:latin typeface="Comic Sans MS" panose="030F0702030302020204" pitchFamily="66" charset="0"/>
              </a:rPr>
              <a:t>Time </a:t>
            </a:r>
            <a:r>
              <a:rPr lang="es-UY" altLang="en-US" sz="9600" b="1" dirty="0" err="1">
                <a:ln w="28575">
                  <a:solidFill>
                    <a:srgbClr val="422C16"/>
                  </a:solidFill>
                </a:ln>
                <a:solidFill>
                  <a:srgbClr val="FF9900"/>
                </a:solidFill>
                <a:latin typeface="Comic Sans MS" panose="030F0702030302020204" pitchFamily="66" charset="0"/>
              </a:rPr>
              <a:t>to</a:t>
            </a:r>
            <a:r>
              <a:rPr lang="es-UY" altLang="en-US" sz="9600" b="1" dirty="0">
                <a:ln w="28575">
                  <a:solidFill>
                    <a:srgbClr val="422C16"/>
                  </a:solidFill>
                </a:ln>
                <a:solidFill>
                  <a:srgbClr val="FF9900"/>
                </a:solidFill>
                <a:latin typeface="Comic Sans MS" panose="030F0702030302020204" pitchFamily="66" charset="0"/>
              </a:rPr>
              <a:t> </a:t>
            </a:r>
            <a:r>
              <a:rPr lang="es-UY" altLang="en-US" sz="9600" b="1" dirty="0" err="1">
                <a:ln w="28575">
                  <a:solidFill>
                    <a:srgbClr val="422C16"/>
                  </a:solidFill>
                </a:ln>
                <a:solidFill>
                  <a:srgbClr val="FF9900"/>
                </a:solidFill>
                <a:latin typeface="Comic Sans MS" panose="030F0702030302020204" pitchFamily="66" charset="0"/>
              </a:rPr>
              <a:t>Check</a:t>
            </a:r>
            <a:r>
              <a:rPr lang="es-UY" altLang="en-US" sz="9600" b="1" dirty="0">
                <a:ln w="28575">
                  <a:solidFill>
                    <a:srgbClr val="422C16"/>
                  </a:solidFill>
                </a:ln>
                <a:solidFill>
                  <a:srgbClr val="FF9900"/>
                </a:solidFill>
                <a:latin typeface="Comic Sans MS" panose="030F0702030302020204" pitchFamily="66" charset="0"/>
              </a:rPr>
              <a:t> </a:t>
            </a:r>
            <a:r>
              <a:rPr lang="es-UY" altLang="en-US" sz="9600" b="1" dirty="0" err="1">
                <a:ln w="28575">
                  <a:solidFill>
                    <a:srgbClr val="422C16"/>
                  </a:solidFill>
                </a:ln>
                <a:solidFill>
                  <a:srgbClr val="FF9900"/>
                </a:solidFill>
                <a:latin typeface="Comic Sans MS" panose="030F0702030302020204" pitchFamily="66" charset="0"/>
              </a:rPr>
              <a:t>the</a:t>
            </a:r>
            <a:r>
              <a:rPr lang="es-UY" altLang="en-US" sz="9600" b="1" dirty="0">
                <a:ln w="28575">
                  <a:solidFill>
                    <a:srgbClr val="422C16"/>
                  </a:solidFill>
                </a:ln>
                <a:solidFill>
                  <a:srgbClr val="FF9900"/>
                </a:solidFill>
                <a:latin typeface="Comic Sans MS" panose="030F0702030302020204" pitchFamily="66" charset="0"/>
              </a:rPr>
              <a:t> Final Scores</a:t>
            </a:r>
            <a:endParaRPr lang="es-ES" altLang="en-US" sz="9600" b="1" dirty="0">
              <a:ln w="28575">
                <a:solidFill>
                  <a:srgbClr val="422C16"/>
                </a:solidFill>
              </a:ln>
              <a:solidFill>
                <a:srgbClr val="FF9900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01F73CF-93CA-100C-D6BA-2045D7EA35C7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22502EEC-94A7-8C4E-5FDB-41772C9A45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7525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ctrTitle"/>
          </p:nvPr>
        </p:nvSpPr>
        <p:spPr>
          <a:xfrm>
            <a:off x="755576" y="1556792"/>
            <a:ext cx="7632848" cy="3672408"/>
          </a:xfrm>
          <a:noFill/>
          <a:ln/>
        </p:spPr>
        <p:txBody>
          <a:bodyPr/>
          <a:lstStyle/>
          <a:p>
            <a:r>
              <a:rPr lang="es-UY" altLang="en-US" sz="11000" b="1" dirty="0">
                <a:solidFill>
                  <a:srgbClr val="422C16"/>
                </a:solidFill>
                <a:latin typeface="Comic Sans MS" panose="030F0702030302020204" pitchFamily="66" charset="0"/>
              </a:rPr>
              <a:t>Tie-Break Round</a:t>
            </a:r>
            <a:endParaRPr lang="es-ES" altLang="en-US" sz="11000" b="1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44E997A-38F3-9CBA-18C2-CF00C683937C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4" name="Picture 3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D33CD16B-9BC1-39FB-BBA1-004F93577E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5291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 altLang="en-US" sz="7200" b="1" dirty="0" err="1">
                <a:solidFill>
                  <a:srgbClr val="422C16"/>
                </a:solidFill>
                <a:latin typeface="Comic Sans MS" panose="030F0702030302020204" pitchFamily="66" charset="0"/>
              </a:rPr>
              <a:t>Tie</a:t>
            </a:r>
            <a:r>
              <a:rPr lang="es-UY" altLang="en-US" sz="7200" b="1" dirty="0">
                <a:solidFill>
                  <a:srgbClr val="422C16"/>
                </a:solidFill>
                <a:latin typeface="Comic Sans MS" panose="030F0702030302020204" pitchFamily="66" charset="0"/>
              </a:rPr>
              <a:t>-Break Round</a:t>
            </a:r>
            <a:endParaRPr lang="es-ES" altLang="en-US" sz="7200" b="1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sz="4000" b="1" dirty="0">
                <a:solidFill>
                  <a:srgbClr val="5C3D1E"/>
                </a:solidFill>
                <a:latin typeface="Comic Sans MS" panose="030F0702030302020204" pitchFamily="66" charset="0"/>
              </a:rPr>
              <a:t>Question 1</a:t>
            </a:r>
          </a:p>
          <a:p>
            <a:pPr marL="0" indent="0">
              <a:buNone/>
            </a:pPr>
            <a:r>
              <a:rPr lang="en-IE" sz="5400" dirty="0">
                <a:solidFill>
                  <a:srgbClr val="422C16"/>
                </a:solidFill>
                <a:latin typeface="Comic Sans MS" panose="030F0702030302020204" pitchFamily="66" charset="0"/>
              </a:rPr>
              <a:t>What is the meaning of the word “Advent”? (a) going (b) coming (c) giving (d) receiving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4B0237A-C13F-F280-375B-7B9D76123C00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249801FA-C292-7F55-1F79-4A6D27738E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5515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 altLang="en-US" sz="7200" b="1" dirty="0" err="1">
                <a:solidFill>
                  <a:srgbClr val="422C16"/>
                </a:solidFill>
                <a:latin typeface="Comic Sans MS" panose="030F0702030302020204" pitchFamily="66" charset="0"/>
              </a:rPr>
              <a:t>Tie</a:t>
            </a:r>
            <a:r>
              <a:rPr lang="es-UY" altLang="en-US" sz="7200" b="1" dirty="0">
                <a:solidFill>
                  <a:srgbClr val="422C16"/>
                </a:solidFill>
                <a:latin typeface="Comic Sans MS" panose="030F0702030302020204" pitchFamily="66" charset="0"/>
              </a:rPr>
              <a:t>-Break Round</a:t>
            </a:r>
            <a:endParaRPr lang="es-ES" altLang="en-US" sz="7200" b="1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sz="4000" b="1" dirty="0">
                <a:solidFill>
                  <a:srgbClr val="5C3D1E"/>
                </a:solidFill>
                <a:latin typeface="Comic Sans MS" panose="030F0702030302020204" pitchFamily="66" charset="0"/>
              </a:rPr>
              <a:t>Question 2</a:t>
            </a:r>
          </a:p>
          <a:p>
            <a:pPr marL="0" indent="0">
              <a:buNone/>
            </a:pPr>
            <a:r>
              <a:rPr lang="en-IE" sz="6000" dirty="0">
                <a:solidFill>
                  <a:srgbClr val="422C16"/>
                </a:solidFill>
                <a:latin typeface="Comic Sans MS" panose="030F0702030302020204" pitchFamily="66" charset="0"/>
              </a:rPr>
              <a:t>What is not sung nor recited during mass in Advent?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F1AF534-B387-1C37-DDAB-DD394E0E7B76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A18BD279-38D6-67B5-B161-36EF3C1C61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7460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 altLang="en-US" sz="7200" b="1" dirty="0" err="1">
                <a:solidFill>
                  <a:srgbClr val="422C16"/>
                </a:solidFill>
                <a:latin typeface="Comic Sans MS" panose="030F0702030302020204" pitchFamily="66" charset="0"/>
              </a:rPr>
              <a:t>Tie</a:t>
            </a:r>
            <a:r>
              <a:rPr lang="es-UY" altLang="en-US" sz="7200" b="1" dirty="0">
                <a:solidFill>
                  <a:srgbClr val="422C16"/>
                </a:solidFill>
                <a:latin typeface="Comic Sans MS" panose="030F0702030302020204" pitchFamily="66" charset="0"/>
              </a:rPr>
              <a:t>-Break Round</a:t>
            </a:r>
            <a:endParaRPr lang="es-ES" altLang="en-US" sz="7200" b="1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sz="4000" b="1" dirty="0">
                <a:solidFill>
                  <a:srgbClr val="5C3D1E"/>
                </a:solidFill>
                <a:latin typeface="Comic Sans MS" panose="030F0702030302020204" pitchFamily="66" charset="0"/>
              </a:rPr>
              <a:t>Question 3</a:t>
            </a:r>
          </a:p>
          <a:p>
            <a:pPr marL="0" indent="0">
              <a:buNone/>
            </a:pPr>
            <a:r>
              <a:rPr lang="en-IE" sz="6000" dirty="0">
                <a:solidFill>
                  <a:srgbClr val="422C16"/>
                </a:solidFill>
                <a:latin typeface="Comic Sans MS" panose="030F0702030302020204" pitchFamily="66" charset="0"/>
              </a:rPr>
              <a:t>Who said, “Mary, do not be afraid, you have won God’s favour”?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116132D-943A-E0D2-8D5F-8648CED7793E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EE35F662-019B-B5B8-D13C-6C2A851996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3990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 altLang="en-US" sz="7200" b="1" dirty="0" err="1">
                <a:solidFill>
                  <a:srgbClr val="422C16"/>
                </a:solidFill>
                <a:latin typeface="Comic Sans MS" panose="030F0702030302020204" pitchFamily="66" charset="0"/>
              </a:rPr>
              <a:t>Tie</a:t>
            </a:r>
            <a:r>
              <a:rPr lang="es-UY" altLang="en-US" sz="7200" b="1" dirty="0">
                <a:solidFill>
                  <a:srgbClr val="422C16"/>
                </a:solidFill>
                <a:latin typeface="Comic Sans MS" panose="030F0702030302020204" pitchFamily="66" charset="0"/>
              </a:rPr>
              <a:t>-Break Round</a:t>
            </a:r>
            <a:endParaRPr lang="es-ES" altLang="en-US" sz="7200" b="1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sz="4000" b="1" dirty="0">
                <a:solidFill>
                  <a:srgbClr val="5C3D1E"/>
                </a:solidFill>
                <a:latin typeface="Comic Sans MS" panose="030F0702030302020204" pitchFamily="66" charset="0"/>
              </a:rPr>
              <a:t>Question 4</a:t>
            </a:r>
          </a:p>
          <a:p>
            <a:pPr marL="0" indent="0">
              <a:buNone/>
            </a:pPr>
            <a:r>
              <a:rPr lang="en-IE" sz="6000" dirty="0">
                <a:solidFill>
                  <a:srgbClr val="422C16"/>
                </a:solidFill>
                <a:latin typeface="Comic Sans MS" panose="030F0702030302020204" pitchFamily="66" charset="0"/>
              </a:rPr>
              <a:t>Who was the Roman Emperor who decreed that a census should be taken?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6122D81-872F-4AD5-25A1-3297C9A243DD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45FA4B33-A644-6C41-7A7C-9DBC8E7255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1508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 altLang="en-US" sz="7200" b="1" dirty="0" err="1">
                <a:solidFill>
                  <a:srgbClr val="422C16"/>
                </a:solidFill>
                <a:latin typeface="Comic Sans MS" panose="030F0702030302020204" pitchFamily="66" charset="0"/>
              </a:rPr>
              <a:t>Tie</a:t>
            </a:r>
            <a:r>
              <a:rPr lang="es-UY" altLang="en-US" sz="7200" b="1" dirty="0">
                <a:solidFill>
                  <a:srgbClr val="422C16"/>
                </a:solidFill>
                <a:latin typeface="Comic Sans MS" panose="030F0702030302020204" pitchFamily="66" charset="0"/>
              </a:rPr>
              <a:t>-Break Round</a:t>
            </a:r>
            <a:endParaRPr lang="es-ES" altLang="en-US" sz="7200" b="1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sz="4000" b="1" dirty="0">
                <a:solidFill>
                  <a:srgbClr val="5C3D1E"/>
                </a:solidFill>
                <a:latin typeface="Comic Sans MS" panose="030F0702030302020204" pitchFamily="66" charset="0"/>
              </a:rPr>
              <a:t>Question 5</a:t>
            </a:r>
          </a:p>
          <a:p>
            <a:pPr marL="0" indent="0">
              <a:buNone/>
            </a:pPr>
            <a:r>
              <a:rPr lang="en-IE" sz="6000" dirty="0">
                <a:solidFill>
                  <a:srgbClr val="422C16"/>
                </a:solidFill>
                <a:latin typeface="Comic Sans MS" panose="030F0702030302020204" pitchFamily="66" charset="0"/>
              </a:rPr>
              <a:t>On what date during Advent does the feast of the Immaculate Conception fall?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BC1B40A-5060-0AB6-C4F9-A61B028E1DAD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E0BAAB4B-96E8-A9DD-21E8-E8A37CAD92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1814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ctrTitle"/>
          </p:nvPr>
        </p:nvSpPr>
        <p:spPr>
          <a:xfrm>
            <a:off x="1547664" y="1124744"/>
            <a:ext cx="5904656" cy="3672408"/>
          </a:xfrm>
          <a:noFill/>
          <a:ln/>
        </p:spPr>
        <p:txBody>
          <a:bodyPr/>
          <a:lstStyle/>
          <a:p>
            <a:r>
              <a:rPr lang="es-UY" altLang="en-US" sz="11000" b="1" dirty="0">
                <a:solidFill>
                  <a:srgbClr val="422C16"/>
                </a:solidFill>
                <a:latin typeface="Comic Sans MS" panose="030F0702030302020204" pitchFamily="66" charset="0"/>
              </a:rPr>
              <a:t>Round 2</a:t>
            </a:r>
            <a:endParaRPr lang="es-ES" altLang="en-US" sz="11000" b="1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9246C65-85AE-7321-92FE-D9817595B485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4" name="Picture 3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10E8150A-B005-3843-573F-A0289396ED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7542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 altLang="en-US" sz="7200" b="1" dirty="0" err="1">
                <a:solidFill>
                  <a:srgbClr val="422C16"/>
                </a:solidFill>
                <a:latin typeface="Comic Sans MS" panose="030F0702030302020204" pitchFamily="66" charset="0"/>
              </a:rPr>
              <a:t>Tie</a:t>
            </a:r>
            <a:r>
              <a:rPr lang="es-UY" altLang="en-US" sz="7200" b="1" dirty="0">
                <a:solidFill>
                  <a:srgbClr val="422C16"/>
                </a:solidFill>
                <a:latin typeface="Comic Sans MS" panose="030F0702030302020204" pitchFamily="66" charset="0"/>
              </a:rPr>
              <a:t>-Break Round</a:t>
            </a:r>
            <a:endParaRPr lang="es-ES" altLang="en-US" sz="7200" b="1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sz="4000" b="1" dirty="0">
                <a:solidFill>
                  <a:srgbClr val="5C3D1E"/>
                </a:solidFill>
                <a:latin typeface="Comic Sans MS" panose="030F0702030302020204" pitchFamily="66" charset="0"/>
              </a:rPr>
              <a:t>Question 6</a:t>
            </a:r>
          </a:p>
          <a:p>
            <a:pPr marL="0" indent="0">
              <a:buNone/>
            </a:pPr>
            <a:r>
              <a:rPr lang="en-IE" sz="6000" dirty="0">
                <a:solidFill>
                  <a:srgbClr val="422C16"/>
                </a:solidFill>
                <a:latin typeface="Comic Sans MS" panose="030F0702030302020204" pitchFamily="66" charset="0"/>
              </a:rPr>
              <a:t>To what country did the Holy Family escape after they left Bethlehem?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8595B9A-8E5D-1881-CAF2-23B78113CE11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A83ECE3E-F129-4B25-2BCD-C294B46773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8352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D71AC8-A02A-E7C1-F25F-11CA7101B3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>
            <a:extLst>
              <a:ext uri="{FF2B5EF4-FFF2-40B4-BE49-F238E27FC236}">
                <a16:creationId xmlns:a16="http://schemas.microsoft.com/office/drawing/2014/main" id="{D8D636DC-DFC6-A74B-928D-612E1BD5AE1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332656"/>
            <a:ext cx="8229600" cy="5530626"/>
          </a:xfrm>
          <a:noFill/>
          <a:ln/>
        </p:spPr>
        <p:txBody>
          <a:bodyPr/>
          <a:lstStyle/>
          <a:p>
            <a:r>
              <a:rPr lang="es-UY" altLang="en-US" sz="13000" b="1" dirty="0">
                <a:ln w="28575">
                  <a:solidFill>
                    <a:srgbClr val="422C16"/>
                  </a:solidFill>
                </a:ln>
                <a:solidFill>
                  <a:srgbClr val="FF9900"/>
                </a:solidFill>
                <a:latin typeface="Comic Sans MS" panose="030F0702030302020204" pitchFamily="66" charset="0"/>
              </a:rPr>
              <a:t>Advent Fact</a:t>
            </a:r>
            <a:endParaRPr lang="es-ES" altLang="en-US" sz="13000" b="1" dirty="0">
              <a:ln w="28575">
                <a:solidFill>
                  <a:srgbClr val="422C16"/>
                </a:solidFill>
              </a:ln>
              <a:solidFill>
                <a:srgbClr val="FF9900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38D0F50-7C83-9642-395A-8A86C136F06E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EBE44E90-3C43-7BE2-E788-AB28341C05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25249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 altLang="en-US" sz="7200" b="1" dirty="0">
                <a:solidFill>
                  <a:srgbClr val="FF9900"/>
                </a:solidFill>
                <a:latin typeface="Comic Sans MS" panose="030F0702030302020204" pitchFamily="66" charset="0"/>
              </a:rPr>
              <a:t>Advent Fact 17</a:t>
            </a:r>
            <a:endParaRPr lang="es-ES" altLang="en-US" sz="7200" b="1" dirty="0">
              <a:solidFill>
                <a:srgbClr val="FF990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  <a:defRPr/>
            </a:pPr>
            <a:r>
              <a:rPr lang="en-IE" sz="4400" b="1" dirty="0">
                <a:solidFill>
                  <a:srgbClr val="5C3D1E"/>
                </a:solidFill>
                <a:latin typeface="Comic Sans MS" panose="030F0702030302020204" pitchFamily="66" charset="0"/>
              </a:rPr>
              <a:t>Most Eastern Orthodox and other Eastern Christian Churches have a "Nativity Fast" (now often called "Advent Fast"), which usually lasts forty days before Christmas.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3155B7A-EB0F-EE76-54EF-D1622B746102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AFE437BB-318C-3D98-C4C2-66F02F4A6F2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41595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ctrTitle"/>
          </p:nvPr>
        </p:nvSpPr>
        <p:spPr>
          <a:xfrm>
            <a:off x="755576" y="1556792"/>
            <a:ext cx="7632848" cy="3672408"/>
          </a:xfrm>
          <a:noFill/>
          <a:ln/>
        </p:spPr>
        <p:txBody>
          <a:bodyPr/>
          <a:lstStyle/>
          <a:p>
            <a:r>
              <a:rPr lang="es-UY" altLang="en-US" sz="11000" b="1" dirty="0" err="1">
                <a:solidFill>
                  <a:srgbClr val="422C16"/>
                </a:solidFill>
                <a:latin typeface="Comic Sans MS" panose="030F0702030302020204" pitchFamily="66" charset="0"/>
              </a:rPr>
              <a:t>Tie</a:t>
            </a:r>
            <a:r>
              <a:rPr lang="es-UY" altLang="en-US" sz="11000" b="1" dirty="0">
                <a:solidFill>
                  <a:srgbClr val="422C16"/>
                </a:solidFill>
                <a:latin typeface="Comic Sans MS" panose="030F0702030302020204" pitchFamily="66" charset="0"/>
              </a:rPr>
              <a:t>-Break </a:t>
            </a:r>
            <a:r>
              <a:rPr lang="es-UY" altLang="en-US" sz="11000" b="1" dirty="0" err="1">
                <a:solidFill>
                  <a:srgbClr val="422C16"/>
                </a:solidFill>
                <a:latin typeface="Comic Sans MS" panose="030F0702030302020204" pitchFamily="66" charset="0"/>
              </a:rPr>
              <a:t>Answers</a:t>
            </a:r>
            <a:endParaRPr lang="es-ES" altLang="en-US" sz="11000" b="1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731E379-9813-AD1E-6B54-EB565ACA2748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4" name="Picture 3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2522D3A7-1BEB-527C-31C1-C29F3C9EC5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5656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 altLang="en-US" sz="6600" b="1" dirty="0" err="1">
                <a:solidFill>
                  <a:srgbClr val="422C16"/>
                </a:solidFill>
                <a:latin typeface="Comic Sans MS" panose="030F0702030302020204" pitchFamily="66" charset="0"/>
              </a:rPr>
              <a:t>Tie</a:t>
            </a:r>
            <a:r>
              <a:rPr lang="es-UY" altLang="en-US" sz="6600" b="1" dirty="0">
                <a:solidFill>
                  <a:srgbClr val="422C16"/>
                </a:solidFill>
                <a:latin typeface="Comic Sans MS" panose="030F0702030302020204" pitchFamily="66" charset="0"/>
              </a:rPr>
              <a:t>-Break </a:t>
            </a:r>
            <a:r>
              <a:rPr lang="es-UY" altLang="en-US" sz="6600" b="1" dirty="0" err="1">
                <a:solidFill>
                  <a:srgbClr val="422C16"/>
                </a:solidFill>
                <a:latin typeface="Comic Sans MS" panose="030F0702030302020204" pitchFamily="66" charset="0"/>
              </a:rPr>
              <a:t>Answers</a:t>
            </a:r>
            <a:endParaRPr lang="es-ES" altLang="en-US" sz="6600" b="1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sz="4000" b="1" dirty="0">
                <a:solidFill>
                  <a:srgbClr val="5C3D1E"/>
                </a:solidFill>
                <a:latin typeface="Comic Sans MS" panose="030F0702030302020204" pitchFamily="66" charset="0"/>
              </a:rPr>
              <a:t>Question 1</a:t>
            </a:r>
          </a:p>
          <a:p>
            <a:pPr marL="0" indent="0">
              <a:buNone/>
            </a:pPr>
            <a:r>
              <a:rPr lang="en-IE" sz="4400" dirty="0">
                <a:solidFill>
                  <a:srgbClr val="422C16"/>
                </a:solidFill>
                <a:latin typeface="Comic Sans MS" panose="030F0702030302020204" pitchFamily="66" charset="0"/>
              </a:rPr>
              <a:t>What is the meaning of the word “Advent”? (a) going (b) coming (c) giving (d) receiving</a:t>
            </a:r>
          </a:p>
          <a:p>
            <a:pPr marL="0" indent="0" algn="ctr">
              <a:buNone/>
            </a:pPr>
            <a:r>
              <a:rPr lang="en-IE" sz="6000" b="1" dirty="0">
                <a:solidFill>
                  <a:srgbClr val="FF9900"/>
                </a:solidFill>
                <a:latin typeface="Comic Sans MS" panose="030F0702030302020204" pitchFamily="66" charset="0"/>
              </a:rPr>
              <a:t>Coming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EA7C49C-2217-C62E-6762-03E1D028664F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B7D36A55-3BA9-9969-CECF-CB0DF95F75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300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 altLang="en-US" sz="6600" b="1" dirty="0" err="1">
                <a:solidFill>
                  <a:srgbClr val="422C16"/>
                </a:solidFill>
                <a:latin typeface="Comic Sans MS" panose="030F0702030302020204" pitchFamily="66" charset="0"/>
              </a:rPr>
              <a:t>Tie</a:t>
            </a:r>
            <a:r>
              <a:rPr lang="es-UY" altLang="en-US" sz="6600" b="1" dirty="0">
                <a:solidFill>
                  <a:srgbClr val="422C16"/>
                </a:solidFill>
                <a:latin typeface="Comic Sans MS" panose="030F0702030302020204" pitchFamily="66" charset="0"/>
              </a:rPr>
              <a:t>-Break </a:t>
            </a:r>
            <a:r>
              <a:rPr lang="es-UY" altLang="en-US" sz="6600" b="1" dirty="0" err="1">
                <a:solidFill>
                  <a:srgbClr val="422C16"/>
                </a:solidFill>
                <a:latin typeface="Comic Sans MS" panose="030F0702030302020204" pitchFamily="66" charset="0"/>
              </a:rPr>
              <a:t>Answers</a:t>
            </a:r>
            <a:endParaRPr lang="es-ES" altLang="en-US" sz="6600" b="1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sz="4000" b="1" dirty="0">
                <a:solidFill>
                  <a:srgbClr val="5C3D1E"/>
                </a:solidFill>
                <a:latin typeface="Comic Sans MS" panose="030F0702030302020204" pitchFamily="66" charset="0"/>
              </a:rPr>
              <a:t>Question 2</a:t>
            </a:r>
          </a:p>
          <a:p>
            <a:pPr marL="0" indent="0">
              <a:buNone/>
            </a:pPr>
            <a:r>
              <a:rPr lang="en-IE" sz="5400" dirty="0">
                <a:solidFill>
                  <a:srgbClr val="422C16"/>
                </a:solidFill>
                <a:latin typeface="Comic Sans MS" panose="030F0702030302020204" pitchFamily="66" charset="0"/>
              </a:rPr>
              <a:t>What is not sung nor recited during mass in Advent?</a:t>
            </a:r>
          </a:p>
          <a:p>
            <a:pPr marL="0" indent="0" algn="ctr">
              <a:buNone/>
            </a:pPr>
            <a:r>
              <a:rPr lang="en-IE" sz="6000" b="1" dirty="0">
                <a:solidFill>
                  <a:srgbClr val="FF9900"/>
                </a:solidFill>
                <a:latin typeface="Comic Sans MS" panose="030F0702030302020204" pitchFamily="66" charset="0"/>
              </a:rPr>
              <a:t>Gloria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7351712-8643-F04E-5649-6F0344F095F5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AF28DAD1-5778-6060-A626-44A57D48BB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0775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 altLang="en-US" sz="6600" b="1" dirty="0" err="1">
                <a:solidFill>
                  <a:srgbClr val="422C16"/>
                </a:solidFill>
                <a:latin typeface="Comic Sans MS" panose="030F0702030302020204" pitchFamily="66" charset="0"/>
              </a:rPr>
              <a:t>Tie</a:t>
            </a:r>
            <a:r>
              <a:rPr lang="es-UY" altLang="en-US" sz="6600" b="1" dirty="0">
                <a:solidFill>
                  <a:srgbClr val="422C16"/>
                </a:solidFill>
                <a:latin typeface="Comic Sans MS" panose="030F0702030302020204" pitchFamily="66" charset="0"/>
              </a:rPr>
              <a:t>-Break </a:t>
            </a:r>
            <a:r>
              <a:rPr lang="es-UY" altLang="en-US" sz="6600" b="1" dirty="0" err="1">
                <a:solidFill>
                  <a:srgbClr val="422C16"/>
                </a:solidFill>
                <a:latin typeface="Comic Sans MS" panose="030F0702030302020204" pitchFamily="66" charset="0"/>
              </a:rPr>
              <a:t>Answers</a:t>
            </a:r>
            <a:endParaRPr lang="es-ES" altLang="en-US" sz="6600" b="1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sz="4000" b="1" dirty="0">
                <a:solidFill>
                  <a:srgbClr val="5C3D1E"/>
                </a:solidFill>
                <a:latin typeface="Comic Sans MS" panose="030F0702030302020204" pitchFamily="66" charset="0"/>
              </a:rPr>
              <a:t>Question 3</a:t>
            </a:r>
          </a:p>
          <a:p>
            <a:pPr marL="0" indent="0">
              <a:buNone/>
            </a:pPr>
            <a:r>
              <a:rPr lang="en-IE" sz="5400" dirty="0">
                <a:solidFill>
                  <a:srgbClr val="422C16"/>
                </a:solidFill>
                <a:latin typeface="Comic Sans MS" panose="030F0702030302020204" pitchFamily="66" charset="0"/>
              </a:rPr>
              <a:t>Who said, “Mary, do not be afraid, you have won God’s favour”?</a:t>
            </a:r>
          </a:p>
          <a:p>
            <a:pPr marL="0" indent="0">
              <a:buNone/>
            </a:pPr>
            <a:r>
              <a:rPr lang="en-IE" sz="6000" b="1" dirty="0">
                <a:solidFill>
                  <a:srgbClr val="FF9900"/>
                </a:solidFill>
                <a:latin typeface="Comic Sans MS" panose="030F0702030302020204" pitchFamily="66" charset="0"/>
              </a:rPr>
              <a:t>Angel Gabriel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78F7EA8-A349-2590-EC90-C1106A86445F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B1B154B6-BD94-033E-2BA3-BE9B717E1D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8398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 altLang="en-US" sz="6600" b="1" dirty="0" err="1">
                <a:solidFill>
                  <a:srgbClr val="422C16"/>
                </a:solidFill>
                <a:latin typeface="Comic Sans MS" panose="030F0702030302020204" pitchFamily="66" charset="0"/>
              </a:rPr>
              <a:t>Tie</a:t>
            </a:r>
            <a:r>
              <a:rPr lang="es-UY" altLang="en-US" sz="6600" b="1" dirty="0">
                <a:solidFill>
                  <a:srgbClr val="422C16"/>
                </a:solidFill>
                <a:latin typeface="Comic Sans MS" panose="030F0702030302020204" pitchFamily="66" charset="0"/>
              </a:rPr>
              <a:t>-Break </a:t>
            </a:r>
            <a:r>
              <a:rPr lang="es-UY" altLang="en-US" sz="6600" b="1" dirty="0" err="1">
                <a:solidFill>
                  <a:srgbClr val="422C16"/>
                </a:solidFill>
                <a:latin typeface="Comic Sans MS" panose="030F0702030302020204" pitchFamily="66" charset="0"/>
              </a:rPr>
              <a:t>Answers</a:t>
            </a:r>
            <a:endParaRPr lang="es-ES" altLang="en-US" sz="6600" b="1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sz="4000" b="1" dirty="0">
                <a:solidFill>
                  <a:srgbClr val="5C3D1E"/>
                </a:solidFill>
                <a:latin typeface="Comic Sans MS" panose="030F0702030302020204" pitchFamily="66" charset="0"/>
              </a:rPr>
              <a:t>Question 4</a:t>
            </a:r>
          </a:p>
          <a:p>
            <a:pPr marL="0" indent="0">
              <a:buNone/>
            </a:pPr>
            <a:r>
              <a:rPr lang="en-IE" sz="4800" dirty="0">
                <a:solidFill>
                  <a:srgbClr val="422C16"/>
                </a:solidFill>
                <a:latin typeface="Comic Sans MS" panose="030F0702030302020204" pitchFamily="66" charset="0"/>
              </a:rPr>
              <a:t>Who was the Roman Emperor who decreed that a census should be taken?</a:t>
            </a:r>
          </a:p>
          <a:p>
            <a:pPr marL="0" indent="0">
              <a:buNone/>
            </a:pPr>
            <a:r>
              <a:rPr lang="en-IE" sz="6000" b="1" dirty="0">
                <a:solidFill>
                  <a:srgbClr val="FF9900"/>
                </a:solidFill>
                <a:latin typeface="Comic Sans MS" panose="030F0702030302020204" pitchFamily="66" charset="0"/>
              </a:rPr>
              <a:t>Caesar Augustus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0B8C498-BCAD-2777-3FFA-237C507F1C3F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2F10452A-7CBF-D51D-1DAE-0E2D1E7BE3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1386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 altLang="en-US" sz="6600" b="1" dirty="0" err="1">
                <a:solidFill>
                  <a:srgbClr val="422C16"/>
                </a:solidFill>
                <a:latin typeface="Comic Sans MS" panose="030F0702030302020204" pitchFamily="66" charset="0"/>
              </a:rPr>
              <a:t>Tie</a:t>
            </a:r>
            <a:r>
              <a:rPr lang="es-UY" altLang="en-US" sz="6600" b="1" dirty="0">
                <a:solidFill>
                  <a:srgbClr val="422C16"/>
                </a:solidFill>
                <a:latin typeface="Comic Sans MS" panose="030F0702030302020204" pitchFamily="66" charset="0"/>
              </a:rPr>
              <a:t>-Break </a:t>
            </a:r>
            <a:r>
              <a:rPr lang="es-UY" altLang="en-US" sz="6600" b="1" dirty="0" err="1">
                <a:solidFill>
                  <a:srgbClr val="422C16"/>
                </a:solidFill>
                <a:latin typeface="Comic Sans MS" panose="030F0702030302020204" pitchFamily="66" charset="0"/>
              </a:rPr>
              <a:t>Answers</a:t>
            </a:r>
            <a:endParaRPr lang="es-ES" altLang="en-US" sz="6600" b="1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sz="4000" b="1" dirty="0">
                <a:solidFill>
                  <a:srgbClr val="5C3D1E"/>
                </a:solidFill>
                <a:latin typeface="Comic Sans MS" panose="030F0702030302020204" pitchFamily="66" charset="0"/>
              </a:rPr>
              <a:t>Question 5</a:t>
            </a:r>
          </a:p>
          <a:p>
            <a:pPr marL="0" indent="0">
              <a:buNone/>
            </a:pPr>
            <a:r>
              <a:rPr lang="en-IE" sz="4800" dirty="0">
                <a:solidFill>
                  <a:srgbClr val="422C16"/>
                </a:solidFill>
                <a:latin typeface="Comic Sans MS" panose="030F0702030302020204" pitchFamily="66" charset="0"/>
              </a:rPr>
              <a:t>On what date during Advent does the feast of the Immaculate Conception fall?</a:t>
            </a:r>
          </a:p>
          <a:p>
            <a:pPr marL="0" indent="0">
              <a:buNone/>
            </a:pPr>
            <a:r>
              <a:rPr lang="en-IE" sz="6000" b="1" dirty="0">
                <a:solidFill>
                  <a:srgbClr val="FF9900"/>
                </a:solidFill>
                <a:latin typeface="Comic Sans MS" panose="030F0702030302020204" pitchFamily="66" charset="0"/>
              </a:rPr>
              <a:t>December 8th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5F66A96-3ACD-2D6E-8BEA-D3F1E8008173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6719A677-B25E-84DD-042F-DF0531960A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4912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 altLang="en-US" sz="6600" b="1" dirty="0" err="1">
                <a:solidFill>
                  <a:srgbClr val="422C16"/>
                </a:solidFill>
                <a:latin typeface="Comic Sans MS" panose="030F0702030302020204" pitchFamily="66" charset="0"/>
              </a:rPr>
              <a:t>Tie</a:t>
            </a:r>
            <a:r>
              <a:rPr lang="es-UY" altLang="en-US" sz="6600" b="1" dirty="0">
                <a:solidFill>
                  <a:srgbClr val="422C16"/>
                </a:solidFill>
                <a:latin typeface="Comic Sans MS" panose="030F0702030302020204" pitchFamily="66" charset="0"/>
              </a:rPr>
              <a:t>-Break </a:t>
            </a:r>
            <a:r>
              <a:rPr lang="es-UY" altLang="en-US" sz="6600" b="1" dirty="0" err="1">
                <a:solidFill>
                  <a:srgbClr val="422C16"/>
                </a:solidFill>
                <a:latin typeface="Comic Sans MS" panose="030F0702030302020204" pitchFamily="66" charset="0"/>
              </a:rPr>
              <a:t>Answers</a:t>
            </a:r>
            <a:endParaRPr lang="es-ES" altLang="en-US" sz="6600" b="1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sz="4000" b="1" dirty="0">
                <a:solidFill>
                  <a:srgbClr val="5C3D1E"/>
                </a:solidFill>
                <a:latin typeface="Comic Sans MS" panose="030F0702030302020204" pitchFamily="66" charset="0"/>
              </a:rPr>
              <a:t>Question 6</a:t>
            </a:r>
          </a:p>
          <a:p>
            <a:pPr marL="0" indent="0">
              <a:buNone/>
            </a:pPr>
            <a:r>
              <a:rPr lang="en-IE" sz="5400" dirty="0">
                <a:solidFill>
                  <a:srgbClr val="422C16"/>
                </a:solidFill>
                <a:latin typeface="Comic Sans MS" panose="030F0702030302020204" pitchFamily="66" charset="0"/>
              </a:rPr>
              <a:t>To what country did the Holy Family escape after they left Bethlehem?</a:t>
            </a:r>
          </a:p>
          <a:p>
            <a:pPr marL="0" indent="0" algn="ctr">
              <a:buNone/>
            </a:pPr>
            <a:r>
              <a:rPr lang="en-IE" sz="6000" b="1" dirty="0">
                <a:solidFill>
                  <a:srgbClr val="FF9900"/>
                </a:solidFill>
                <a:latin typeface="Comic Sans MS" panose="030F0702030302020204" pitchFamily="66" charset="0"/>
              </a:rPr>
              <a:t>Egypt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B2EC2FB-C23C-025C-0703-69D40B6BC939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D1DB4D6F-504C-EB30-B0C7-C27D9253DFA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7562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 altLang="en-US" sz="7200" b="1" dirty="0">
                <a:solidFill>
                  <a:srgbClr val="422C16"/>
                </a:solidFill>
                <a:latin typeface="Comic Sans MS" panose="030F0702030302020204" pitchFamily="66" charset="0"/>
              </a:rPr>
              <a:t>Round 2</a:t>
            </a:r>
            <a:endParaRPr lang="es-ES" altLang="en-US" sz="7200" b="1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sz="4000" b="1" dirty="0">
                <a:solidFill>
                  <a:srgbClr val="5C3D1E"/>
                </a:solidFill>
                <a:latin typeface="Comic Sans MS" panose="030F0702030302020204" pitchFamily="66" charset="0"/>
              </a:rPr>
              <a:t>Question 1</a:t>
            </a:r>
          </a:p>
          <a:p>
            <a:pPr marL="0" indent="0" eaLnBrk="1" hangingPunct="1">
              <a:buNone/>
            </a:pPr>
            <a:r>
              <a:rPr lang="en-IE" altLang="en-US" sz="6000" dirty="0">
                <a:solidFill>
                  <a:srgbClr val="422C16"/>
                </a:solidFill>
                <a:latin typeface="Comic Sans MS" panose="030F0702030302020204" pitchFamily="66" charset="0"/>
              </a:rPr>
              <a:t>What girl’s name is also a song sung at Christmas?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8C3E0F7-5434-DF07-44D1-34C8B979BCA8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DFD6EA9D-CB22-535B-07AB-4DFCDD00FC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5196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CAE287-384A-E6D4-9CAF-CD9EAC8146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>
            <a:extLst>
              <a:ext uri="{FF2B5EF4-FFF2-40B4-BE49-F238E27FC236}">
                <a16:creationId xmlns:a16="http://schemas.microsoft.com/office/drawing/2014/main" id="{0F36972B-33BE-848F-C5CA-642100BD4DA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332656"/>
            <a:ext cx="8229600" cy="5530626"/>
          </a:xfrm>
          <a:noFill/>
          <a:ln/>
        </p:spPr>
        <p:txBody>
          <a:bodyPr/>
          <a:lstStyle/>
          <a:p>
            <a:r>
              <a:rPr lang="es-UY" altLang="en-US" sz="13000" b="1" dirty="0">
                <a:ln w="28575">
                  <a:solidFill>
                    <a:srgbClr val="422C16"/>
                  </a:solidFill>
                </a:ln>
                <a:solidFill>
                  <a:srgbClr val="FF9900"/>
                </a:solidFill>
                <a:latin typeface="Comic Sans MS" panose="030F0702030302020204" pitchFamily="66" charset="0"/>
              </a:rPr>
              <a:t>Advent Fact</a:t>
            </a:r>
            <a:endParaRPr lang="es-ES" altLang="en-US" sz="13000" b="1" dirty="0">
              <a:ln w="28575">
                <a:solidFill>
                  <a:srgbClr val="422C16"/>
                </a:solidFill>
              </a:ln>
              <a:solidFill>
                <a:srgbClr val="FF9900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7468C6B-2C07-2DEB-FDA9-1D44A633308C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FCDBCAA0-ACF5-9C97-9492-1FF1524D6A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25313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 altLang="en-US" sz="7200" b="1" dirty="0">
                <a:solidFill>
                  <a:srgbClr val="FF9900"/>
                </a:solidFill>
                <a:latin typeface="Comic Sans MS" panose="030F0702030302020204" pitchFamily="66" charset="0"/>
              </a:rPr>
              <a:t>Advent Fact 18</a:t>
            </a:r>
            <a:endParaRPr lang="es-ES" altLang="en-US" sz="7200" b="1" dirty="0">
              <a:solidFill>
                <a:srgbClr val="FF990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  <a:defRPr/>
            </a:pPr>
            <a:r>
              <a:rPr lang="en-IE" sz="5400" b="1" dirty="0">
                <a:solidFill>
                  <a:srgbClr val="5C3D1E"/>
                </a:solidFill>
                <a:latin typeface="Comic Sans MS" panose="030F0702030302020204" pitchFamily="66" charset="0"/>
              </a:rPr>
              <a:t>From the 4th century the season of Advent was kept as a period of fasting like Lent.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17A0D59-671A-AD64-B0AE-F4DB6A110ED2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A29BD476-6E26-2EE0-01E8-7C7DAC76DB0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139856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pPr marL="0" indent="0" algn="ctr">
              <a:buNone/>
            </a:pPr>
            <a:r>
              <a:rPr lang="en-IE" sz="11000" b="1" dirty="0">
                <a:ln>
                  <a:solidFill>
                    <a:schemeClr val="bg1"/>
                  </a:solidFill>
                </a:ln>
                <a:solidFill>
                  <a:srgbClr val="422C16"/>
                </a:solidFill>
                <a:latin typeface="Comic Sans MS" panose="030F0702030302020204" pitchFamily="66" charset="0"/>
              </a:rPr>
              <a:t>Hope you all enjoyed the quiz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B4F3D64-7934-E347-EA6A-FCE652D93AF4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B502215F-18D2-6CC6-E000-917EBE0CED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29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1CAC10-5296-75C7-8E71-A83EBF1018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90F2EF-2CBB-2E62-D0C8-5FD5A77DB4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pPr marL="0" indent="0" algn="ctr">
              <a:buNone/>
            </a:pPr>
            <a:r>
              <a:rPr lang="en-IE" sz="9600" b="1" dirty="0">
                <a:solidFill>
                  <a:srgbClr val="422C16"/>
                </a:solidFill>
                <a:latin typeface="Comic Sans MS" panose="030F0702030302020204" pitchFamily="66" charset="0"/>
              </a:rPr>
              <a:t>Nollaig</a:t>
            </a:r>
          </a:p>
          <a:p>
            <a:pPr marL="0" indent="0" algn="ctr">
              <a:buNone/>
            </a:pPr>
            <a:r>
              <a:rPr lang="en-IE" sz="9600" b="1" dirty="0">
                <a:solidFill>
                  <a:srgbClr val="422C16"/>
                </a:solidFill>
                <a:latin typeface="Comic Sans MS" panose="030F0702030302020204" pitchFamily="66" charset="0"/>
              </a:rPr>
              <a:t>Shona</a:t>
            </a:r>
          </a:p>
          <a:p>
            <a:pPr marL="0" indent="0" algn="ctr">
              <a:buNone/>
            </a:pPr>
            <a:r>
              <a:rPr lang="en-IE" sz="9600" b="1" dirty="0" err="1">
                <a:solidFill>
                  <a:srgbClr val="422C16"/>
                </a:solidFill>
                <a:latin typeface="Comic Sans MS" panose="030F0702030302020204" pitchFamily="66" charset="0"/>
              </a:rPr>
              <a:t>Daoibh</a:t>
            </a:r>
            <a:endParaRPr lang="en-IE" sz="9600" b="1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D1B8667-D5DA-2F61-F62D-1D143A26106C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AA329D5E-6341-B3B6-E34B-34EC8072F1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71469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7A3819-C1D4-3FEA-D446-7D4361A7E0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C4E96C1-AA10-5383-CA83-09B883009881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156D0833-DAC4-115D-7A7E-F587999788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1E73D99-CB9B-FC1B-9494-4908E51496D2}"/>
              </a:ext>
            </a:extLst>
          </p:cNvPr>
          <p:cNvSpPr txBox="1"/>
          <p:nvPr/>
        </p:nvSpPr>
        <p:spPr>
          <a:xfrm>
            <a:off x="452264" y="1052736"/>
            <a:ext cx="8534400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400" dirty="0">
                <a:latin typeface="Comic Sans MS" panose="030F0702030302020204" pitchFamily="66" charset="0"/>
                <a:ea typeface="HelloTiffany" panose="02000603000000000000" pitchFamily="2" charset="0"/>
                <a:cs typeface="Arial" panose="020B0604020202020204" pitchFamily="34" charset="0"/>
              </a:rPr>
              <a:t>Thank you for downloading this Seomra Ranga resource. We hope that you find it practical and useful in your classroom.</a:t>
            </a:r>
          </a:p>
          <a:p>
            <a:br>
              <a:rPr lang="en-IE" sz="1400" dirty="0">
                <a:latin typeface="Comic Sans MS" panose="030F0702030302020204" pitchFamily="66" charset="0"/>
                <a:ea typeface="HelloTiffany" panose="02000603000000000000" pitchFamily="2" charset="0"/>
                <a:cs typeface="Arial" panose="020B0604020202020204" pitchFamily="34" charset="0"/>
              </a:rPr>
            </a:br>
            <a:r>
              <a:rPr lang="en-IE" sz="1400" dirty="0">
                <a:latin typeface="Comic Sans MS" panose="030F0702030302020204" pitchFamily="66" charset="0"/>
                <a:ea typeface="HelloTiffany" panose="02000603000000000000" pitchFamily="2" charset="0"/>
                <a:cs typeface="Arial" panose="020B0604020202020204" pitchFamily="34" charset="0"/>
              </a:rPr>
              <a:t>Please be aware of the following conditions before using this resource.</a:t>
            </a:r>
          </a:p>
          <a:p>
            <a:endParaRPr lang="en-IE" sz="1400" dirty="0">
              <a:latin typeface="Comic Sans MS" panose="030F0702030302020204" pitchFamily="66" charset="0"/>
              <a:ea typeface="HelloTiffany" panose="02000603000000000000" pitchFamily="2" charset="0"/>
              <a:cs typeface="Arial" panose="020B0604020202020204" pitchFamily="34" charset="0"/>
            </a:endParaRPr>
          </a:p>
          <a:p>
            <a:r>
              <a:rPr lang="en-IE" sz="1400" b="1" u="sng" dirty="0">
                <a:latin typeface="Comic Sans MS" panose="030F0702030302020204" pitchFamily="66" charset="0"/>
                <a:ea typeface="HelloTiffany" panose="02000603000000000000" pitchFamily="2" charset="0"/>
                <a:cs typeface="Arial" panose="020B0604020202020204" pitchFamily="34" charset="0"/>
              </a:rPr>
              <a:t>Please DO:</a:t>
            </a:r>
            <a:endParaRPr lang="en-IE" sz="1400" dirty="0">
              <a:latin typeface="Comic Sans MS" panose="030F0702030302020204" pitchFamily="66" charset="0"/>
              <a:ea typeface="HelloTiffany" panose="02000603000000000000" pitchFamily="2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1400" dirty="0">
                <a:latin typeface="Comic Sans MS" panose="030F0702030302020204" pitchFamily="66" charset="0"/>
                <a:ea typeface="HelloTiffany" panose="02000603000000000000" pitchFamily="2" charset="0"/>
                <a:cs typeface="Arial" panose="020B0604020202020204" pitchFamily="34" charset="0"/>
              </a:rPr>
              <a:t>Print and copy this resource so that you can use it with your pupils.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1400" dirty="0">
                <a:latin typeface="Comic Sans MS" panose="030F0702030302020204" pitchFamily="66" charset="0"/>
                <a:ea typeface="HelloTiffany" panose="02000603000000000000" pitchFamily="2" charset="0"/>
                <a:cs typeface="Arial" panose="020B0604020202020204" pitchFamily="34" charset="0"/>
              </a:rPr>
              <a:t>Make this resource available to your pupils in a private enclosed online space </a:t>
            </a:r>
            <a:r>
              <a:rPr lang="en-IE" sz="1400" dirty="0" err="1">
                <a:latin typeface="Comic Sans MS" panose="030F0702030302020204" pitchFamily="66" charset="0"/>
                <a:ea typeface="HelloTiffany" panose="02000603000000000000" pitchFamily="2" charset="0"/>
                <a:cs typeface="Arial" panose="020B0604020202020204" pitchFamily="34" charset="0"/>
              </a:rPr>
              <a:t>eg.</a:t>
            </a:r>
            <a:r>
              <a:rPr lang="en-IE" sz="1400" dirty="0">
                <a:latin typeface="Comic Sans MS" panose="030F0702030302020204" pitchFamily="66" charset="0"/>
                <a:ea typeface="HelloTiffany" panose="02000603000000000000" pitchFamily="2" charset="0"/>
                <a:cs typeface="Arial" panose="020B0604020202020204" pitchFamily="34" charset="0"/>
              </a:rPr>
              <a:t> Google Classroom, Seesaw, </a:t>
            </a:r>
            <a:r>
              <a:rPr lang="en-IE" sz="1400" dirty="0" err="1">
                <a:latin typeface="Comic Sans MS" panose="030F0702030302020204" pitchFamily="66" charset="0"/>
                <a:ea typeface="HelloTiffany" panose="02000603000000000000" pitchFamily="2" charset="0"/>
                <a:cs typeface="Arial" panose="020B0604020202020204" pitchFamily="34" charset="0"/>
              </a:rPr>
              <a:t>Edublogs</a:t>
            </a:r>
            <a:r>
              <a:rPr lang="en-IE" sz="1400" dirty="0">
                <a:latin typeface="Comic Sans MS" panose="030F0702030302020204" pitchFamily="66" charset="0"/>
                <a:ea typeface="HelloTiffany" panose="02000603000000000000" pitchFamily="2" charset="0"/>
                <a:cs typeface="Arial" panose="020B0604020202020204" pitchFamily="34" charset="0"/>
              </a:rPr>
              <a:t> etc.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1400" dirty="0">
                <a:latin typeface="Comic Sans MS" panose="030F0702030302020204" pitchFamily="66" charset="0"/>
                <a:ea typeface="HelloTiffany" panose="02000603000000000000" pitchFamily="2" charset="0"/>
                <a:cs typeface="Arial" panose="020B0604020202020204" pitchFamily="34" charset="0"/>
              </a:rPr>
              <a:t>Tell others if you have found it useful.</a:t>
            </a:r>
            <a:br>
              <a:rPr lang="en-IE" sz="1400" dirty="0">
                <a:latin typeface="Comic Sans MS" panose="030F0702030302020204" pitchFamily="66" charset="0"/>
                <a:ea typeface="HelloTiffany" panose="02000603000000000000" pitchFamily="2" charset="0"/>
                <a:cs typeface="Arial" panose="020B0604020202020204" pitchFamily="34" charset="0"/>
              </a:rPr>
            </a:br>
            <a:endParaRPr lang="en-IE" sz="1400" dirty="0">
              <a:latin typeface="Comic Sans MS" panose="030F0702030302020204" pitchFamily="66" charset="0"/>
              <a:ea typeface="HelloTiffany" panose="02000603000000000000" pitchFamily="2" charset="0"/>
              <a:cs typeface="Arial" panose="020B0604020202020204" pitchFamily="34" charset="0"/>
            </a:endParaRPr>
          </a:p>
          <a:p>
            <a:r>
              <a:rPr lang="en-IE" sz="1400" b="1" u="sng" dirty="0">
                <a:latin typeface="Comic Sans MS" panose="030F0702030302020204" pitchFamily="66" charset="0"/>
                <a:ea typeface="HelloTiffany" panose="02000603000000000000" pitchFamily="2" charset="0"/>
                <a:cs typeface="Arial" panose="020B0604020202020204" pitchFamily="34" charset="0"/>
              </a:rPr>
              <a:t>Please DO NOT: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1400" dirty="0">
                <a:latin typeface="Comic Sans MS" panose="030F0702030302020204" pitchFamily="66" charset="0"/>
                <a:ea typeface="HelloTiffany" panose="02000603000000000000" pitchFamily="2" charset="0"/>
                <a:cs typeface="Arial" panose="020B0604020202020204" pitchFamily="34" charset="0"/>
              </a:rPr>
              <a:t>Copy or share this resource (in part or whole) with others who have not joined our website. By becoming a member for themselves, they will help the site develop into the future.</a:t>
            </a:r>
          </a:p>
          <a:p>
            <a:pPr marL="285750" indent="-285750">
              <a:buFont typeface="Arial" charset="0"/>
              <a:buChar char="•"/>
            </a:pPr>
            <a:r>
              <a:rPr lang="en-IE" sz="1400" dirty="0">
                <a:latin typeface="Comic Sans MS" panose="030F0702030302020204" pitchFamily="66" charset="0"/>
                <a:ea typeface="HelloTiffany" panose="02000603000000000000" pitchFamily="2" charset="0"/>
                <a:cs typeface="Arial" panose="020B0604020202020204" pitchFamily="34" charset="0"/>
              </a:rPr>
              <a:t>Make this resource available on your school website for anyone to download.</a:t>
            </a:r>
          </a:p>
          <a:p>
            <a:pPr marL="285750" indent="-285750">
              <a:buFont typeface="Arial" charset="0"/>
              <a:buChar char="•"/>
            </a:pPr>
            <a:r>
              <a:rPr lang="en-IE" sz="1400" dirty="0">
                <a:latin typeface="Comic Sans MS" panose="030F0702030302020204" pitchFamily="66" charset="0"/>
                <a:ea typeface="HelloTiffany" panose="02000603000000000000" pitchFamily="2" charset="0"/>
                <a:cs typeface="Arial" panose="020B0604020202020204" pitchFamily="34" charset="0"/>
              </a:rPr>
              <a:t>Share this resource with participants on any sort of course.</a:t>
            </a:r>
          </a:p>
          <a:p>
            <a:pPr marL="285750" indent="-285750">
              <a:buFont typeface="Arial" charset="0"/>
              <a:buChar char="•"/>
            </a:pPr>
            <a:r>
              <a:rPr lang="en-IE" sz="1400" dirty="0">
                <a:latin typeface="Comic Sans MS" panose="030F0702030302020204" pitchFamily="66" charset="0"/>
                <a:ea typeface="HelloTiffany" panose="02000603000000000000" pitchFamily="2" charset="0"/>
                <a:cs typeface="Arial" panose="020B0604020202020204" pitchFamily="34" charset="0"/>
              </a:rPr>
              <a:t>Share this resource with other teachers in online groups </a:t>
            </a:r>
            <a:r>
              <a:rPr lang="en-IE" sz="1400" dirty="0" err="1">
                <a:latin typeface="Comic Sans MS" panose="030F0702030302020204" pitchFamily="66" charset="0"/>
                <a:ea typeface="HelloTiffany" panose="02000603000000000000" pitchFamily="2" charset="0"/>
                <a:cs typeface="Arial" panose="020B0604020202020204" pitchFamily="34" charset="0"/>
              </a:rPr>
              <a:t>eg.</a:t>
            </a:r>
            <a:r>
              <a:rPr lang="en-IE" sz="1400" dirty="0">
                <a:latin typeface="Comic Sans MS" panose="030F0702030302020204" pitchFamily="66" charset="0"/>
                <a:ea typeface="HelloTiffany" panose="02000603000000000000" pitchFamily="2" charset="0"/>
                <a:cs typeface="Arial" panose="020B0604020202020204" pitchFamily="34" charset="0"/>
              </a:rPr>
              <a:t> Facebook Groups, WhatsApp Groups etc.</a:t>
            </a:r>
          </a:p>
          <a:p>
            <a:endParaRPr lang="en-IE" sz="1400" dirty="0">
              <a:latin typeface="Comic Sans MS" panose="030F0702030302020204" pitchFamily="66" charset="0"/>
              <a:ea typeface="HelloTiffany" panose="02000603000000000000" pitchFamily="2" charset="0"/>
              <a:cs typeface="Arial" panose="020B0604020202020204" pitchFamily="34" charset="0"/>
            </a:endParaRPr>
          </a:p>
          <a:p>
            <a:r>
              <a:rPr lang="en-IE" sz="1400" dirty="0">
                <a:latin typeface="Comic Sans MS" panose="030F0702030302020204" pitchFamily="66" charset="0"/>
                <a:ea typeface="HelloTiffany" panose="02000603000000000000" pitchFamily="2" charset="0"/>
                <a:cs typeface="Arial" panose="020B0604020202020204" pitchFamily="34" charset="0"/>
              </a:rPr>
              <a:t>Kind regards, Seomra Ranga</a:t>
            </a:r>
          </a:p>
          <a:p>
            <a:endParaRPr lang="en-IE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F1A16CC-4EAD-5BAE-FA67-A4C3D33CFB5C}"/>
              </a:ext>
            </a:extLst>
          </p:cNvPr>
          <p:cNvSpPr txBox="1"/>
          <p:nvPr/>
        </p:nvSpPr>
        <p:spPr>
          <a:xfrm>
            <a:off x="3347864" y="305574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b="1" dirty="0">
                <a:latin typeface="Comic Sans MS" panose="030F0702030302020204" pitchFamily="66" charset="0"/>
                <a:cs typeface="Arial" panose="020B0604020202020204" pitchFamily="34" charset="0"/>
              </a:rPr>
              <a:t>For Your Information</a:t>
            </a:r>
          </a:p>
        </p:txBody>
      </p:sp>
    </p:spTree>
    <p:extLst>
      <p:ext uri="{BB962C8B-B14F-4D97-AF65-F5344CB8AC3E}">
        <p14:creationId xmlns:p14="http://schemas.microsoft.com/office/powerpoint/2010/main" val="30005221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 altLang="en-US" sz="7200" b="1" dirty="0">
                <a:solidFill>
                  <a:srgbClr val="422C16"/>
                </a:solidFill>
                <a:latin typeface="Comic Sans MS" panose="030F0702030302020204" pitchFamily="66" charset="0"/>
              </a:rPr>
              <a:t>Round 2</a:t>
            </a:r>
            <a:endParaRPr lang="es-ES" altLang="en-US" sz="7200" b="1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sz="4000" b="1" dirty="0">
                <a:solidFill>
                  <a:srgbClr val="5C3D1E"/>
                </a:solidFill>
                <a:latin typeface="Comic Sans MS" panose="030F0702030302020204" pitchFamily="66" charset="0"/>
              </a:rPr>
              <a:t>Question 2</a:t>
            </a:r>
          </a:p>
          <a:p>
            <a:pPr marL="0" indent="0">
              <a:buNone/>
            </a:pPr>
            <a:r>
              <a:rPr lang="en-IE" sz="6000" dirty="0">
                <a:solidFill>
                  <a:srgbClr val="422C16"/>
                </a:solidFill>
                <a:latin typeface="Comic Sans MS" panose="030F0702030302020204" pitchFamily="66" charset="0"/>
              </a:rPr>
              <a:t>In what town was Jesus born?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74EDD57-6258-D586-A178-7C36D06AE9A7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54F8839F-B7F4-F7FE-4F97-50E41C8DE9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5986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 altLang="en-US" sz="7200" b="1" dirty="0">
                <a:solidFill>
                  <a:srgbClr val="422C16"/>
                </a:solidFill>
                <a:latin typeface="Comic Sans MS" panose="030F0702030302020204" pitchFamily="66" charset="0"/>
              </a:rPr>
              <a:t>Round 2</a:t>
            </a:r>
            <a:endParaRPr lang="es-ES" altLang="en-US" sz="7200" b="1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sz="4000" b="1" dirty="0">
                <a:solidFill>
                  <a:srgbClr val="5C3D1E"/>
                </a:solidFill>
                <a:latin typeface="Comic Sans MS" panose="030F0702030302020204" pitchFamily="66" charset="0"/>
              </a:rPr>
              <a:t>Question 3</a:t>
            </a:r>
          </a:p>
          <a:p>
            <a:pPr marL="0" indent="0">
              <a:buNone/>
            </a:pPr>
            <a:r>
              <a:rPr lang="en-IE" sz="5400" dirty="0">
                <a:solidFill>
                  <a:srgbClr val="422C16"/>
                </a:solidFill>
                <a:latin typeface="Comic Sans MS" panose="030F0702030302020204" pitchFamily="66" charset="0"/>
              </a:rPr>
              <a:t>Which gift brought by the Three Wise Men had the longest name?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1D3F2F7-C5F8-9488-83CF-9019C4845456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7" name="Picture 6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639B0DC5-B743-1A82-7C88-1BD4BB0827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0265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 altLang="en-US" sz="6000" b="1" dirty="0" err="1">
                <a:ln>
                  <a:solidFill>
                    <a:schemeClr val="bg1"/>
                  </a:solidFill>
                </a:ln>
                <a:solidFill>
                  <a:srgbClr val="422C16"/>
                </a:solidFill>
                <a:latin typeface="Comic Sans MS" panose="030F0702030302020204" pitchFamily="66" charset="0"/>
              </a:rPr>
              <a:t>Before</a:t>
            </a:r>
            <a:r>
              <a:rPr lang="es-UY" altLang="en-US" sz="6000" b="1" dirty="0">
                <a:ln>
                  <a:solidFill>
                    <a:schemeClr val="bg1"/>
                  </a:solidFill>
                </a:ln>
                <a:solidFill>
                  <a:srgbClr val="422C16"/>
                </a:solidFill>
                <a:latin typeface="Comic Sans MS" panose="030F0702030302020204" pitchFamily="66" charset="0"/>
              </a:rPr>
              <a:t> </a:t>
            </a:r>
            <a:r>
              <a:rPr lang="es-UY" altLang="en-US" sz="6000" b="1" dirty="0" err="1">
                <a:ln>
                  <a:solidFill>
                    <a:schemeClr val="bg1"/>
                  </a:solidFill>
                </a:ln>
                <a:solidFill>
                  <a:srgbClr val="422C16"/>
                </a:solidFill>
                <a:latin typeface="Comic Sans MS" panose="030F0702030302020204" pitchFamily="66" charset="0"/>
              </a:rPr>
              <a:t>You</a:t>
            </a:r>
            <a:r>
              <a:rPr lang="es-UY" altLang="en-US" sz="6000" b="1" dirty="0">
                <a:ln>
                  <a:solidFill>
                    <a:schemeClr val="bg1"/>
                  </a:solidFill>
                </a:ln>
                <a:solidFill>
                  <a:srgbClr val="422C16"/>
                </a:solidFill>
                <a:latin typeface="Comic Sans MS" panose="030F0702030302020204" pitchFamily="66" charset="0"/>
              </a:rPr>
              <a:t> </a:t>
            </a:r>
            <a:r>
              <a:rPr lang="es-UY" altLang="en-US" sz="6000" b="1" dirty="0" err="1">
                <a:ln>
                  <a:solidFill>
                    <a:schemeClr val="bg1"/>
                  </a:solidFill>
                </a:ln>
                <a:solidFill>
                  <a:srgbClr val="422C16"/>
                </a:solidFill>
                <a:latin typeface="Comic Sans MS" panose="030F0702030302020204" pitchFamily="66" charset="0"/>
              </a:rPr>
              <a:t>Start</a:t>
            </a:r>
            <a:endParaRPr lang="es-ES" altLang="en-US" sz="6000" b="1" dirty="0">
              <a:ln>
                <a:solidFill>
                  <a:schemeClr val="bg1"/>
                </a:solidFill>
              </a:ln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altLang="en-US" sz="3600" dirty="0" err="1">
                <a:solidFill>
                  <a:srgbClr val="422C16"/>
                </a:solidFill>
                <a:latin typeface="Comic Sans MS" panose="030F0702030302020204" pitchFamily="66" charset="0"/>
              </a:rPr>
              <a:t>Make</a:t>
            </a:r>
            <a:r>
              <a:rPr lang="fr-CA" altLang="en-US" sz="3600" dirty="0">
                <a:solidFill>
                  <a:srgbClr val="422C16"/>
                </a:solidFill>
                <a:latin typeface="Comic Sans MS" panose="030F0702030302020204" pitchFamily="66" charset="0"/>
              </a:rPr>
              <a:t> sure </a:t>
            </a:r>
            <a:r>
              <a:rPr lang="fr-CA" altLang="en-US" sz="3600" dirty="0" err="1">
                <a:solidFill>
                  <a:srgbClr val="422C16"/>
                </a:solidFill>
                <a:latin typeface="Comic Sans MS" panose="030F0702030302020204" pitchFamily="66" charset="0"/>
              </a:rPr>
              <a:t>you</a:t>
            </a:r>
            <a:r>
              <a:rPr lang="fr-CA" altLang="en-US" sz="3600" dirty="0">
                <a:solidFill>
                  <a:srgbClr val="422C16"/>
                </a:solidFill>
                <a:latin typeface="Comic Sans MS" panose="030F0702030302020204" pitchFamily="66" charset="0"/>
              </a:rPr>
              <a:t> have </a:t>
            </a:r>
            <a:r>
              <a:rPr lang="fr-CA" altLang="en-US" sz="3600" dirty="0" err="1">
                <a:solidFill>
                  <a:srgbClr val="422C16"/>
                </a:solidFill>
                <a:latin typeface="Comic Sans MS" panose="030F0702030302020204" pitchFamily="66" charset="0"/>
              </a:rPr>
              <a:t>written</a:t>
            </a:r>
            <a:r>
              <a:rPr lang="fr-CA" altLang="en-US" sz="3600" dirty="0">
                <a:solidFill>
                  <a:srgbClr val="422C16"/>
                </a:solidFill>
                <a:latin typeface="Comic Sans MS" panose="030F0702030302020204" pitchFamily="66" charset="0"/>
              </a:rPr>
              <a:t> </a:t>
            </a:r>
            <a:r>
              <a:rPr lang="fr-CA" altLang="en-US" sz="3600" dirty="0" err="1">
                <a:solidFill>
                  <a:srgbClr val="422C16"/>
                </a:solidFill>
                <a:latin typeface="Comic Sans MS" panose="030F0702030302020204" pitchFamily="66" charset="0"/>
              </a:rPr>
              <a:t>your</a:t>
            </a:r>
            <a:r>
              <a:rPr lang="fr-CA" altLang="en-US" sz="3600" dirty="0">
                <a:solidFill>
                  <a:srgbClr val="422C16"/>
                </a:solidFill>
                <a:latin typeface="Comic Sans MS" panose="030F0702030302020204" pitchFamily="66" charset="0"/>
              </a:rPr>
              <a:t> table/team </a:t>
            </a:r>
            <a:r>
              <a:rPr lang="fr-CA" altLang="en-US" sz="3600" dirty="0" err="1">
                <a:solidFill>
                  <a:srgbClr val="422C16"/>
                </a:solidFill>
                <a:latin typeface="Comic Sans MS" panose="030F0702030302020204" pitchFamily="66" charset="0"/>
              </a:rPr>
              <a:t>number</a:t>
            </a:r>
            <a:r>
              <a:rPr lang="fr-CA" altLang="en-US" sz="3600" dirty="0">
                <a:solidFill>
                  <a:srgbClr val="422C16"/>
                </a:solidFill>
                <a:latin typeface="Comic Sans MS" panose="030F0702030302020204" pitchFamily="66" charset="0"/>
              </a:rPr>
              <a:t>/</a:t>
            </a:r>
            <a:r>
              <a:rPr lang="fr-CA" altLang="en-US" sz="3600" dirty="0" err="1">
                <a:solidFill>
                  <a:srgbClr val="422C16"/>
                </a:solidFill>
                <a:latin typeface="Comic Sans MS" panose="030F0702030302020204" pitchFamily="66" charset="0"/>
              </a:rPr>
              <a:t>letter</a:t>
            </a:r>
            <a:r>
              <a:rPr lang="fr-CA" altLang="en-US" sz="3600" dirty="0">
                <a:solidFill>
                  <a:srgbClr val="422C16"/>
                </a:solidFill>
                <a:latin typeface="Comic Sans MS" panose="030F0702030302020204" pitchFamily="66" charset="0"/>
              </a:rPr>
              <a:t> on </a:t>
            </a:r>
            <a:r>
              <a:rPr lang="fr-CA" altLang="en-US" sz="3600" dirty="0" err="1">
                <a:solidFill>
                  <a:srgbClr val="422C16"/>
                </a:solidFill>
                <a:latin typeface="Comic Sans MS" panose="030F0702030302020204" pitchFamily="66" charset="0"/>
              </a:rPr>
              <a:t>every</a:t>
            </a:r>
            <a:r>
              <a:rPr lang="fr-CA" altLang="en-US" sz="3600" dirty="0">
                <a:solidFill>
                  <a:srgbClr val="422C16"/>
                </a:solidFill>
                <a:latin typeface="Comic Sans MS" panose="030F0702030302020204" pitchFamily="66" charset="0"/>
              </a:rPr>
              <a:t> </a:t>
            </a:r>
            <a:r>
              <a:rPr lang="fr-CA" altLang="en-US" sz="3600" dirty="0" err="1">
                <a:solidFill>
                  <a:srgbClr val="422C16"/>
                </a:solidFill>
                <a:latin typeface="Comic Sans MS" panose="030F0702030302020204" pitchFamily="66" charset="0"/>
              </a:rPr>
              <a:t>answer</a:t>
            </a:r>
            <a:r>
              <a:rPr lang="fr-CA" altLang="en-US" sz="3600" dirty="0">
                <a:solidFill>
                  <a:srgbClr val="422C16"/>
                </a:solidFill>
                <a:latin typeface="Comic Sans MS" panose="030F0702030302020204" pitchFamily="66" charset="0"/>
              </a:rPr>
              <a:t> </a:t>
            </a:r>
            <a:r>
              <a:rPr lang="fr-CA" altLang="en-US" sz="3600" dirty="0" err="1">
                <a:solidFill>
                  <a:srgbClr val="422C16"/>
                </a:solidFill>
                <a:latin typeface="Comic Sans MS" panose="030F0702030302020204" pitchFamily="66" charset="0"/>
              </a:rPr>
              <a:t>sheet</a:t>
            </a:r>
            <a:endParaRPr lang="fr-CA" altLang="en-US" sz="3600" dirty="0">
              <a:solidFill>
                <a:srgbClr val="422C16"/>
              </a:solidFill>
              <a:latin typeface="Comic Sans MS" panose="030F0702030302020204" pitchFamily="66" charset="0"/>
            </a:endParaRPr>
          </a:p>
          <a:p>
            <a:r>
              <a:rPr lang="fr-CA" altLang="en-US" sz="3600" dirty="0">
                <a:solidFill>
                  <a:srgbClr val="422C16"/>
                </a:solidFill>
                <a:latin typeface="Comic Sans MS" panose="030F0702030302020204" pitchFamily="66" charset="0"/>
              </a:rPr>
              <a:t>Write the </a:t>
            </a:r>
            <a:r>
              <a:rPr lang="fr-CA" altLang="en-US" sz="3600" dirty="0" err="1">
                <a:solidFill>
                  <a:srgbClr val="422C16"/>
                </a:solidFill>
                <a:latin typeface="Comic Sans MS" panose="030F0702030302020204" pitchFamily="66" charset="0"/>
              </a:rPr>
              <a:t>number</a:t>
            </a:r>
            <a:r>
              <a:rPr lang="fr-CA" altLang="en-US" sz="3600" dirty="0">
                <a:solidFill>
                  <a:srgbClr val="422C16"/>
                </a:solidFill>
                <a:latin typeface="Comic Sans MS" panose="030F0702030302020204" pitchFamily="66" charset="0"/>
              </a:rPr>
              <a:t> of </a:t>
            </a:r>
            <a:r>
              <a:rPr lang="fr-CA" altLang="en-US" sz="3600" dirty="0" err="1">
                <a:solidFill>
                  <a:srgbClr val="422C16"/>
                </a:solidFill>
                <a:latin typeface="Comic Sans MS" panose="030F0702030302020204" pitchFamily="66" charset="0"/>
              </a:rPr>
              <a:t>each</a:t>
            </a:r>
            <a:r>
              <a:rPr lang="fr-CA" altLang="en-US" sz="3600" dirty="0">
                <a:solidFill>
                  <a:srgbClr val="422C16"/>
                </a:solidFill>
                <a:latin typeface="Comic Sans MS" panose="030F0702030302020204" pitchFamily="66" charset="0"/>
              </a:rPr>
              <a:t> round 1-8 on </a:t>
            </a:r>
            <a:r>
              <a:rPr lang="fr-CA" altLang="en-US" sz="3600" dirty="0" err="1">
                <a:solidFill>
                  <a:srgbClr val="422C16"/>
                </a:solidFill>
                <a:latin typeface="Comic Sans MS" panose="030F0702030302020204" pitchFamily="66" charset="0"/>
              </a:rPr>
              <a:t>every</a:t>
            </a:r>
            <a:r>
              <a:rPr lang="fr-CA" altLang="en-US" sz="3600" dirty="0">
                <a:solidFill>
                  <a:srgbClr val="422C16"/>
                </a:solidFill>
                <a:latin typeface="Comic Sans MS" panose="030F0702030302020204" pitchFamily="66" charset="0"/>
              </a:rPr>
              <a:t> </a:t>
            </a:r>
            <a:r>
              <a:rPr lang="fr-CA" altLang="en-US" sz="3600" dirty="0" err="1">
                <a:solidFill>
                  <a:srgbClr val="422C16"/>
                </a:solidFill>
                <a:latin typeface="Comic Sans MS" panose="030F0702030302020204" pitchFamily="66" charset="0"/>
              </a:rPr>
              <a:t>answer</a:t>
            </a:r>
            <a:r>
              <a:rPr lang="fr-CA" altLang="en-US" sz="3600" dirty="0">
                <a:solidFill>
                  <a:srgbClr val="422C16"/>
                </a:solidFill>
                <a:latin typeface="Comic Sans MS" panose="030F0702030302020204" pitchFamily="66" charset="0"/>
              </a:rPr>
              <a:t> </a:t>
            </a:r>
            <a:r>
              <a:rPr lang="fr-CA" altLang="en-US" sz="3600" dirty="0" err="1">
                <a:solidFill>
                  <a:srgbClr val="422C16"/>
                </a:solidFill>
                <a:latin typeface="Comic Sans MS" panose="030F0702030302020204" pitchFamily="66" charset="0"/>
              </a:rPr>
              <a:t>sheet</a:t>
            </a:r>
            <a:endParaRPr lang="fr-CA" altLang="en-US" sz="3600" dirty="0">
              <a:solidFill>
                <a:srgbClr val="422C16"/>
              </a:solidFill>
              <a:latin typeface="Comic Sans MS" panose="030F0702030302020204" pitchFamily="66" charset="0"/>
            </a:endParaRPr>
          </a:p>
          <a:p>
            <a:r>
              <a:rPr lang="fr-CA" altLang="en-US" sz="3600" dirty="0" err="1">
                <a:solidFill>
                  <a:srgbClr val="422C16"/>
                </a:solidFill>
                <a:latin typeface="Comic Sans MS" panose="030F0702030302020204" pitchFamily="66" charset="0"/>
              </a:rPr>
              <a:t>Try</a:t>
            </a:r>
            <a:r>
              <a:rPr lang="fr-CA" altLang="en-US" sz="3600" dirty="0">
                <a:solidFill>
                  <a:srgbClr val="422C16"/>
                </a:solidFill>
                <a:latin typeface="Comic Sans MS" panose="030F0702030302020204" pitchFamily="66" charset="0"/>
              </a:rPr>
              <a:t> not to </a:t>
            </a:r>
            <a:r>
              <a:rPr lang="fr-CA" altLang="en-US" sz="3600" dirty="0" err="1">
                <a:solidFill>
                  <a:srgbClr val="422C16"/>
                </a:solidFill>
                <a:latin typeface="Comic Sans MS" panose="030F0702030302020204" pitchFamily="66" charset="0"/>
              </a:rPr>
              <a:t>shout</a:t>
            </a:r>
            <a:r>
              <a:rPr lang="fr-CA" altLang="en-US" sz="3600" dirty="0">
                <a:solidFill>
                  <a:srgbClr val="422C16"/>
                </a:solidFill>
                <a:latin typeface="Comic Sans MS" panose="030F0702030302020204" pitchFamily="66" charset="0"/>
              </a:rPr>
              <a:t> out </a:t>
            </a:r>
            <a:r>
              <a:rPr lang="fr-CA" altLang="en-US" sz="3600" dirty="0" err="1">
                <a:solidFill>
                  <a:srgbClr val="422C16"/>
                </a:solidFill>
                <a:latin typeface="Comic Sans MS" panose="030F0702030302020204" pitchFamily="66" charset="0"/>
              </a:rPr>
              <a:t>answers</a:t>
            </a:r>
            <a:endParaRPr lang="fr-CA" altLang="en-US" sz="3600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B18ED70-EB8A-3AC0-6155-FEEBA30C91F5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89B897FF-98DB-D4BC-58D7-BA34AEFFDD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8448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 altLang="en-US" sz="7200" b="1" dirty="0">
                <a:solidFill>
                  <a:srgbClr val="422C16"/>
                </a:solidFill>
                <a:latin typeface="Comic Sans MS" panose="030F0702030302020204" pitchFamily="66" charset="0"/>
              </a:rPr>
              <a:t>Round 2</a:t>
            </a:r>
            <a:endParaRPr lang="es-ES" altLang="en-US" sz="7200" b="1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sz="4000" b="1" dirty="0">
                <a:solidFill>
                  <a:srgbClr val="5C3D1E"/>
                </a:solidFill>
                <a:latin typeface="Comic Sans MS" panose="030F0702030302020204" pitchFamily="66" charset="0"/>
              </a:rPr>
              <a:t>Question 4</a:t>
            </a:r>
          </a:p>
          <a:p>
            <a:pPr marL="0" indent="0">
              <a:buNone/>
            </a:pPr>
            <a:r>
              <a:rPr lang="en-IE" sz="4800" dirty="0">
                <a:solidFill>
                  <a:srgbClr val="422C16"/>
                </a:solidFill>
                <a:latin typeface="Comic Sans MS" panose="030F0702030302020204" pitchFamily="66" charset="0"/>
              </a:rPr>
              <a:t>Which of these gospels does </a:t>
            </a:r>
            <a:r>
              <a:rPr lang="en-IE" sz="4800" u="sng" dirty="0">
                <a:solidFill>
                  <a:srgbClr val="422C16"/>
                </a:solidFill>
                <a:latin typeface="Comic Sans MS" panose="030F0702030302020204" pitchFamily="66" charset="0"/>
              </a:rPr>
              <a:t>not</a:t>
            </a:r>
            <a:r>
              <a:rPr lang="en-IE" sz="4800" dirty="0">
                <a:solidFill>
                  <a:srgbClr val="422C16"/>
                </a:solidFill>
                <a:latin typeface="Comic Sans MS" panose="030F0702030302020204" pitchFamily="66" charset="0"/>
              </a:rPr>
              <a:t> tell the story of the birth of Jesus: Matthew, Mark or Luke?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49993A1-E730-EF07-8823-B7CBFB3D510B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4EF0EFDD-56E7-4FB2-BBB2-BD84B7F2A7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7597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 altLang="en-US" sz="7200" b="1" dirty="0">
                <a:solidFill>
                  <a:srgbClr val="422C16"/>
                </a:solidFill>
                <a:latin typeface="Comic Sans MS" panose="030F0702030302020204" pitchFamily="66" charset="0"/>
              </a:rPr>
              <a:t>Round 2</a:t>
            </a:r>
            <a:endParaRPr lang="es-ES" altLang="en-US" sz="7200" b="1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sz="4000" b="1" dirty="0">
                <a:solidFill>
                  <a:srgbClr val="5C3D1E"/>
                </a:solidFill>
                <a:latin typeface="Comic Sans MS" panose="030F0702030302020204" pitchFamily="66" charset="0"/>
              </a:rPr>
              <a:t>Question 5</a:t>
            </a:r>
          </a:p>
          <a:p>
            <a:pPr marL="0" indent="0">
              <a:buNone/>
            </a:pPr>
            <a:r>
              <a:rPr lang="en-IE" altLang="en-US" sz="5400" dirty="0">
                <a:solidFill>
                  <a:srgbClr val="422C16"/>
                </a:solidFill>
                <a:latin typeface="Comic Sans MS" panose="030F0702030302020204" pitchFamily="66" charset="0"/>
              </a:rPr>
              <a:t>What three words describe the snow in the carol “Good King Wenceslas”?</a:t>
            </a:r>
            <a:endParaRPr lang="es-ES" altLang="en-US" sz="5400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F4159FD-501A-DE6A-3EE9-3865EB356456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FC787B98-4B8A-2F2A-7C5E-6B36152B84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5695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 altLang="en-US" sz="7200" b="1" dirty="0">
                <a:solidFill>
                  <a:srgbClr val="422C16"/>
                </a:solidFill>
                <a:latin typeface="Comic Sans MS" panose="030F0702030302020204" pitchFamily="66" charset="0"/>
              </a:rPr>
              <a:t>Round 2</a:t>
            </a:r>
            <a:endParaRPr lang="es-ES" altLang="en-US" sz="7200" b="1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sz="4000" b="1" dirty="0">
                <a:solidFill>
                  <a:srgbClr val="5C3D1E"/>
                </a:solidFill>
                <a:latin typeface="Comic Sans MS" panose="030F0702030302020204" pitchFamily="66" charset="0"/>
              </a:rPr>
              <a:t>Question 6</a:t>
            </a:r>
          </a:p>
          <a:p>
            <a:pPr marL="0" indent="0">
              <a:buNone/>
            </a:pPr>
            <a:r>
              <a:rPr lang="en-IE" sz="6000" dirty="0">
                <a:solidFill>
                  <a:srgbClr val="422C16"/>
                </a:solidFill>
                <a:latin typeface="Comic Sans MS" panose="030F0702030302020204" pitchFamily="66" charset="0"/>
              </a:rPr>
              <a:t>In what was Jesus wrapped whilst lying in the manger?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34CD639-4451-378D-3299-CCEB4705289A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E7539CD3-4F01-FD95-357C-0E2C6CD251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5978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C4A400-9322-DF05-64AA-68352EF6D4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>
            <a:extLst>
              <a:ext uri="{FF2B5EF4-FFF2-40B4-BE49-F238E27FC236}">
                <a16:creationId xmlns:a16="http://schemas.microsoft.com/office/drawing/2014/main" id="{565A1570-9C63-4C33-BE56-64D3D29E016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332656"/>
            <a:ext cx="8229600" cy="5530626"/>
          </a:xfrm>
          <a:noFill/>
          <a:ln/>
        </p:spPr>
        <p:txBody>
          <a:bodyPr/>
          <a:lstStyle/>
          <a:p>
            <a:r>
              <a:rPr lang="es-UY" altLang="en-US" sz="13000" b="1" dirty="0">
                <a:ln w="28575">
                  <a:solidFill>
                    <a:srgbClr val="422C16"/>
                  </a:solidFill>
                </a:ln>
                <a:solidFill>
                  <a:srgbClr val="FF9900"/>
                </a:solidFill>
                <a:latin typeface="Comic Sans MS" panose="030F0702030302020204" pitchFamily="66" charset="0"/>
              </a:rPr>
              <a:t>Advent Fact</a:t>
            </a:r>
            <a:endParaRPr lang="es-ES" altLang="en-US" sz="13000" b="1" dirty="0">
              <a:ln w="28575">
                <a:solidFill>
                  <a:srgbClr val="422C16"/>
                </a:solidFill>
              </a:ln>
              <a:solidFill>
                <a:srgbClr val="FF9900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9FBCC98-289A-2E28-8164-03CBF97D07A5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CAF154C3-6A22-8469-64DD-8015D2A556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34220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 altLang="en-US" sz="7200" b="1" dirty="0">
                <a:solidFill>
                  <a:srgbClr val="FF9900"/>
                </a:solidFill>
                <a:latin typeface="Comic Sans MS" panose="030F0702030302020204" pitchFamily="66" charset="0"/>
              </a:rPr>
              <a:t>Advent Fact 2</a:t>
            </a:r>
            <a:endParaRPr lang="es-ES" altLang="en-US" sz="7200" b="1" dirty="0">
              <a:solidFill>
                <a:srgbClr val="FF990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sz="4800" b="1" dirty="0">
                <a:solidFill>
                  <a:srgbClr val="5C3D1E"/>
                </a:solidFill>
                <a:latin typeface="Comic Sans MS" panose="030F0702030302020204" pitchFamily="66" charset="0"/>
              </a:rPr>
              <a:t>Advent has probably been observed since the 4</a:t>
            </a:r>
            <a:r>
              <a:rPr lang="en-IE" sz="4800" b="1" baseline="30000" dirty="0">
                <a:solidFill>
                  <a:srgbClr val="5C3D1E"/>
                </a:solidFill>
                <a:latin typeface="Comic Sans MS" panose="030F0702030302020204" pitchFamily="66" charset="0"/>
              </a:rPr>
              <a:t>th</a:t>
            </a:r>
            <a:r>
              <a:rPr lang="en-IE" sz="4800" b="1" dirty="0">
                <a:solidFill>
                  <a:srgbClr val="5C3D1E"/>
                </a:solidFill>
                <a:latin typeface="Comic Sans MS" panose="030F0702030302020204" pitchFamily="66" charset="0"/>
              </a:rPr>
              <a:t> century. Originally, it was a time when converts to Christianity readied themselves for baptism.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8B577D1-BCC1-F9BD-9F2C-90EAE7091DBF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69A6EED2-F116-58D4-6094-82FB0BDC17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4360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ctrTitle"/>
          </p:nvPr>
        </p:nvSpPr>
        <p:spPr>
          <a:xfrm>
            <a:off x="1547664" y="1124744"/>
            <a:ext cx="5904656" cy="3672408"/>
          </a:xfrm>
          <a:noFill/>
          <a:ln/>
        </p:spPr>
        <p:txBody>
          <a:bodyPr/>
          <a:lstStyle/>
          <a:p>
            <a:r>
              <a:rPr lang="es-UY" altLang="en-US" sz="11000" b="1" dirty="0">
                <a:solidFill>
                  <a:srgbClr val="422C16"/>
                </a:solidFill>
                <a:latin typeface="Comic Sans MS" panose="030F0702030302020204" pitchFamily="66" charset="0"/>
              </a:rPr>
              <a:t>Round 1 Answers</a:t>
            </a:r>
            <a:endParaRPr lang="es-ES" altLang="en-US" sz="11000" b="1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D9FE8C4-5444-A73A-C1CF-7856E93951A8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4" name="Picture 3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57E9E7AC-0D93-9B44-FE9E-834398866E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7308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 altLang="en-US" sz="7200" b="1" dirty="0">
                <a:solidFill>
                  <a:srgbClr val="422C16"/>
                </a:solidFill>
                <a:latin typeface="Comic Sans MS" panose="030F0702030302020204" pitchFamily="66" charset="0"/>
              </a:rPr>
              <a:t>Round 1 </a:t>
            </a:r>
            <a:r>
              <a:rPr lang="es-UY" altLang="en-US" sz="7200" b="1" dirty="0" err="1">
                <a:solidFill>
                  <a:srgbClr val="422C16"/>
                </a:solidFill>
                <a:latin typeface="Comic Sans MS" panose="030F0702030302020204" pitchFamily="66" charset="0"/>
              </a:rPr>
              <a:t>Answers</a:t>
            </a:r>
            <a:endParaRPr lang="es-ES" altLang="en-US" sz="7200" b="1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sz="4000" b="1" dirty="0">
                <a:solidFill>
                  <a:srgbClr val="5C3D1E"/>
                </a:solidFill>
                <a:latin typeface="Comic Sans MS" panose="030F0702030302020204" pitchFamily="66" charset="0"/>
              </a:rPr>
              <a:t>Question 1</a:t>
            </a:r>
          </a:p>
          <a:p>
            <a:pPr marL="0" indent="0">
              <a:buNone/>
            </a:pPr>
            <a:r>
              <a:rPr lang="en-IE" sz="6000" dirty="0">
                <a:solidFill>
                  <a:srgbClr val="422C16"/>
                </a:solidFill>
                <a:latin typeface="Comic Sans MS" panose="030F0702030302020204" pitchFamily="66" charset="0"/>
              </a:rPr>
              <a:t>How many Wise Men brought gifts to Jesus?</a:t>
            </a:r>
          </a:p>
          <a:p>
            <a:pPr marL="0" indent="0" algn="ctr">
              <a:buNone/>
            </a:pPr>
            <a:r>
              <a:rPr lang="en-IE" sz="6000" b="1" dirty="0">
                <a:solidFill>
                  <a:srgbClr val="FF9900"/>
                </a:solidFill>
                <a:latin typeface="Comic Sans MS" panose="030F0702030302020204" pitchFamily="66" charset="0"/>
              </a:rPr>
              <a:t>Three (3)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B9CD8DD-F61A-53F1-D9F2-B6FF940D4CDE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C5AA6E2A-E372-31C6-E81F-295F014763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9463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 altLang="en-US" sz="7200" b="1" dirty="0">
                <a:solidFill>
                  <a:srgbClr val="422C16"/>
                </a:solidFill>
                <a:latin typeface="Comic Sans MS" panose="030F0702030302020204" pitchFamily="66" charset="0"/>
              </a:rPr>
              <a:t>Round 1 </a:t>
            </a:r>
            <a:r>
              <a:rPr lang="es-UY" altLang="en-US" sz="7200" b="1" dirty="0" err="1">
                <a:solidFill>
                  <a:srgbClr val="422C16"/>
                </a:solidFill>
                <a:latin typeface="Comic Sans MS" panose="030F0702030302020204" pitchFamily="66" charset="0"/>
              </a:rPr>
              <a:t>Answers</a:t>
            </a:r>
            <a:endParaRPr lang="es-ES" altLang="en-US" sz="7200" b="1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sz="4000" b="1" dirty="0">
                <a:solidFill>
                  <a:srgbClr val="5C3D1E"/>
                </a:solidFill>
                <a:latin typeface="Comic Sans MS" panose="030F0702030302020204" pitchFamily="66" charset="0"/>
              </a:rPr>
              <a:t>Question 2</a:t>
            </a:r>
          </a:p>
          <a:p>
            <a:pPr marL="0" indent="0">
              <a:buNone/>
            </a:pPr>
            <a:r>
              <a:rPr lang="en-IE" sz="6000" dirty="0" err="1">
                <a:solidFill>
                  <a:srgbClr val="422C16"/>
                </a:solidFill>
                <a:latin typeface="Comic Sans MS" panose="030F0702030302020204" pitchFamily="66" charset="0"/>
              </a:rPr>
              <a:t>Cén</a:t>
            </a:r>
            <a:r>
              <a:rPr lang="en-IE" sz="6000" dirty="0">
                <a:solidFill>
                  <a:srgbClr val="422C16"/>
                </a:solidFill>
                <a:latin typeface="Comic Sans MS" panose="030F0702030302020204" pitchFamily="66" charset="0"/>
              </a:rPr>
              <a:t> </a:t>
            </a:r>
            <a:r>
              <a:rPr lang="en-IE" sz="6000" dirty="0" err="1">
                <a:solidFill>
                  <a:srgbClr val="422C16"/>
                </a:solidFill>
                <a:latin typeface="Comic Sans MS" panose="030F0702030302020204" pitchFamily="66" charset="0"/>
              </a:rPr>
              <a:t>Gaeilge</a:t>
            </a:r>
            <a:r>
              <a:rPr lang="en-IE" sz="6000" dirty="0">
                <a:solidFill>
                  <a:srgbClr val="422C16"/>
                </a:solidFill>
                <a:latin typeface="Comic Sans MS" panose="030F0702030302020204" pitchFamily="66" charset="0"/>
              </a:rPr>
              <a:t> </a:t>
            </a:r>
            <a:r>
              <a:rPr lang="en-IE" sz="6000" dirty="0" err="1">
                <a:solidFill>
                  <a:srgbClr val="422C16"/>
                </a:solidFill>
                <a:latin typeface="Comic Sans MS" panose="030F0702030302020204" pitchFamily="66" charset="0"/>
              </a:rPr>
              <a:t>atá</a:t>
            </a:r>
            <a:r>
              <a:rPr lang="en-IE" sz="6000" dirty="0">
                <a:solidFill>
                  <a:srgbClr val="422C16"/>
                </a:solidFill>
                <a:latin typeface="Comic Sans MS" panose="030F0702030302020204" pitchFamily="66" charset="0"/>
              </a:rPr>
              <a:t> </a:t>
            </a:r>
            <a:r>
              <a:rPr lang="en-IE" sz="6000" dirty="0" err="1">
                <a:solidFill>
                  <a:srgbClr val="422C16"/>
                </a:solidFill>
                <a:latin typeface="Comic Sans MS" panose="030F0702030302020204" pitchFamily="66" charset="0"/>
              </a:rPr>
              <a:t>ar</a:t>
            </a:r>
            <a:r>
              <a:rPr lang="en-IE" sz="6000" dirty="0">
                <a:solidFill>
                  <a:srgbClr val="422C16"/>
                </a:solidFill>
                <a:latin typeface="Comic Sans MS" panose="030F0702030302020204" pitchFamily="66" charset="0"/>
              </a:rPr>
              <a:t> “Christmas”?</a:t>
            </a:r>
          </a:p>
          <a:p>
            <a:pPr marL="0" indent="0" algn="ctr">
              <a:buNone/>
            </a:pPr>
            <a:r>
              <a:rPr lang="en-IE" sz="6000" b="1" dirty="0">
                <a:solidFill>
                  <a:srgbClr val="FF9900"/>
                </a:solidFill>
                <a:latin typeface="Comic Sans MS" panose="030F0702030302020204" pitchFamily="66" charset="0"/>
              </a:rPr>
              <a:t>An Nollaig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05B116B-F112-6CFE-E7DB-B06F1D34F9DA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D9A99035-BCF6-F580-C418-DB4795567B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0593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 altLang="en-US" sz="7200" b="1" dirty="0">
                <a:solidFill>
                  <a:srgbClr val="422C16"/>
                </a:solidFill>
                <a:latin typeface="Comic Sans MS" panose="030F0702030302020204" pitchFamily="66" charset="0"/>
              </a:rPr>
              <a:t>Round 1 </a:t>
            </a:r>
            <a:r>
              <a:rPr lang="es-UY" altLang="en-US" sz="7200" b="1" dirty="0" err="1">
                <a:solidFill>
                  <a:srgbClr val="422C16"/>
                </a:solidFill>
                <a:latin typeface="Comic Sans MS" panose="030F0702030302020204" pitchFamily="66" charset="0"/>
              </a:rPr>
              <a:t>Answers</a:t>
            </a:r>
            <a:endParaRPr lang="es-ES" altLang="en-US" sz="7200" b="1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sz="4000" b="1" dirty="0">
                <a:solidFill>
                  <a:srgbClr val="5C3D1E"/>
                </a:solidFill>
                <a:latin typeface="Comic Sans MS" panose="030F0702030302020204" pitchFamily="66" charset="0"/>
              </a:rPr>
              <a:t>Question 3</a:t>
            </a:r>
          </a:p>
          <a:p>
            <a:pPr marL="0" indent="0">
              <a:buNone/>
            </a:pPr>
            <a:r>
              <a:rPr lang="en-IE" sz="6000" dirty="0">
                <a:solidFill>
                  <a:srgbClr val="422C16"/>
                </a:solidFill>
                <a:latin typeface="Comic Sans MS" panose="030F0702030302020204" pitchFamily="66" charset="0"/>
              </a:rPr>
              <a:t>What is St. Stephen’s Day known as in the UK?</a:t>
            </a:r>
          </a:p>
          <a:p>
            <a:pPr marL="0" indent="0" algn="ctr">
              <a:buNone/>
            </a:pPr>
            <a:r>
              <a:rPr lang="en-IE" sz="6000" b="1" dirty="0">
                <a:solidFill>
                  <a:srgbClr val="FF9900"/>
                </a:solidFill>
                <a:latin typeface="Comic Sans MS" panose="030F0702030302020204" pitchFamily="66" charset="0"/>
              </a:rPr>
              <a:t>Boxing Day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5C8CC82-A92C-A2AE-6438-0A356CA90E3E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81FC0364-A8BC-0653-2621-566FE8405E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1916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 altLang="en-US" sz="7200" b="1" dirty="0">
                <a:solidFill>
                  <a:srgbClr val="422C16"/>
                </a:solidFill>
                <a:latin typeface="Comic Sans MS" panose="030F0702030302020204" pitchFamily="66" charset="0"/>
              </a:rPr>
              <a:t>Round 1 </a:t>
            </a:r>
            <a:r>
              <a:rPr lang="es-UY" altLang="en-US" sz="7200" b="1" dirty="0" err="1">
                <a:solidFill>
                  <a:srgbClr val="422C16"/>
                </a:solidFill>
                <a:latin typeface="Comic Sans MS" panose="030F0702030302020204" pitchFamily="66" charset="0"/>
              </a:rPr>
              <a:t>Answers</a:t>
            </a:r>
            <a:endParaRPr lang="es-ES" altLang="en-US" sz="7200" b="1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sz="4000" b="1" dirty="0">
                <a:solidFill>
                  <a:srgbClr val="5C3D1E"/>
                </a:solidFill>
                <a:latin typeface="Comic Sans MS" panose="030F0702030302020204" pitchFamily="66" charset="0"/>
              </a:rPr>
              <a:t>Question 4</a:t>
            </a:r>
          </a:p>
          <a:p>
            <a:pPr marL="0" indent="0">
              <a:buNone/>
            </a:pPr>
            <a:r>
              <a:rPr lang="en-IE" sz="4800" dirty="0">
                <a:solidFill>
                  <a:srgbClr val="422C16"/>
                </a:solidFill>
                <a:latin typeface="Comic Sans MS" panose="030F0702030302020204" pitchFamily="66" charset="0"/>
              </a:rPr>
              <a:t>True or False: Christmas Day is celebrated on December 25th since Biblical times?</a:t>
            </a:r>
          </a:p>
          <a:p>
            <a:pPr marL="0" indent="0" algn="ctr">
              <a:buNone/>
            </a:pPr>
            <a:r>
              <a:rPr lang="en-IE" sz="6000" b="1" dirty="0">
                <a:solidFill>
                  <a:srgbClr val="FF9900"/>
                </a:solidFill>
                <a:latin typeface="Comic Sans MS" panose="030F0702030302020204" pitchFamily="66" charset="0"/>
              </a:rPr>
              <a:t>False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FBD815F-8F4D-A487-746A-7D2F45F6C8A9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90A84465-FFAD-51BB-5439-DA17CC6715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4142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 altLang="en-US" sz="6000" b="1" dirty="0" err="1">
                <a:ln>
                  <a:solidFill>
                    <a:schemeClr val="bg1"/>
                  </a:solidFill>
                </a:ln>
                <a:solidFill>
                  <a:srgbClr val="422C16"/>
                </a:solidFill>
                <a:latin typeface="Comic Sans MS" panose="030F0702030302020204" pitchFamily="66" charset="0"/>
              </a:rPr>
              <a:t>Before</a:t>
            </a:r>
            <a:r>
              <a:rPr lang="es-UY" altLang="en-US" sz="6000" b="1" dirty="0">
                <a:ln>
                  <a:solidFill>
                    <a:schemeClr val="bg1"/>
                  </a:solidFill>
                </a:ln>
                <a:solidFill>
                  <a:srgbClr val="422C16"/>
                </a:solidFill>
                <a:latin typeface="Comic Sans MS" panose="030F0702030302020204" pitchFamily="66" charset="0"/>
              </a:rPr>
              <a:t> </a:t>
            </a:r>
            <a:r>
              <a:rPr lang="es-UY" altLang="en-US" sz="6000" b="1" dirty="0" err="1">
                <a:ln>
                  <a:solidFill>
                    <a:schemeClr val="bg1"/>
                  </a:solidFill>
                </a:ln>
                <a:solidFill>
                  <a:srgbClr val="422C16"/>
                </a:solidFill>
                <a:latin typeface="Comic Sans MS" panose="030F0702030302020204" pitchFamily="66" charset="0"/>
              </a:rPr>
              <a:t>You</a:t>
            </a:r>
            <a:r>
              <a:rPr lang="es-UY" altLang="en-US" sz="6000" b="1" dirty="0">
                <a:ln>
                  <a:solidFill>
                    <a:schemeClr val="bg1"/>
                  </a:solidFill>
                </a:ln>
                <a:solidFill>
                  <a:srgbClr val="422C16"/>
                </a:solidFill>
                <a:latin typeface="Comic Sans MS" panose="030F0702030302020204" pitchFamily="66" charset="0"/>
              </a:rPr>
              <a:t> </a:t>
            </a:r>
            <a:r>
              <a:rPr lang="es-UY" altLang="en-US" sz="6000" b="1" dirty="0" err="1">
                <a:ln>
                  <a:solidFill>
                    <a:schemeClr val="bg1"/>
                  </a:solidFill>
                </a:ln>
                <a:solidFill>
                  <a:srgbClr val="422C16"/>
                </a:solidFill>
                <a:latin typeface="Comic Sans MS" panose="030F0702030302020204" pitchFamily="66" charset="0"/>
              </a:rPr>
              <a:t>Start</a:t>
            </a:r>
            <a:endParaRPr lang="es-ES" altLang="en-US" sz="6000" b="1" dirty="0">
              <a:ln>
                <a:solidFill>
                  <a:schemeClr val="bg1"/>
                </a:solidFill>
              </a:ln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fr-CA" altLang="en-US" sz="3600" dirty="0">
                <a:solidFill>
                  <a:srgbClr val="422C16"/>
                </a:solidFill>
                <a:latin typeface="Comic Sans MS" panose="030F0702030302020204" pitchFamily="66" charset="0"/>
              </a:rPr>
              <a:t>Check </a:t>
            </a:r>
            <a:r>
              <a:rPr lang="fr-CA" altLang="en-US" sz="3600" dirty="0" err="1">
                <a:solidFill>
                  <a:srgbClr val="422C16"/>
                </a:solidFill>
                <a:latin typeface="Comic Sans MS" panose="030F0702030302020204" pitchFamily="66" charset="0"/>
              </a:rPr>
              <a:t>with</a:t>
            </a:r>
            <a:r>
              <a:rPr lang="fr-CA" altLang="en-US" sz="3600" dirty="0">
                <a:solidFill>
                  <a:srgbClr val="422C16"/>
                </a:solidFill>
                <a:latin typeface="Comic Sans MS" panose="030F0702030302020204" pitchFamily="66" charset="0"/>
              </a:rPr>
              <a:t> </a:t>
            </a:r>
            <a:r>
              <a:rPr lang="fr-CA" altLang="en-US" sz="3600" dirty="0" err="1">
                <a:solidFill>
                  <a:srgbClr val="422C16"/>
                </a:solidFill>
                <a:latin typeface="Comic Sans MS" panose="030F0702030302020204" pitchFamily="66" charset="0"/>
              </a:rPr>
              <a:t>your</a:t>
            </a:r>
            <a:r>
              <a:rPr lang="fr-CA" altLang="en-US" sz="3600" dirty="0">
                <a:solidFill>
                  <a:srgbClr val="422C16"/>
                </a:solidFill>
                <a:latin typeface="Comic Sans MS" panose="030F0702030302020204" pitchFamily="66" charset="0"/>
              </a:rPr>
              <a:t> team mates and </a:t>
            </a:r>
            <a:r>
              <a:rPr lang="fr-CA" altLang="en-US" sz="3600" dirty="0" err="1">
                <a:solidFill>
                  <a:srgbClr val="422C16"/>
                </a:solidFill>
                <a:latin typeface="Comic Sans MS" panose="030F0702030302020204" pitchFamily="66" charset="0"/>
              </a:rPr>
              <a:t>agree</a:t>
            </a:r>
            <a:r>
              <a:rPr lang="fr-CA" altLang="en-US" sz="3600" dirty="0">
                <a:solidFill>
                  <a:srgbClr val="422C16"/>
                </a:solidFill>
                <a:latin typeface="Comic Sans MS" panose="030F0702030302020204" pitchFamily="66" charset="0"/>
              </a:rPr>
              <a:t> an </a:t>
            </a:r>
            <a:r>
              <a:rPr lang="fr-CA" altLang="en-US" sz="3600" dirty="0" err="1">
                <a:solidFill>
                  <a:srgbClr val="422C16"/>
                </a:solidFill>
                <a:latin typeface="Comic Sans MS" panose="030F0702030302020204" pitchFamily="66" charset="0"/>
              </a:rPr>
              <a:t>answer</a:t>
            </a:r>
            <a:r>
              <a:rPr lang="fr-CA" altLang="en-US" sz="3600" dirty="0">
                <a:solidFill>
                  <a:srgbClr val="422C16"/>
                </a:solidFill>
                <a:latin typeface="Comic Sans MS" panose="030F0702030302020204" pitchFamily="66" charset="0"/>
              </a:rPr>
              <a:t> </a:t>
            </a:r>
            <a:r>
              <a:rPr lang="fr-CA" altLang="en-US" sz="3600" dirty="0" err="1">
                <a:solidFill>
                  <a:srgbClr val="422C16"/>
                </a:solidFill>
                <a:latin typeface="Comic Sans MS" panose="030F0702030302020204" pitchFamily="66" charset="0"/>
              </a:rPr>
              <a:t>before</a:t>
            </a:r>
            <a:r>
              <a:rPr lang="fr-CA" altLang="en-US" sz="3600" dirty="0">
                <a:solidFill>
                  <a:srgbClr val="422C16"/>
                </a:solidFill>
                <a:latin typeface="Comic Sans MS" panose="030F0702030302020204" pitchFamily="66" charset="0"/>
              </a:rPr>
              <a:t> </a:t>
            </a:r>
            <a:r>
              <a:rPr lang="fr-CA" altLang="en-US" sz="3600" dirty="0" err="1">
                <a:solidFill>
                  <a:srgbClr val="422C16"/>
                </a:solidFill>
                <a:latin typeface="Comic Sans MS" panose="030F0702030302020204" pitchFamily="66" charset="0"/>
              </a:rPr>
              <a:t>you</a:t>
            </a:r>
            <a:r>
              <a:rPr lang="fr-CA" altLang="en-US" sz="3600" dirty="0">
                <a:solidFill>
                  <a:srgbClr val="422C16"/>
                </a:solidFill>
                <a:latin typeface="Comic Sans MS" panose="030F0702030302020204" pitchFamily="66" charset="0"/>
              </a:rPr>
              <a:t> </a:t>
            </a:r>
            <a:r>
              <a:rPr lang="fr-CA" altLang="en-US" sz="3600" dirty="0" err="1">
                <a:solidFill>
                  <a:srgbClr val="422C16"/>
                </a:solidFill>
                <a:latin typeface="Comic Sans MS" panose="030F0702030302020204" pitchFamily="66" charset="0"/>
              </a:rPr>
              <a:t>write</a:t>
            </a:r>
            <a:r>
              <a:rPr lang="fr-CA" altLang="en-US" sz="3600" dirty="0">
                <a:solidFill>
                  <a:srgbClr val="422C16"/>
                </a:solidFill>
                <a:latin typeface="Comic Sans MS" panose="030F0702030302020204" pitchFamily="66" charset="0"/>
              </a:rPr>
              <a:t> </a:t>
            </a:r>
            <a:r>
              <a:rPr lang="fr-CA" altLang="en-US" sz="3600" dirty="0" err="1">
                <a:solidFill>
                  <a:srgbClr val="422C16"/>
                </a:solidFill>
                <a:latin typeface="Comic Sans MS" panose="030F0702030302020204" pitchFamily="66" charset="0"/>
              </a:rPr>
              <a:t>it</a:t>
            </a:r>
            <a:r>
              <a:rPr lang="fr-CA" altLang="en-US" sz="3600" dirty="0">
                <a:solidFill>
                  <a:srgbClr val="422C16"/>
                </a:solidFill>
                <a:latin typeface="Comic Sans MS" panose="030F0702030302020204" pitchFamily="66" charset="0"/>
              </a:rPr>
              <a:t> down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CA" altLang="en-US" sz="3600" dirty="0" err="1">
                <a:solidFill>
                  <a:srgbClr val="422C16"/>
                </a:solidFill>
                <a:latin typeface="Comic Sans MS" panose="030F0702030302020204" pitchFamily="66" charset="0"/>
              </a:rPr>
              <a:t>Don’t</a:t>
            </a:r>
            <a:r>
              <a:rPr lang="fr-CA" altLang="en-US" sz="3600" dirty="0">
                <a:solidFill>
                  <a:srgbClr val="422C16"/>
                </a:solidFill>
                <a:latin typeface="Comic Sans MS" panose="030F0702030302020204" pitchFamily="66" charset="0"/>
              </a:rPr>
              <a:t> </a:t>
            </a:r>
            <a:r>
              <a:rPr lang="fr-CA" altLang="en-US" sz="3600" dirty="0" err="1">
                <a:solidFill>
                  <a:srgbClr val="422C16"/>
                </a:solidFill>
                <a:latin typeface="Comic Sans MS" panose="030F0702030302020204" pitchFamily="66" charset="0"/>
              </a:rPr>
              <a:t>worry</a:t>
            </a:r>
            <a:r>
              <a:rPr lang="fr-CA" altLang="en-US" sz="3600" dirty="0">
                <a:solidFill>
                  <a:srgbClr val="422C16"/>
                </a:solidFill>
                <a:latin typeface="Comic Sans MS" panose="030F0702030302020204" pitchFamily="66" charset="0"/>
              </a:rPr>
              <a:t> about </a:t>
            </a:r>
            <a:r>
              <a:rPr lang="fr-CA" altLang="en-US" sz="3600" dirty="0" err="1">
                <a:solidFill>
                  <a:srgbClr val="422C16"/>
                </a:solidFill>
                <a:latin typeface="Comic Sans MS" panose="030F0702030302020204" pitchFamily="66" charset="0"/>
              </a:rPr>
              <a:t>spellings</a:t>
            </a:r>
            <a:r>
              <a:rPr lang="fr-CA" altLang="en-US" sz="3600" dirty="0">
                <a:solidFill>
                  <a:srgbClr val="422C16"/>
                </a:solidFill>
                <a:latin typeface="Comic Sans MS" panose="030F0702030302020204" pitchFamily="66" charset="0"/>
              </a:rPr>
              <a:t> – </a:t>
            </a:r>
            <a:r>
              <a:rPr lang="fr-CA" altLang="en-US" sz="3600" dirty="0" err="1">
                <a:solidFill>
                  <a:srgbClr val="422C16"/>
                </a:solidFill>
                <a:latin typeface="Comic Sans MS" panose="030F0702030302020204" pitchFamily="66" charset="0"/>
              </a:rPr>
              <a:t>just</a:t>
            </a:r>
            <a:r>
              <a:rPr lang="fr-CA" altLang="en-US" sz="3600" dirty="0">
                <a:solidFill>
                  <a:srgbClr val="422C16"/>
                </a:solidFill>
                <a:latin typeface="Comic Sans MS" panose="030F0702030302020204" pitchFamily="66" charset="0"/>
              </a:rPr>
              <a:t> do </a:t>
            </a:r>
            <a:r>
              <a:rPr lang="fr-CA" altLang="en-US" sz="3600" dirty="0" err="1">
                <a:solidFill>
                  <a:srgbClr val="422C16"/>
                </a:solidFill>
                <a:latin typeface="Comic Sans MS" panose="030F0702030302020204" pitchFamily="66" charset="0"/>
              </a:rPr>
              <a:t>your</a:t>
            </a:r>
            <a:r>
              <a:rPr lang="fr-CA" altLang="en-US" sz="3600" dirty="0">
                <a:solidFill>
                  <a:srgbClr val="422C16"/>
                </a:solidFill>
                <a:latin typeface="Comic Sans MS" panose="030F0702030302020204" pitchFamily="66" charset="0"/>
              </a:rPr>
              <a:t> best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CA" altLang="en-US" sz="3600" dirty="0">
                <a:solidFill>
                  <a:srgbClr val="422C16"/>
                </a:solidFill>
                <a:latin typeface="Comic Sans MS" panose="030F0702030302020204" pitchFamily="66" charset="0"/>
              </a:rPr>
              <a:t>If </a:t>
            </a:r>
            <a:r>
              <a:rPr lang="fr-CA" altLang="en-US" sz="3600" dirty="0" err="1">
                <a:solidFill>
                  <a:srgbClr val="422C16"/>
                </a:solidFill>
                <a:latin typeface="Comic Sans MS" panose="030F0702030302020204" pitchFamily="66" charset="0"/>
              </a:rPr>
              <a:t>you’re</a:t>
            </a:r>
            <a:r>
              <a:rPr lang="fr-CA" altLang="en-US" sz="3600" dirty="0">
                <a:solidFill>
                  <a:srgbClr val="422C16"/>
                </a:solidFill>
                <a:latin typeface="Comic Sans MS" panose="030F0702030302020204" pitchFamily="66" charset="0"/>
              </a:rPr>
              <a:t> not sure of the </a:t>
            </a:r>
            <a:r>
              <a:rPr lang="fr-CA" altLang="en-US" sz="3600" dirty="0" err="1">
                <a:solidFill>
                  <a:srgbClr val="422C16"/>
                </a:solidFill>
                <a:latin typeface="Comic Sans MS" panose="030F0702030302020204" pitchFamily="66" charset="0"/>
              </a:rPr>
              <a:t>answer</a:t>
            </a:r>
            <a:r>
              <a:rPr lang="fr-CA" altLang="en-US" sz="3600" dirty="0">
                <a:solidFill>
                  <a:srgbClr val="422C16"/>
                </a:solidFill>
                <a:latin typeface="Comic Sans MS" panose="030F0702030302020204" pitchFamily="66" charset="0"/>
              </a:rPr>
              <a:t>, </a:t>
            </a:r>
            <a:r>
              <a:rPr lang="fr-CA" altLang="en-US" sz="3600" dirty="0" err="1">
                <a:solidFill>
                  <a:srgbClr val="422C16"/>
                </a:solidFill>
                <a:latin typeface="Comic Sans MS" panose="030F0702030302020204" pitchFamily="66" charset="0"/>
              </a:rPr>
              <a:t>make</a:t>
            </a:r>
            <a:r>
              <a:rPr lang="fr-CA" altLang="en-US" sz="3600" dirty="0">
                <a:solidFill>
                  <a:srgbClr val="422C16"/>
                </a:solidFill>
                <a:latin typeface="Comic Sans MS" panose="030F0702030302020204" pitchFamily="66" charset="0"/>
              </a:rPr>
              <a:t> </a:t>
            </a:r>
            <a:r>
              <a:rPr lang="fr-CA" altLang="en-US" sz="3600" dirty="0" err="1">
                <a:solidFill>
                  <a:srgbClr val="422C16"/>
                </a:solidFill>
                <a:latin typeface="Comic Sans MS" panose="030F0702030302020204" pitchFamily="66" charset="0"/>
              </a:rPr>
              <a:t>your</a:t>
            </a:r>
            <a:r>
              <a:rPr lang="fr-CA" altLang="en-US" sz="3600" dirty="0">
                <a:solidFill>
                  <a:srgbClr val="422C16"/>
                </a:solidFill>
                <a:latin typeface="Comic Sans MS" panose="030F0702030302020204" pitchFamily="66" charset="0"/>
              </a:rPr>
              <a:t> best possible </a:t>
            </a:r>
            <a:r>
              <a:rPr lang="fr-CA" altLang="en-US" sz="3600" dirty="0" err="1">
                <a:solidFill>
                  <a:srgbClr val="422C16"/>
                </a:solidFill>
                <a:latin typeface="Comic Sans MS" panose="030F0702030302020204" pitchFamily="66" charset="0"/>
              </a:rPr>
              <a:t>guess</a:t>
            </a:r>
            <a:endParaRPr lang="fr-CA" altLang="en-US" sz="3600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797FDEE-2CDA-4054-06E9-F4694ACCFFE5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B9AEE518-1DED-4C99-AC92-9CE3AD1C0F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7249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 altLang="en-US" sz="7200" b="1" dirty="0">
                <a:solidFill>
                  <a:srgbClr val="422C16"/>
                </a:solidFill>
                <a:latin typeface="Comic Sans MS" panose="030F0702030302020204" pitchFamily="66" charset="0"/>
              </a:rPr>
              <a:t>Round 1 </a:t>
            </a:r>
            <a:r>
              <a:rPr lang="es-UY" altLang="en-US" sz="7200" b="1" dirty="0" err="1">
                <a:solidFill>
                  <a:srgbClr val="422C16"/>
                </a:solidFill>
                <a:latin typeface="Comic Sans MS" panose="030F0702030302020204" pitchFamily="66" charset="0"/>
              </a:rPr>
              <a:t>Answers</a:t>
            </a:r>
            <a:endParaRPr lang="es-ES" altLang="en-US" sz="7200" b="1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sz="4000" b="1" dirty="0">
                <a:solidFill>
                  <a:srgbClr val="5C3D1E"/>
                </a:solidFill>
                <a:latin typeface="Comic Sans MS" panose="030F0702030302020204" pitchFamily="66" charset="0"/>
              </a:rPr>
              <a:t>Question 5</a:t>
            </a:r>
          </a:p>
          <a:p>
            <a:pPr marL="0" indent="0">
              <a:buNone/>
            </a:pPr>
            <a:r>
              <a:rPr lang="en-IE" sz="4800" dirty="0">
                <a:solidFill>
                  <a:srgbClr val="422C16"/>
                </a:solidFill>
                <a:latin typeface="Comic Sans MS" panose="030F0702030302020204" pitchFamily="66" charset="0"/>
              </a:rPr>
              <a:t>“The cattle are lowing, the baby awakes” is a line from which Christmas Carol?</a:t>
            </a:r>
          </a:p>
          <a:p>
            <a:pPr marL="0" indent="0" algn="ctr">
              <a:buNone/>
            </a:pPr>
            <a:r>
              <a:rPr lang="en-IE" sz="6000" b="1" dirty="0">
                <a:solidFill>
                  <a:srgbClr val="FF9900"/>
                </a:solidFill>
                <a:latin typeface="Comic Sans MS" panose="030F0702030302020204" pitchFamily="66" charset="0"/>
              </a:rPr>
              <a:t>Away in a Manger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0B8EC7B-2142-AF8A-5AFC-02C8428FBFCA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CABC9221-D2C8-09B8-2581-6C7212861C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922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 altLang="en-US" sz="7200" b="1" dirty="0">
                <a:solidFill>
                  <a:srgbClr val="422C16"/>
                </a:solidFill>
                <a:latin typeface="Comic Sans MS" panose="030F0702030302020204" pitchFamily="66" charset="0"/>
              </a:rPr>
              <a:t>Round 1 </a:t>
            </a:r>
            <a:r>
              <a:rPr lang="es-UY" altLang="en-US" sz="7200" b="1" dirty="0" err="1">
                <a:solidFill>
                  <a:srgbClr val="422C16"/>
                </a:solidFill>
                <a:latin typeface="Comic Sans MS" panose="030F0702030302020204" pitchFamily="66" charset="0"/>
              </a:rPr>
              <a:t>Answers</a:t>
            </a:r>
            <a:endParaRPr lang="es-ES" altLang="en-US" sz="7200" b="1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sz="4000" b="1" dirty="0">
                <a:solidFill>
                  <a:srgbClr val="5C3D1E"/>
                </a:solidFill>
                <a:latin typeface="Comic Sans MS" panose="030F0702030302020204" pitchFamily="66" charset="0"/>
              </a:rPr>
              <a:t>Question 6</a:t>
            </a:r>
          </a:p>
          <a:p>
            <a:pPr marL="0" indent="0">
              <a:buNone/>
            </a:pPr>
            <a:r>
              <a:rPr lang="en-IE" sz="4400" dirty="0">
                <a:solidFill>
                  <a:srgbClr val="422C16"/>
                </a:solidFill>
                <a:latin typeface="Comic Sans MS" panose="030F0702030302020204" pitchFamily="66" charset="0"/>
              </a:rPr>
              <a:t>Name Mary’s cousin whom she visited after discovering she was expecting a baby?</a:t>
            </a:r>
          </a:p>
          <a:p>
            <a:pPr marL="0" indent="0" algn="ctr">
              <a:buNone/>
            </a:pPr>
            <a:r>
              <a:rPr lang="en-IE" sz="6000" b="1" dirty="0">
                <a:solidFill>
                  <a:srgbClr val="FF9900"/>
                </a:solidFill>
                <a:latin typeface="Comic Sans MS" panose="030F0702030302020204" pitchFamily="66" charset="0"/>
              </a:rPr>
              <a:t>Elizabeth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BED902F-236D-948C-7B88-53C2F2EDE8DC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734011EF-2AB3-F982-804D-5FCA22DDC8A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5339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95A30E-05B3-0197-9EA0-1D3491CD6A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>
            <a:extLst>
              <a:ext uri="{FF2B5EF4-FFF2-40B4-BE49-F238E27FC236}">
                <a16:creationId xmlns:a16="http://schemas.microsoft.com/office/drawing/2014/main" id="{B8837C91-5EF9-C29B-94F9-3F86520853F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332656"/>
            <a:ext cx="8229600" cy="5530626"/>
          </a:xfrm>
          <a:noFill/>
          <a:ln/>
        </p:spPr>
        <p:txBody>
          <a:bodyPr/>
          <a:lstStyle/>
          <a:p>
            <a:r>
              <a:rPr lang="es-UY" altLang="en-US" sz="13000" b="1" dirty="0">
                <a:ln w="28575">
                  <a:solidFill>
                    <a:srgbClr val="422C16"/>
                  </a:solidFill>
                </a:ln>
                <a:solidFill>
                  <a:srgbClr val="FF9900"/>
                </a:solidFill>
                <a:latin typeface="Comic Sans MS" panose="030F0702030302020204" pitchFamily="66" charset="0"/>
              </a:rPr>
              <a:t>Advent Fact</a:t>
            </a:r>
            <a:endParaRPr lang="es-ES" altLang="en-US" sz="13000" b="1" dirty="0">
              <a:ln w="28575">
                <a:solidFill>
                  <a:srgbClr val="422C16"/>
                </a:solidFill>
              </a:ln>
              <a:solidFill>
                <a:srgbClr val="FF9900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7A38229-E0B7-831D-E9DB-81D991338F5F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91E8B88C-A07D-D328-94DF-75531D05E0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13067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 altLang="en-US" sz="7200" b="1" dirty="0">
                <a:solidFill>
                  <a:srgbClr val="FF9900"/>
                </a:solidFill>
                <a:latin typeface="Comic Sans MS" panose="030F0702030302020204" pitchFamily="66" charset="0"/>
              </a:rPr>
              <a:t>Advent Fact 3</a:t>
            </a:r>
            <a:endParaRPr lang="es-ES" altLang="en-US" sz="7200" b="1" dirty="0">
              <a:solidFill>
                <a:srgbClr val="FF990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sz="5400" b="1" dirty="0">
                <a:solidFill>
                  <a:srgbClr val="5C3D1E"/>
                </a:solidFill>
                <a:latin typeface="Comic Sans MS" panose="030F0702030302020204" pitchFamily="66" charset="0"/>
              </a:rPr>
              <a:t>In early days, Advent lasted from November 11, the feast of St. Martin, until Christmas Day.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54E9EBC-22A7-615B-384F-BB9F9401C5BB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03855CBA-B690-0295-B320-186455B9CB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0596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ctrTitle"/>
          </p:nvPr>
        </p:nvSpPr>
        <p:spPr>
          <a:xfrm>
            <a:off x="1547664" y="1124744"/>
            <a:ext cx="5904656" cy="3672408"/>
          </a:xfrm>
          <a:noFill/>
          <a:ln/>
        </p:spPr>
        <p:txBody>
          <a:bodyPr/>
          <a:lstStyle/>
          <a:p>
            <a:r>
              <a:rPr lang="es-UY" altLang="en-US" sz="11000" b="1" dirty="0">
                <a:solidFill>
                  <a:srgbClr val="422C16"/>
                </a:solidFill>
                <a:latin typeface="Comic Sans MS" panose="030F0702030302020204" pitchFamily="66" charset="0"/>
              </a:rPr>
              <a:t>Round 3</a:t>
            </a:r>
            <a:endParaRPr lang="es-ES" altLang="en-US" sz="11000" b="1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6953777-F624-672C-C32C-052DD37A26EE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4" name="Picture 3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F629FF52-FAB2-BE89-359B-89288E552B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7273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 altLang="en-US" sz="7200" b="1" dirty="0">
                <a:solidFill>
                  <a:srgbClr val="422C16"/>
                </a:solidFill>
                <a:latin typeface="Comic Sans MS" panose="030F0702030302020204" pitchFamily="66" charset="0"/>
              </a:rPr>
              <a:t>Round 3</a:t>
            </a:r>
            <a:endParaRPr lang="es-ES" altLang="en-US" sz="7200" b="1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sz="4000" b="1" dirty="0">
                <a:solidFill>
                  <a:srgbClr val="5C3D1E"/>
                </a:solidFill>
                <a:latin typeface="Comic Sans MS" panose="030F0702030302020204" pitchFamily="66" charset="0"/>
              </a:rPr>
              <a:t>Question 1</a:t>
            </a:r>
          </a:p>
          <a:p>
            <a:pPr marL="0" indent="0">
              <a:buNone/>
            </a:pPr>
            <a:r>
              <a:rPr lang="en-IE" sz="6000" dirty="0">
                <a:solidFill>
                  <a:srgbClr val="422C16"/>
                </a:solidFill>
                <a:latin typeface="Comic Sans MS" panose="030F0702030302020204" pitchFamily="66" charset="0"/>
              </a:rPr>
              <a:t>On what animal did Mary ride on the journey to Bethlehem?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EDB5158-A1BC-868A-7D63-FA2A7B0F7952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8AD35066-2C05-BAAD-23C3-EFE315002F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8670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 altLang="en-US" sz="7200" b="1" dirty="0">
                <a:solidFill>
                  <a:srgbClr val="422C16"/>
                </a:solidFill>
                <a:latin typeface="Comic Sans MS" panose="030F0702030302020204" pitchFamily="66" charset="0"/>
              </a:rPr>
              <a:t>Round 3</a:t>
            </a:r>
            <a:endParaRPr lang="es-ES" altLang="en-US" sz="7200" b="1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sz="4000" b="1" dirty="0">
                <a:solidFill>
                  <a:srgbClr val="5C3D1E"/>
                </a:solidFill>
                <a:latin typeface="Comic Sans MS" panose="030F0702030302020204" pitchFamily="66" charset="0"/>
              </a:rPr>
              <a:t>Question 2</a:t>
            </a:r>
          </a:p>
          <a:p>
            <a:pPr marL="0" indent="0">
              <a:buNone/>
            </a:pPr>
            <a:r>
              <a:rPr lang="en-IE" sz="6000" dirty="0">
                <a:solidFill>
                  <a:srgbClr val="422C16"/>
                </a:solidFill>
                <a:latin typeface="Comic Sans MS" panose="030F0702030302020204" pitchFamily="66" charset="0"/>
              </a:rPr>
              <a:t>How many windows are there usually on an Advent Calendar?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C2756CA-F70C-8B50-1703-C4327C29439A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DD8F30D9-4F01-3CCC-2DE4-88B2D8CE1D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8050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 altLang="en-US" sz="7200" b="1" dirty="0">
                <a:solidFill>
                  <a:srgbClr val="422C16"/>
                </a:solidFill>
                <a:latin typeface="Comic Sans MS" panose="030F0702030302020204" pitchFamily="66" charset="0"/>
              </a:rPr>
              <a:t>Round 3</a:t>
            </a:r>
            <a:endParaRPr lang="es-ES" altLang="en-US" sz="7200" b="1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sz="4000" b="1" dirty="0">
                <a:solidFill>
                  <a:srgbClr val="5C3D1E"/>
                </a:solidFill>
                <a:latin typeface="Comic Sans MS" panose="030F0702030302020204" pitchFamily="66" charset="0"/>
              </a:rPr>
              <a:t>Question 3</a:t>
            </a:r>
          </a:p>
          <a:p>
            <a:pPr marL="0" indent="0">
              <a:buNone/>
            </a:pPr>
            <a:r>
              <a:rPr lang="en-IE" altLang="en-US" sz="4800" dirty="0">
                <a:solidFill>
                  <a:srgbClr val="422C16"/>
                </a:solidFill>
                <a:latin typeface="Comic Sans MS" panose="030F0702030302020204" pitchFamily="66" charset="0"/>
              </a:rPr>
              <a:t>True or false, an Austrian priest called Joseph Mohr wrote the Christmas carol “Silent Night” in 1818?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08200AE-454D-0510-1F13-344E3C98DFF2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F07099E0-865A-0CDF-F98B-1B8A586EA8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9166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 altLang="en-US" sz="7200" b="1" dirty="0">
                <a:solidFill>
                  <a:srgbClr val="422C16"/>
                </a:solidFill>
                <a:latin typeface="Comic Sans MS" panose="030F0702030302020204" pitchFamily="66" charset="0"/>
              </a:rPr>
              <a:t>Round 3</a:t>
            </a:r>
            <a:endParaRPr lang="es-ES" altLang="en-US" sz="7200" b="1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sz="4000" b="1" dirty="0">
                <a:solidFill>
                  <a:srgbClr val="5C3D1E"/>
                </a:solidFill>
                <a:latin typeface="Comic Sans MS" panose="030F0702030302020204" pitchFamily="66" charset="0"/>
              </a:rPr>
              <a:t>Question 4</a:t>
            </a:r>
          </a:p>
          <a:p>
            <a:pPr marL="0" indent="0">
              <a:buNone/>
            </a:pPr>
            <a:r>
              <a:rPr lang="en-IE" sz="5400" dirty="0">
                <a:solidFill>
                  <a:srgbClr val="422C16"/>
                </a:solidFill>
                <a:latin typeface="Comic Sans MS" panose="030F0702030302020204" pitchFamily="66" charset="0"/>
              </a:rPr>
              <a:t>What colour candle is lit on the Advent Wreath on the 3rd Sunday of Advent?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72D562A-CE5F-4FEE-330E-B493D83F89F4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0F898DBA-89B7-6A41-ACC4-2793B53D87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2567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 altLang="en-US" sz="7200" b="1" dirty="0">
                <a:solidFill>
                  <a:srgbClr val="422C16"/>
                </a:solidFill>
                <a:latin typeface="Comic Sans MS" panose="030F0702030302020204" pitchFamily="66" charset="0"/>
              </a:rPr>
              <a:t>Round 3</a:t>
            </a:r>
            <a:endParaRPr lang="es-ES" altLang="en-US" sz="7200" b="1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sz="4000" b="1" dirty="0">
                <a:solidFill>
                  <a:srgbClr val="5C3D1E"/>
                </a:solidFill>
                <a:latin typeface="Comic Sans MS" panose="030F0702030302020204" pitchFamily="66" charset="0"/>
              </a:rPr>
              <a:t>Question 5</a:t>
            </a:r>
          </a:p>
          <a:p>
            <a:pPr marL="0" indent="0">
              <a:buNone/>
            </a:pPr>
            <a:r>
              <a:rPr lang="en-IE" sz="4800" dirty="0">
                <a:solidFill>
                  <a:srgbClr val="422C16"/>
                </a:solidFill>
                <a:latin typeface="Comic Sans MS" panose="030F0702030302020204" pitchFamily="66" charset="0"/>
              </a:rPr>
              <a:t>Name the saint associated with Christmas whose feast day occurs on December 6th?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471804A-33FF-F240-C017-BA0109DE560D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B8E64465-7187-1D34-1A87-39B8A80F3F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9637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353FFB-9FF2-1D22-8FC1-C5FD35BF64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>
            <a:extLst>
              <a:ext uri="{FF2B5EF4-FFF2-40B4-BE49-F238E27FC236}">
                <a16:creationId xmlns:a16="http://schemas.microsoft.com/office/drawing/2014/main" id="{AC141F22-D5A5-5D3C-8821-823602817A2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 altLang="en-US" sz="6000" b="1" dirty="0" err="1">
                <a:ln>
                  <a:solidFill>
                    <a:schemeClr val="bg1"/>
                  </a:solidFill>
                </a:ln>
                <a:solidFill>
                  <a:srgbClr val="422C16"/>
                </a:solidFill>
                <a:latin typeface="Comic Sans MS" panose="030F0702030302020204" pitchFamily="66" charset="0"/>
              </a:rPr>
              <a:t>Before</a:t>
            </a:r>
            <a:r>
              <a:rPr lang="es-UY" altLang="en-US" sz="6000" b="1" dirty="0">
                <a:ln>
                  <a:solidFill>
                    <a:schemeClr val="bg1"/>
                  </a:solidFill>
                </a:ln>
                <a:solidFill>
                  <a:srgbClr val="422C16"/>
                </a:solidFill>
                <a:latin typeface="Comic Sans MS" panose="030F0702030302020204" pitchFamily="66" charset="0"/>
              </a:rPr>
              <a:t> </a:t>
            </a:r>
            <a:r>
              <a:rPr lang="es-UY" altLang="en-US" sz="6000" b="1" dirty="0" err="1">
                <a:ln>
                  <a:solidFill>
                    <a:schemeClr val="bg1"/>
                  </a:solidFill>
                </a:ln>
                <a:solidFill>
                  <a:srgbClr val="422C16"/>
                </a:solidFill>
                <a:latin typeface="Comic Sans MS" panose="030F0702030302020204" pitchFamily="66" charset="0"/>
              </a:rPr>
              <a:t>You</a:t>
            </a:r>
            <a:r>
              <a:rPr lang="es-UY" altLang="en-US" sz="6000" b="1" dirty="0">
                <a:ln>
                  <a:solidFill>
                    <a:schemeClr val="bg1"/>
                  </a:solidFill>
                </a:ln>
                <a:solidFill>
                  <a:srgbClr val="422C16"/>
                </a:solidFill>
                <a:latin typeface="Comic Sans MS" panose="030F0702030302020204" pitchFamily="66" charset="0"/>
              </a:rPr>
              <a:t> </a:t>
            </a:r>
            <a:r>
              <a:rPr lang="es-UY" altLang="en-US" sz="6000" b="1" dirty="0" err="1">
                <a:ln>
                  <a:solidFill>
                    <a:schemeClr val="bg1"/>
                  </a:solidFill>
                </a:ln>
                <a:solidFill>
                  <a:srgbClr val="422C16"/>
                </a:solidFill>
                <a:latin typeface="Comic Sans MS" panose="030F0702030302020204" pitchFamily="66" charset="0"/>
              </a:rPr>
              <a:t>Start</a:t>
            </a:r>
            <a:endParaRPr lang="es-ES" altLang="en-US" sz="6000" b="1" dirty="0">
              <a:ln>
                <a:solidFill>
                  <a:schemeClr val="bg1"/>
                </a:solidFill>
              </a:ln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A7C005-3B45-8EE5-F627-CB83AC0260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7760" y="1417638"/>
            <a:ext cx="8229600" cy="452596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fr-CA" altLang="en-US" dirty="0">
                <a:solidFill>
                  <a:srgbClr val="422C16"/>
                </a:solidFill>
                <a:latin typeface="Comic Sans MS" panose="030F0702030302020204" pitchFamily="66" charset="0"/>
              </a:rPr>
              <a:t>There are </a:t>
            </a:r>
            <a:r>
              <a:rPr lang="fr-CA" altLang="en-US" dirty="0" err="1">
                <a:solidFill>
                  <a:srgbClr val="422C16"/>
                </a:solidFill>
                <a:latin typeface="Comic Sans MS" panose="030F0702030302020204" pitchFamily="66" charset="0"/>
              </a:rPr>
              <a:t>eight</a:t>
            </a:r>
            <a:r>
              <a:rPr lang="fr-CA" altLang="en-US" dirty="0">
                <a:solidFill>
                  <a:srgbClr val="422C16"/>
                </a:solidFill>
                <a:latin typeface="Comic Sans MS" panose="030F0702030302020204" pitchFamily="66" charset="0"/>
              </a:rPr>
              <a:t> rounds </a:t>
            </a:r>
            <a:r>
              <a:rPr lang="fr-CA" altLang="en-US" dirty="0" err="1">
                <a:solidFill>
                  <a:srgbClr val="422C16"/>
                </a:solidFill>
                <a:latin typeface="Comic Sans MS" panose="030F0702030302020204" pitchFamily="66" charset="0"/>
              </a:rPr>
              <a:t>with</a:t>
            </a:r>
            <a:r>
              <a:rPr lang="fr-CA" altLang="en-US" dirty="0">
                <a:solidFill>
                  <a:srgbClr val="422C16"/>
                </a:solidFill>
                <a:latin typeface="Comic Sans MS" panose="030F0702030302020204" pitchFamily="66" charset="0"/>
              </a:rPr>
              <a:t> six questions in </a:t>
            </a:r>
            <a:r>
              <a:rPr lang="fr-CA" altLang="en-US" dirty="0" err="1">
                <a:solidFill>
                  <a:srgbClr val="422C16"/>
                </a:solidFill>
                <a:latin typeface="Comic Sans MS" panose="030F0702030302020204" pitchFamily="66" charset="0"/>
              </a:rPr>
              <a:t>each</a:t>
            </a:r>
            <a:r>
              <a:rPr lang="fr-CA" altLang="en-US" dirty="0">
                <a:solidFill>
                  <a:srgbClr val="422C16"/>
                </a:solidFill>
                <a:latin typeface="Comic Sans MS" panose="030F0702030302020204" pitchFamily="66" charset="0"/>
              </a:rPr>
              <a:t> round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CA" altLang="en-US" dirty="0">
                <a:solidFill>
                  <a:srgbClr val="422C16"/>
                </a:solidFill>
                <a:latin typeface="Comic Sans MS" panose="030F0702030302020204" pitchFamily="66" charset="0"/>
              </a:rPr>
              <a:t>There are 48 questions in all to </a:t>
            </a:r>
            <a:r>
              <a:rPr lang="fr-CA" altLang="en-US" dirty="0" err="1">
                <a:solidFill>
                  <a:srgbClr val="422C16"/>
                </a:solidFill>
                <a:latin typeface="Comic Sans MS" panose="030F0702030302020204" pitchFamily="66" charset="0"/>
              </a:rPr>
              <a:t>answer</a:t>
            </a:r>
            <a:endParaRPr lang="fr-CA" altLang="en-US" dirty="0">
              <a:solidFill>
                <a:srgbClr val="422C16"/>
              </a:solidFill>
              <a:latin typeface="Comic Sans MS" panose="030F0702030302020204" pitchFamily="66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fr-CA" altLang="en-US" dirty="0">
                <a:solidFill>
                  <a:srgbClr val="422C16"/>
                </a:solidFill>
                <a:latin typeface="Comic Sans MS" panose="030F0702030302020204" pitchFamily="66" charset="0"/>
              </a:rPr>
              <a:t>You are not </a:t>
            </a:r>
            <a:r>
              <a:rPr lang="fr-CA" altLang="en-US" dirty="0" err="1">
                <a:solidFill>
                  <a:srgbClr val="422C16"/>
                </a:solidFill>
                <a:latin typeface="Comic Sans MS" panose="030F0702030302020204" pitchFamily="66" charset="0"/>
              </a:rPr>
              <a:t>expected</a:t>
            </a:r>
            <a:r>
              <a:rPr lang="fr-CA" altLang="en-US" dirty="0">
                <a:solidFill>
                  <a:srgbClr val="422C16"/>
                </a:solidFill>
                <a:latin typeface="Comic Sans MS" panose="030F0702030302020204" pitchFamily="66" charset="0"/>
              </a:rPr>
              <a:t> to know the </a:t>
            </a:r>
            <a:r>
              <a:rPr lang="fr-CA" altLang="en-US" dirty="0" err="1">
                <a:solidFill>
                  <a:srgbClr val="422C16"/>
                </a:solidFill>
                <a:latin typeface="Comic Sans MS" panose="030F0702030302020204" pitchFamily="66" charset="0"/>
              </a:rPr>
              <a:t>answers</a:t>
            </a:r>
            <a:r>
              <a:rPr lang="fr-CA" altLang="en-US" dirty="0">
                <a:solidFill>
                  <a:srgbClr val="422C16"/>
                </a:solidFill>
                <a:latin typeface="Comic Sans MS" panose="030F0702030302020204" pitchFamily="66" charset="0"/>
              </a:rPr>
              <a:t> to all questions, </a:t>
            </a:r>
            <a:r>
              <a:rPr lang="fr-CA" altLang="en-US" dirty="0" err="1">
                <a:solidFill>
                  <a:srgbClr val="422C16"/>
                </a:solidFill>
                <a:latin typeface="Comic Sans MS" panose="030F0702030302020204" pitchFamily="66" charset="0"/>
              </a:rPr>
              <a:t>just</a:t>
            </a:r>
            <a:r>
              <a:rPr lang="fr-CA" altLang="en-US" dirty="0">
                <a:solidFill>
                  <a:srgbClr val="422C16"/>
                </a:solidFill>
                <a:latin typeface="Comic Sans MS" panose="030F0702030302020204" pitchFamily="66" charset="0"/>
              </a:rPr>
              <a:t> do </a:t>
            </a:r>
            <a:r>
              <a:rPr lang="fr-CA" altLang="en-US" dirty="0" err="1">
                <a:solidFill>
                  <a:srgbClr val="422C16"/>
                </a:solidFill>
                <a:latin typeface="Comic Sans MS" panose="030F0702030302020204" pitchFamily="66" charset="0"/>
              </a:rPr>
              <a:t>your</a:t>
            </a:r>
            <a:r>
              <a:rPr lang="fr-CA" altLang="en-US" dirty="0">
                <a:solidFill>
                  <a:srgbClr val="422C16"/>
                </a:solidFill>
                <a:latin typeface="Comic Sans MS" panose="030F0702030302020204" pitchFamily="66" charset="0"/>
              </a:rPr>
              <a:t> best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CA" altLang="en-US" dirty="0">
                <a:solidFill>
                  <a:srgbClr val="422C16"/>
                </a:solidFill>
                <a:latin typeface="Comic Sans MS" panose="030F0702030302020204" pitchFamily="66" charset="0"/>
              </a:rPr>
              <a:t>If </a:t>
            </a:r>
            <a:r>
              <a:rPr lang="fr-CA" altLang="en-US" dirty="0" err="1">
                <a:solidFill>
                  <a:srgbClr val="422C16"/>
                </a:solidFill>
                <a:latin typeface="Comic Sans MS" panose="030F0702030302020204" pitchFamily="66" charset="0"/>
              </a:rPr>
              <a:t>there</a:t>
            </a:r>
            <a:r>
              <a:rPr lang="fr-CA" altLang="en-US" dirty="0">
                <a:solidFill>
                  <a:srgbClr val="422C16"/>
                </a:solidFill>
                <a:latin typeface="Comic Sans MS" panose="030F0702030302020204" pitchFamily="66" charset="0"/>
              </a:rPr>
              <a:t> </a:t>
            </a:r>
            <a:r>
              <a:rPr lang="fr-CA" altLang="en-US" dirty="0" err="1">
                <a:solidFill>
                  <a:srgbClr val="422C16"/>
                </a:solidFill>
                <a:latin typeface="Comic Sans MS" panose="030F0702030302020204" pitchFamily="66" charset="0"/>
              </a:rPr>
              <a:t>is</a:t>
            </a:r>
            <a:r>
              <a:rPr lang="fr-CA" altLang="en-US" dirty="0">
                <a:solidFill>
                  <a:srgbClr val="422C16"/>
                </a:solidFill>
                <a:latin typeface="Comic Sans MS" panose="030F0702030302020204" pitchFamily="66" charset="0"/>
              </a:rPr>
              <a:t> a </a:t>
            </a:r>
            <a:r>
              <a:rPr lang="fr-CA" altLang="en-US" dirty="0" err="1">
                <a:solidFill>
                  <a:srgbClr val="422C16"/>
                </a:solidFill>
                <a:latin typeface="Comic Sans MS" panose="030F0702030302020204" pitchFamily="66" charset="0"/>
              </a:rPr>
              <a:t>draw</a:t>
            </a:r>
            <a:r>
              <a:rPr lang="fr-CA" altLang="en-US" dirty="0">
                <a:solidFill>
                  <a:srgbClr val="422C16"/>
                </a:solidFill>
                <a:latin typeface="Comic Sans MS" panose="030F0702030302020204" pitchFamily="66" charset="0"/>
              </a:rPr>
              <a:t> at the end, </a:t>
            </a:r>
            <a:r>
              <a:rPr lang="fr-CA" altLang="en-US" dirty="0" err="1">
                <a:solidFill>
                  <a:srgbClr val="422C16"/>
                </a:solidFill>
                <a:latin typeface="Comic Sans MS" panose="030F0702030302020204" pitchFamily="66" charset="0"/>
              </a:rPr>
              <a:t>there</a:t>
            </a:r>
            <a:r>
              <a:rPr lang="fr-CA" altLang="en-US" dirty="0">
                <a:solidFill>
                  <a:srgbClr val="422C16"/>
                </a:solidFill>
                <a:latin typeface="Comic Sans MS" panose="030F0702030302020204" pitchFamily="66" charset="0"/>
              </a:rPr>
              <a:t> </a:t>
            </a:r>
            <a:r>
              <a:rPr lang="fr-CA" altLang="en-US" dirty="0" err="1">
                <a:solidFill>
                  <a:srgbClr val="422C16"/>
                </a:solidFill>
                <a:latin typeface="Comic Sans MS" panose="030F0702030302020204" pitchFamily="66" charset="0"/>
              </a:rPr>
              <a:t>is</a:t>
            </a:r>
            <a:r>
              <a:rPr lang="fr-CA" altLang="en-US" dirty="0">
                <a:solidFill>
                  <a:srgbClr val="422C16"/>
                </a:solidFill>
                <a:latin typeface="Comic Sans MS" panose="030F0702030302020204" pitchFamily="66" charset="0"/>
              </a:rPr>
              <a:t> a tie-break round to </a:t>
            </a:r>
            <a:r>
              <a:rPr lang="fr-CA" altLang="en-US" dirty="0" err="1">
                <a:solidFill>
                  <a:srgbClr val="422C16"/>
                </a:solidFill>
                <a:latin typeface="Comic Sans MS" panose="030F0702030302020204" pitchFamily="66" charset="0"/>
              </a:rPr>
              <a:t>decide</a:t>
            </a:r>
            <a:r>
              <a:rPr lang="fr-CA" altLang="en-US" dirty="0">
                <a:solidFill>
                  <a:srgbClr val="422C16"/>
                </a:solidFill>
                <a:latin typeface="Comic Sans MS" panose="030F0702030302020204" pitchFamily="66" charset="0"/>
              </a:rPr>
              <a:t> the winners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231479A-8E5F-04F0-5C28-105286003F04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D9AA2A0C-176C-76A1-65C3-530FEB2E6B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63451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 altLang="en-US" sz="7200" b="1" dirty="0">
                <a:solidFill>
                  <a:srgbClr val="422C16"/>
                </a:solidFill>
                <a:latin typeface="Comic Sans MS" panose="030F0702030302020204" pitchFamily="66" charset="0"/>
              </a:rPr>
              <a:t>Round 3</a:t>
            </a:r>
            <a:endParaRPr lang="es-ES" altLang="en-US" sz="7200" b="1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sz="4000" b="1" dirty="0">
                <a:solidFill>
                  <a:srgbClr val="5C3D1E"/>
                </a:solidFill>
                <a:latin typeface="Comic Sans MS" panose="030F0702030302020204" pitchFamily="66" charset="0"/>
              </a:rPr>
              <a:t>Question 6</a:t>
            </a:r>
          </a:p>
          <a:p>
            <a:pPr marL="0" indent="0">
              <a:buNone/>
            </a:pPr>
            <a:r>
              <a:rPr lang="en-IE" sz="6000" dirty="0">
                <a:solidFill>
                  <a:srgbClr val="422C16"/>
                </a:solidFill>
                <a:latin typeface="Comic Sans MS" panose="030F0702030302020204" pitchFamily="66" charset="0"/>
              </a:rPr>
              <a:t>Which of the four gospels tells us about the Wise Men?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CE85CAD-24DD-7FA1-FE9D-D60C52C584C9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0F23EE05-5705-7589-1A20-0F4040B32D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6836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E4DD44-75EA-F6ED-A7C5-7FB8CFD90F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>
            <a:extLst>
              <a:ext uri="{FF2B5EF4-FFF2-40B4-BE49-F238E27FC236}">
                <a16:creationId xmlns:a16="http://schemas.microsoft.com/office/drawing/2014/main" id="{AE1F0664-9C43-ACF7-4B8D-C202DB716AD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332656"/>
            <a:ext cx="8229600" cy="5530626"/>
          </a:xfrm>
          <a:noFill/>
          <a:ln/>
        </p:spPr>
        <p:txBody>
          <a:bodyPr/>
          <a:lstStyle/>
          <a:p>
            <a:r>
              <a:rPr lang="es-UY" altLang="en-US" sz="13000" b="1" dirty="0">
                <a:ln w="28575">
                  <a:solidFill>
                    <a:srgbClr val="422C16"/>
                  </a:solidFill>
                </a:ln>
                <a:solidFill>
                  <a:srgbClr val="FF9900"/>
                </a:solidFill>
                <a:latin typeface="Comic Sans MS" panose="030F0702030302020204" pitchFamily="66" charset="0"/>
              </a:rPr>
              <a:t>Advent Fact</a:t>
            </a:r>
            <a:endParaRPr lang="es-ES" altLang="en-US" sz="13000" b="1" dirty="0">
              <a:ln w="28575">
                <a:solidFill>
                  <a:srgbClr val="422C16"/>
                </a:solidFill>
              </a:ln>
              <a:solidFill>
                <a:srgbClr val="FF9900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CE5CCDC-E6E0-BF97-74D4-84B5AEB2DE25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4170D6D6-2365-DBEF-C5A5-C09413225E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14849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 altLang="en-US" sz="7200" b="1" dirty="0">
                <a:solidFill>
                  <a:srgbClr val="FF9900"/>
                </a:solidFill>
                <a:latin typeface="Comic Sans MS" panose="030F0702030302020204" pitchFamily="66" charset="0"/>
              </a:rPr>
              <a:t>Advent Fact 4</a:t>
            </a:r>
            <a:endParaRPr lang="es-ES" altLang="en-US" sz="7200" b="1" dirty="0">
              <a:solidFill>
                <a:srgbClr val="FF990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sz="5400" b="1" dirty="0">
                <a:solidFill>
                  <a:srgbClr val="5C3D1E"/>
                </a:solidFill>
                <a:latin typeface="Comic Sans MS" panose="030F0702030302020204" pitchFamily="66" charset="0"/>
              </a:rPr>
              <a:t>Advent begins on the Sunday nearest November 30th, the feast day of St. Andrew the Apostle.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341C198-F63E-C2FF-3DE8-A0835BD931FC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6280B03E-35D6-1E55-01BD-006F07686D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7480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ctrTitle"/>
          </p:nvPr>
        </p:nvSpPr>
        <p:spPr>
          <a:xfrm>
            <a:off x="1547664" y="1124744"/>
            <a:ext cx="5904656" cy="3672408"/>
          </a:xfrm>
          <a:noFill/>
          <a:ln/>
        </p:spPr>
        <p:txBody>
          <a:bodyPr/>
          <a:lstStyle/>
          <a:p>
            <a:r>
              <a:rPr lang="es-UY" altLang="en-US" sz="11000" b="1" dirty="0">
                <a:solidFill>
                  <a:srgbClr val="422C16"/>
                </a:solidFill>
                <a:latin typeface="Comic Sans MS" panose="030F0702030302020204" pitchFamily="66" charset="0"/>
              </a:rPr>
              <a:t>Round 2 </a:t>
            </a:r>
            <a:r>
              <a:rPr lang="es-UY" altLang="en-US" sz="11000" b="1" dirty="0" err="1">
                <a:solidFill>
                  <a:srgbClr val="422C16"/>
                </a:solidFill>
                <a:latin typeface="Comic Sans MS" panose="030F0702030302020204" pitchFamily="66" charset="0"/>
              </a:rPr>
              <a:t>Answers</a:t>
            </a:r>
            <a:endParaRPr lang="es-ES" altLang="en-US" sz="11000" b="1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1BF7132-128E-A7E6-93B7-18D61E041ABE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4" name="Picture 3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3BD900AD-1782-ADA5-B2A3-2C4BDB06EA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6197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 altLang="en-US" sz="7200" b="1" dirty="0">
                <a:solidFill>
                  <a:srgbClr val="422C16"/>
                </a:solidFill>
                <a:latin typeface="Comic Sans MS" panose="030F0702030302020204" pitchFamily="66" charset="0"/>
              </a:rPr>
              <a:t>Round 2 </a:t>
            </a:r>
            <a:r>
              <a:rPr lang="es-UY" altLang="en-US" sz="7200" b="1" dirty="0" err="1">
                <a:solidFill>
                  <a:srgbClr val="422C16"/>
                </a:solidFill>
                <a:latin typeface="Comic Sans MS" panose="030F0702030302020204" pitchFamily="66" charset="0"/>
              </a:rPr>
              <a:t>Answers</a:t>
            </a:r>
            <a:endParaRPr lang="es-ES" altLang="en-US" sz="7200" b="1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sz="4000" b="1" dirty="0">
                <a:solidFill>
                  <a:srgbClr val="5C3D1E"/>
                </a:solidFill>
                <a:latin typeface="Comic Sans MS" panose="030F0702030302020204" pitchFamily="66" charset="0"/>
              </a:rPr>
              <a:t>Question 1</a:t>
            </a:r>
          </a:p>
          <a:p>
            <a:pPr marL="0" indent="0" eaLnBrk="1" hangingPunct="1">
              <a:buNone/>
            </a:pPr>
            <a:r>
              <a:rPr lang="en-IE" altLang="en-US" sz="6000" dirty="0">
                <a:solidFill>
                  <a:srgbClr val="422C16"/>
                </a:solidFill>
                <a:latin typeface="Comic Sans MS" panose="030F0702030302020204" pitchFamily="66" charset="0"/>
              </a:rPr>
              <a:t>What girl’s name is also a song sung at Christmas?</a:t>
            </a:r>
          </a:p>
          <a:p>
            <a:pPr marL="0" indent="0" algn="ctr" eaLnBrk="1" hangingPunct="1">
              <a:buNone/>
            </a:pPr>
            <a:r>
              <a:rPr lang="en-IE" altLang="en-US" sz="6000" b="1" dirty="0">
                <a:solidFill>
                  <a:srgbClr val="FF9900"/>
                </a:solidFill>
                <a:latin typeface="Comic Sans MS" panose="030F0702030302020204" pitchFamily="66" charset="0"/>
              </a:rPr>
              <a:t>Carol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39953FB-3C7D-6716-8B00-12DA4E173A7A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F092DAA5-0A47-B060-B8F2-FD48C25664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313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 altLang="en-US" sz="7200" b="1" dirty="0">
                <a:solidFill>
                  <a:srgbClr val="422C16"/>
                </a:solidFill>
                <a:latin typeface="Comic Sans MS" panose="030F0702030302020204" pitchFamily="66" charset="0"/>
              </a:rPr>
              <a:t>Round 2 </a:t>
            </a:r>
            <a:r>
              <a:rPr lang="es-UY" altLang="en-US" sz="7200" b="1" dirty="0" err="1">
                <a:solidFill>
                  <a:srgbClr val="422C16"/>
                </a:solidFill>
                <a:latin typeface="Comic Sans MS" panose="030F0702030302020204" pitchFamily="66" charset="0"/>
              </a:rPr>
              <a:t>Answers</a:t>
            </a:r>
            <a:endParaRPr lang="es-ES" altLang="en-US" sz="7200" b="1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sz="4000" b="1" dirty="0">
                <a:solidFill>
                  <a:srgbClr val="5C3D1E"/>
                </a:solidFill>
                <a:latin typeface="Comic Sans MS" panose="030F0702030302020204" pitchFamily="66" charset="0"/>
              </a:rPr>
              <a:t>Question 2</a:t>
            </a:r>
          </a:p>
          <a:p>
            <a:pPr marL="0" indent="0">
              <a:buNone/>
            </a:pPr>
            <a:r>
              <a:rPr lang="en-IE" sz="6000" dirty="0">
                <a:solidFill>
                  <a:srgbClr val="422C16"/>
                </a:solidFill>
                <a:latin typeface="Comic Sans MS" panose="030F0702030302020204" pitchFamily="66" charset="0"/>
              </a:rPr>
              <a:t>In what town was Jesus born?</a:t>
            </a:r>
          </a:p>
          <a:p>
            <a:pPr marL="0" indent="0" algn="ctr">
              <a:buNone/>
            </a:pPr>
            <a:r>
              <a:rPr lang="en-IE" sz="6000" b="1" dirty="0">
                <a:solidFill>
                  <a:srgbClr val="FF9900"/>
                </a:solidFill>
                <a:latin typeface="Comic Sans MS" panose="030F0702030302020204" pitchFamily="66" charset="0"/>
              </a:rPr>
              <a:t>Bethlehem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CE7708F-5183-3033-3268-9013AC3D2728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8A48CD3D-A82F-DD41-D5B3-7D2D90C50A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4004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 altLang="en-US" sz="7200" b="1" dirty="0">
                <a:solidFill>
                  <a:srgbClr val="422C16"/>
                </a:solidFill>
                <a:latin typeface="Comic Sans MS" panose="030F0702030302020204" pitchFamily="66" charset="0"/>
              </a:rPr>
              <a:t>Round 2 </a:t>
            </a:r>
            <a:r>
              <a:rPr lang="es-UY" altLang="en-US" sz="7200" b="1" dirty="0" err="1">
                <a:solidFill>
                  <a:srgbClr val="422C16"/>
                </a:solidFill>
                <a:latin typeface="Comic Sans MS" panose="030F0702030302020204" pitchFamily="66" charset="0"/>
              </a:rPr>
              <a:t>Answers</a:t>
            </a:r>
            <a:endParaRPr lang="es-ES" altLang="en-US" sz="7200" b="1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sz="4000" b="1" dirty="0">
                <a:solidFill>
                  <a:srgbClr val="5C3D1E"/>
                </a:solidFill>
                <a:latin typeface="Comic Sans MS" panose="030F0702030302020204" pitchFamily="66" charset="0"/>
              </a:rPr>
              <a:t>Question 3</a:t>
            </a:r>
          </a:p>
          <a:p>
            <a:pPr marL="0" indent="0">
              <a:buNone/>
            </a:pPr>
            <a:r>
              <a:rPr lang="en-IE" sz="5400" dirty="0">
                <a:solidFill>
                  <a:srgbClr val="422C16"/>
                </a:solidFill>
                <a:latin typeface="Comic Sans MS" panose="030F0702030302020204" pitchFamily="66" charset="0"/>
              </a:rPr>
              <a:t>Which gift brought by the Three Wise Men had the longest name?</a:t>
            </a:r>
          </a:p>
          <a:p>
            <a:pPr marL="0" indent="0" algn="ctr">
              <a:buNone/>
            </a:pPr>
            <a:r>
              <a:rPr lang="en-IE" sz="6000" b="1" dirty="0">
                <a:solidFill>
                  <a:srgbClr val="FF9900"/>
                </a:solidFill>
                <a:latin typeface="Comic Sans MS" panose="030F0702030302020204" pitchFamily="66" charset="0"/>
              </a:rPr>
              <a:t>Frankincense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CED5365-1638-46B1-B1F4-F9A89FD5C9B8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F27E3E2C-DD81-E1EF-5F0D-4BBD8BA9AF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3313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 altLang="en-US" sz="7200" b="1" dirty="0">
                <a:solidFill>
                  <a:srgbClr val="422C16"/>
                </a:solidFill>
                <a:latin typeface="Comic Sans MS" panose="030F0702030302020204" pitchFamily="66" charset="0"/>
              </a:rPr>
              <a:t>Round 2 </a:t>
            </a:r>
            <a:r>
              <a:rPr lang="es-UY" altLang="en-US" sz="7200" b="1" dirty="0" err="1">
                <a:solidFill>
                  <a:srgbClr val="422C16"/>
                </a:solidFill>
                <a:latin typeface="Comic Sans MS" panose="030F0702030302020204" pitchFamily="66" charset="0"/>
              </a:rPr>
              <a:t>Answers</a:t>
            </a:r>
            <a:endParaRPr lang="es-ES" altLang="en-US" sz="7200" b="1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sz="4000" b="1" dirty="0">
                <a:solidFill>
                  <a:srgbClr val="5C3D1E"/>
                </a:solidFill>
                <a:latin typeface="Comic Sans MS" panose="030F0702030302020204" pitchFamily="66" charset="0"/>
              </a:rPr>
              <a:t>Question 4</a:t>
            </a:r>
          </a:p>
          <a:p>
            <a:pPr marL="0" indent="0">
              <a:buNone/>
            </a:pPr>
            <a:r>
              <a:rPr lang="en-IE" sz="4800" dirty="0">
                <a:solidFill>
                  <a:srgbClr val="422C16"/>
                </a:solidFill>
                <a:latin typeface="Comic Sans MS" panose="030F0702030302020204" pitchFamily="66" charset="0"/>
              </a:rPr>
              <a:t>Which of these gospels does not tell the story of the birth of Jesus: Matthew, Mark or Luke?</a:t>
            </a:r>
          </a:p>
          <a:p>
            <a:pPr marL="0" indent="0" algn="ctr">
              <a:buNone/>
            </a:pPr>
            <a:r>
              <a:rPr lang="en-IE" sz="6000" b="1" dirty="0">
                <a:solidFill>
                  <a:srgbClr val="FF9900"/>
                </a:solidFill>
                <a:latin typeface="Comic Sans MS" panose="030F0702030302020204" pitchFamily="66" charset="0"/>
              </a:rPr>
              <a:t>Mark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48E5CC7-2071-D824-B44C-FDED5904204F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4805C1D5-B6DC-AE1C-EF0B-EB143E6A98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188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 altLang="en-US" sz="7200" b="1" dirty="0">
                <a:solidFill>
                  <a:srgbClr val="422C16"/>
                </a:solidFill>
                <a:latin typeface="Comic Sans MS" panose="030F0702030302020204" pitchFamily="66" charset="0"/>
              </a:rPr>
              <a:t>Round 2 </a:t>
            </a:r>
            <a:r>
              <a:rPr lang="es-UY" altLang="en-US" sz="7200" b="1" dirty="0" err="1">
                <a:solidFill>
                  <a:srgbClr val="422C16"/>
                </a:solidFill>
                <a:latin typeface="Comic Sans MS" panose="030F0702030302020204" pitchFamily="66" charset="0"/>
              </a:rPr>
              <a:t>Answers</a:t>
            </a:r>
            <a:endParaRPr lang="es-ES" altLang="en-US" sz="7200" b="1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sz="4000" b="1" dirty="0">
                <a:solidFill>
                  <a:srgbClr val="5C3D1E"/>
                </a:solidFill>
                <a:latin typeface="Comic Sans MS" panose="030F0702030302020204" pitchFamily="66" charset="0"/>
              </a:rPr>
              <a:t>Question 5</a:t>
            </a:r>
          </a:p>
          <a:p>
            <a:pPr marL="0" indent="0">
              <a:buNone/>
            </a:pPr>
            <a:r>
              <a:rPr lang="en-IE" altLang="en-US" sz="4800" dirty="0">
                <a:solidFill>
                  <a:srgbClr val="422C16"/>
                </a:solidFill>
                <a:latin typeface="Comic Sans MS" panose="030F0702030302020204" pitchFamily="66" charset="0"/>
              </a:rPr>
              <a:t>What three words describe the snow in the carol “Good King Wenceslas”?</a:t>
            </a:r>
          </a:p>
          <a:p>
            <a:pPr marL="0" indent="0" algn="ctr">
              <a:buNone/>
            </a:pPr>
            <a:r>
              <a:rPr lang="en-IE" altLang="en-US" sz="6000" b="1" dirty="0">
                <a:solidFill>
                  <a:srgbClr val="FF9900"/>
                </a:solidFill>
                <a:latin typeface="Comic Sans MS" panose="030F0702030302020204" pitchFamily="66" charset="0"/>
              </a:rPr>
              <a:t>Deep, Crisp, Even</a:t>
            </a:r>
            <a:endParaRPr lang="es-ES" altLang="en-US" sz="6000" b="1" dirty="0">
              <a:solidFill>
                <a:srgbClr val="FF9900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95A9443-8FB6-73EC-E239-073434CDDDDB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5CAE2761-6603-A921-AC85-7EE33177CA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8273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 altLang="en-US" sz="7200" b="1" dirty="0">
                <a:solidFill>
                  <a:srgbClr val="422C16"/>
                </a:solidFill>
                <a:latin typeface="Comic Sans MS" panose="030F0702030302020204" pitchFamily="66" charset="0"/>
              </a:rPr>
              <a:t>Round 2 </a:t>
            </a:r>
            <a:r>
              <a:rPr lang="es-UY" altLang="en-US" sz="7200" b="1" dirty="0" err="1">
                <a:solidFill>
                  <a:srgbClr val="422C16"/>
                </a:solidFill>
                <a:latin typeface="Comic Sans MS" panose="030F0702030302020204" pitchFamily="66" charset="0"/>
              </a:rPr>
              <a:t>Answers</a:t>
            </a:r>
            <a:endParaRPr lang="es-ES" altLang="en-US" sz="7200" b="1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sz="4000" b="1" dirty="0">
                <a:solidFill>
                  <a:srgbClr val="5C3D1E"/>
                </a:solidFill>
                <a:latin typeface="Comic Sans MS" panose="030F0702030302020204" pitchFamily="66" charset="0"/>
              </a:rPr>
              <a:t>Question 6</a:t>
            </a:r>
          </a:p>
          <a:p>
            <a:pPr marL="0" indent="0">
              <a:buNone/>
            </a:pPr>
            <a:r>
              <a:rPr lang="en-IE" sz="6000" dirty="0">
                <a:solidFill>
                  <a:srgbClr val="422C16"/>
                </a:solidFill>
                <a:latin typeface="Comic Sans MS" panose="030F0702030302020204" pitchFamily="66" charset="0"/>
              </a:rPr>
              <a:t>In what was Jesus wrapped whilst lying in the manger?</a:t>
            </a:r>
          </a:p>
          <a:p>
            <a:pPr marL="0" indent="0">
              <a:buNone/>
            </a:pPr>
            <a:r>
              <a:rPr lang="en-IE" sz="6000" b="1" dirty="0">
                <a:solidFill>
                  <a:srgbClr val="FF9900"/>
                </a:solidFill>
                <a:latin typeface="Comic Sans MS" panose="030F0702030302020204" pitchFamily="66" charset="0"/>
              </a:rPr>
              <a:t>Swaddling Clothes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6076C5D-56DF-3076-1457-C51DC4D3A857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222932B1-80DC-7791-E3FE-A0F5FF0596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9152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ctrTitle"/>
          </p:nvPr>
        </p:nvSpPr>
        <p:spPr>
          <a:xfrm>
            <a:off x="611560" y="404664"/>
            <a:ext cx="8064896" cy="2016224"/>
          </a:xfrm>
          <a:noFill/>
          <a:ln/>
        </p:spPr>
        <p:txBody>
          <a:bodyPr/>
          <a:lstStyle/>
          <a:p>
            <a:r>
              <a:rPr lang="es-UY" altLang="en-US" sz="11000" b="1" dirty="0" err="1">
                <a:ln>
                  <a:solidFill>
                    <a:schemeClr val="bg1"/>
                  </a:solidFill>
                </a:ln>
                <a:solidFill>
                  <a:srgbClr val="422C16"/>
                </a:solidFill>
                <a:latin typeface="Comic Sans MS" panose="030F0702030302020204" pitchFamily="66" charset="0"/>
              </a:rPr>
              <a:t>Good</a:t>
            </a:r>
            <a:r>
              <a:rPr lang="es-UY" altLang="en-US" sz="11000" b="1" dirty="0">
                <a:ln>
                  <a:solidFill>
                    <a:schemeClr val="bg1"/>
                  </a:solidFill>
                </a:ln>
                <a:solidFill>
                  <a:srgbClr val="422C16"/>
                </a:solidFill>
                <a:latin typeface="Comic Sans MS" panose="030F0702030302020204" pitchFamily="66" charset="0"/>
              </a:rPr>
              <a:t> </a:t>
            </a:r>
            <a:r>
              <a:rPr lang="es-UY" altLang="en-US" sz="11000" b="1" dirty="0" err="1">
                <a:ln>
                  <a:solidFill>
                    <a:schemeClr val="bg1"/>
                  </a:solidFill>
                </a:ln>
                <a:solidFill>
                  <a:srgbClr val="422C16"/>
                </a:solidFill>
                <a:latin typeface="Comic Sans MS" panose="030F0702030302020204" pitchFamily="66" charset="0"/>
              </a:rPr>
              <a:t>Luck</a:t>
            </a:r>
            <a:r>
              <a:rPr lang="es-UY" altLang="en-US" sz="11000" b="1" dirty="0">
                <a:ln>
                  <a:solidFill>
                    <a:schemeClr val="bg1"/>
                  </a:solidFill>
                </a:ln>
                <a:solidFill>
                  <a:srgbClr val="422C16"/>
                </a:solidFill>
                <a:latin typeface="Comic Sans MS" panose="030F0702030302020204" pitchFamily="66" charset="0"/>
              </a:rPr>
              <a:t>!</a:t>
            </a:r>
            <a:endParaRPr lang="es-ES" altLang="en-US" sz="11000" b="1" dirty="0">
              <a:ln>
                <a:solidFill>
                  <a:schemeClr val="bg1"/>
                </a:solidFill>
              </a:ln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Rectangle 110"/>
          <p:cNvSpPr txBox="1">
            <a:spLocks noChangeArrowheads="1"/>
          </p:cNvSpPr>
          <p:nvPr/>
        </p:nvSpPr>
        <p:spPr bwMode="auto">
          <a:xfrm>
            <a:off x="323528" y="2564904"/>
            <a:ext cx="8064896" cy="338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s-UY" altLang="en-US" sz="11000" b="1" kern="0" dirty="0" err="1">
                <a:ln w="28575">
                  <a:solidFill>
                    <a:schemeClr val="bg1"/>
                  </a:solidFill>
                </a:ln>
                <a:solidFill>
                  <a:srgbClr val="422C16"/>
                </a:solidFill>
                <a:latin typeface="Comic Sans MS" panose="030F0702030302020204" pitchFamily="66" charset="0"/>
              </a:rPr>
              <a:t>Enjoy</a:t>
            </a:r>
            <a:r>
              <a:rPr lang="es-UY" altLang="en-US" sz="11000" b="1" kern="0" dirty="0">
                <a:ln w="28575">
                  <a:solidFill>
                    <a:schemeClr val="bg1"/>
                  </a:solidFill>
                </a:ln>
                <a:solidFill>
                  <a:srgbClr val="422C16"/>
                </a:solidFill>
                <a:latin typeface="Comic Sans MS" panose="030F0702030302020204" pitchFamily="66" charset="0"/>
              </a:rPr>
              <a:t> </a:t>
            </a:r>
            <a:r>
              <a:rPr lang="es-UY" altLang="en-US" sz="11000" b="1" kern="0" dirty="0" err="1">
                <a:ln w="28575">
                  <a:solidFill>
                    <a:schemeClr val="bg1"/>
                  </a:solidFill>
                </a:ln>
                <a:solidFill>
                  <a:srgbClr val="422C16"/>
                </a:solidFill>
                <a:latin typeface="Comic Sans MS" panose="030F0702030302020204" pitchFamily="66" charset="0"/>
              </a:rPr>
              <a:t>the</a:t>
            </a:r>
            <a:r>
              <a:rPr lang="es-UY" altLang="en-US" sz="11000" b="1" kern="0" dirty="0">
                <a:ln w="28575">
                  <a:solidFill>
                    <a:schemeClr val="bg1"/>
                  </a:solidFill>
                </a:ln>
                <a:solidFill>
                  <a:srgbClr val="422C16"/>
                </a:solidFill>
                <a:latin typeface="Comic Sans MS" panose="030F0702030302020204" pitchFamily="66" charset="0"/>
              </a:rPr>
              <a:t> </a:t>
            </a:r>
            <a:r>
              <a:rPr lang="es-UY" altLang="en-US" sz="11000" b="1" kern="0" dirty="0" err="1">
                <a:ln w="28575">
                  <a:solidFill>
                    <a:schemeClr val="bg1"/>
                  </a:solidFill>
                </a:ln>
                <a:solidFill>
                  <a:srgbClr val="422C16"/>
                </a:solidFill>
                <a:latin typeface="Comic Sans MS" panose="030F0702030302020204" pitchFamily="66" charset="0"/>
              </a:rPr>
              <a:t>Quiz</a:t>
            </a:r>
            <a:endParaRPr lang="es-ES" altLang="en-US" sz="11000" b="1" kern="0" dirty="0">
              <a:ln w="28575">
                <a:solidFill>
                  <a:schemeClr val="bg1"/>
                </a:solidFill>
              </a:ln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27A58AF-3C23-1B0F-4995-80875F7AA6CA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D9F17671-ECC5-0A75-F0C6-54796795B9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3097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FFCB8A-7CA2-F3A7-CC67-C54CFF6955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>
            <a:extLst>
              <a:ext uri="{FF2B5EF4-FFF2-40B4-BE49-F238E27FC236}">
                <a16:creationId xmlns:a16="http://schemas.microsoft.com/office/drawing/2014/main" id="{6ABB6DC4-C6F6-6539-FF3D-787E893BA02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332656"/>
            <a:ext cx="8229600" cy="5530626"/>
          </a:xfrm>
          <a:noFill/>
          <a:ln/>
        </p:spPr>
        <p:txBody>
          <a:bodyPr/>
          <a:lstStyle/>
          <a:p>
            <a:r>
              <a:rPr lang="es-UY" altLang="en-US" sz="13000" b="1" dirty="0">
                <a:ln w="28575">
                  <a:solidFill>
                    <a:srgbClr val="422C16"/>
                  </a:solidFill>
                </a:ln>
                <a:solidFill>
                  <a:srgbClr val="FF9900"/>
                </a:solidFill>
                <a:latin typeface="Comic Sans MS" panose="030F0702030302020204" pitchFamily="66" charset="0"/>
              </a:rPr>
              <a:t>Advent Fact</a:t>
            </a:r>
            <a:endParaRPr lang="es-ES" altLang="en-US" sz="13000" b="1" dirty="0">
              <a:ln w="28575">
                <a:solidFill>
                  <a:srgbClr val="422C16"/>
                </a:solidFill>
              </a:ln>
              <a:solidFill>
                <a:srgbClr val="FF9900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D7FE9CA-54D1-9309-2F90-0D0AEEE8EBA1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EEA3748B-5820-1BA3-A8A6-C3544688E5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19008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 altLang="en-US" sz="7200" b="1" dirty="0">
                <a:solidFill>
                  <a:srgbClr val="FF9900"/>
                </a:solidFill>
                <a:latin typeface="Comic Sans MS" panose="030F0702030302020204" pitchFamily="66" charset="0"/>
              </a:rPr>
              <a:t>Advent Fact 5</a:t>
            </a:r>
            <a:endParaRPr lang="es-ES" altLang="en-US" sz="7200" b="1" dirty="0">
              <a:solidFill>
                <a:srgbClr val="FF990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sz="4800" b="1" dirty="0">
                <a:solidFill>
                  <a:srgbClr val="5C3D1E"/>
                </a:solidFill>
                <a:latin typeface="Comic Sans MS" panose="030F0702030302020204" pitchFamily="66" charset="0"/>
              </a:rPr>
              <a:t>Because the day on which Advent begins changes from year to year, so does the length of each Advent season.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F53C4C8-AD39-CB14-9F94-8BE5B3943B76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9C4BF83C-1245-C935-7EA3-900DE69319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5844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ctrTitle"/>
          </p:nvPr>
        </p:nvSpPr>
        <p:spPr>
          <a:xfrm>
            <a:off x="1547664" y="1124744"/>
            <a:ext cx="5904656" cy="3672408"/>
          </a:xfrm>
          <a:noFill/>
          <a:ln/>
        </p:spPr>
        <p:txBody>
          <a:bodyPr/>
          <a:lstStyle/>
          <a:p>
            <a:r>
              <a:rPr lang="es-UY" altLang="en-US" sz="11000" b="1" dirty="0">
                <a:solidFill>
                  <a:srgbClr val="422C16"/>
                </a:solidFill>
                <a:latin typeface="Comic Sans MS" panose="030F0702030302020204" pitchFamily="66" charset="0"/>
              </a:rPr>
              <a:t>Round 4</a:t>
            </a:r>
            <a:endParaRPr lang="es-ES" altLang="en-US" sz="11000" b="1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D7C37FD-2B50-0299-0431-F6D295AACA5C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4" name="Picture 3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8E3E4C90-D3FE-50EE-0ADC-53DC73C50A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073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 altLang="en-US" sz="7200" b="1" dirty="0">
                <a:solidFill>
                  <a:srgbClr val="422C16"/>
                </a:solidFill>
                <a:latin typeface="Comic Sans MS" panose="030F0702030302020204" pitchFamily="66" charset="0"/>
              </a:rPr>
              <a:t>Round 4</a:t>
            </a:r>
            <a:endParaRPr lang="es-ES" altLang="en-US" sz="7200" b="1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sz="4000" b="1" dirty="0">
                <a:solidFill>
                  <a:srgbClr val="5C3D1E"/>
                </a:solidFill>
                <a:latin typeface="Comic Sans MS" panose="030F0702030302020204" pitchFamily="66" charset="0"/>
              </a:rPr>
              <a:t>Question 1</a:t>
            </a:r>
          </a:p>
          <a:p>
            <a:pPr marL="0" indent="0">
              <a:buNone/>
            </a:pPr>
            <a:r>
              <a:rPr lang="en-IE" sz="6000" dirty="0">
                <a:solidFill>
                  <a:srgbClr val="422C16"/>
                </a:solidFill>
                <a:latin typeface="Comic Sans MS" panose="030F0702030302020204" pitchFamily="66" charset="0"/>
              </a:rPr>
              <a:t>What precious metal did the Wise Men give Jesus as a gift?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46E9981-E023-C381-8C17-BD248A4683F8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675C21CD-CBB3-F96B-F9EB-86317FD8D5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8163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 altLang="en-US" sz="7200" b="1" dirty="0">
                <a:solidFill>
                  <a:srgbClr val="422C16"/>
                </a:solidFill>
                <a:latin typeface="Comic Sans MS" panose="030F0702030302020204" pitchFamily="66" charset="0"/>
              </a:rPr>
              <a:t>Round 4</a:t>
            </a:r>
            <a:endParaRPr lang="es-ES" altLang="en-US" sz="7200" b="1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sz="4000" b="1" dirty="0">
                <a:solidFill>
                  <a:srgbClr val="5C3D1E"/>
                </a:solidFill>
                <a:latin typeface="Comic Sans MS" panose="030F0702030302020204" pitchFamily="66" charset="0"/>
              </a:rPr>
              <a:t>Question 2</a:t>
            </a:r>
          </a:p>
          <a:p>
            <a:pPr marL="0" indent="0">
              <a:buNone/>
            </a:pPr>
            <a:r>
              <a:rPr lang="en-IE" sz="6000" dirty="0">
                <a:solidFill>
                  <a:srgbClr val="422C16"/>
                </a:solidFill>
                <a:latin typeface="Comic Sans MS" panose="030F0702030302020204" pitchFamily="66" charset="0"/>
              </a:rPr>
              <a:t>In what kind of building was Jesus born?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7CE5AD5-9D22-0D3E-B552-7E447C44BCBA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D9F19BF2-DBC7-FC4A-4864-B64C2870A6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6433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 altLang="en-US" sz="7200" b="1" dirty="0">
                <a:solidFill>
                  <a:srgbClr val="422C16"/>
                </a:solidFill>
                <a:latin typeface="Comic Sans MS" panose="030F0702030302020204" pitchFamily="66" charset="0"/>
              </a:rPr>
              <a:t>Round 4</a:t>
            </a:r>
            <a:endParaRPr lang="es-ES" altLang="en-US" sz="7200" b="1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sz="4000" b="1" dirty="0">
                <a:solidFill>
                  <a:srgbClr val="5C3D1E"/>
                </a:solidFill>
                <a:latin typeface="Comic Sans MS" panose="030F0702030302020204" pitchFamily="66" charset="0"/>
              </a:rPr>
              <a:t>Question 3</a:t>
            </a:r>
          </a:p>
          <a:p>
            <a:pPr marL="0" indent="0">
              <a:buNone/>
            </a:pPr>
            <a:r>
              <a:rPr lang="en-IE" altLang="en-US" sz="5400" dirty="0">
                <a:solidFill>
                  <a:srgbClr val="422C16"/>
                </a:solidFill>
                <a:latin typeface="Comic Sans MS" panose="030F0702030302020204" pitchFamily="66" charset="0"/>
              </a:rPr>
              <a:t>Wassailing was an old name for doing what at Christmas?</a:t>
            </a:r>
          </a:p>
          <a:p>
            <a:pPr marL="0" indent="0">
              <a:buNone/>
            </a:pPr>
            <a:r>
              <a:rPr lang="en-IE" sz="6000" dirty="0">
                <a:solidFill>
                  <a:srgbClr val="422C16"/>
                </a:solidFill>
                <a:latin typeface="Comic Sans MS" panose="030F0702030302020204" pitchFamily="66" charset="0"/>
              </a:rPr>
              <a:t>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E3EA9EF-06AF-D328-79E9-F09CDCB2F7FB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B8B00BCB-2317-4FA4-2B4F-E6B73C433E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5973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 altLang="en-US" sz="7200" b="1" dirty="0">
                <a:solidFill>
                  <a:srgbClr val="422C16"/>
                </a:solidFill>
                <a:latin typeface="Comic Sans MS" panose="030F0702030302020204" pitchFamily="66" charset="0"/>
              </a:rPr>
              <a:t>Round 4</a:t>
            </a:r>
            <a:endParaRPr lang="es-ES" altLang="en-US" sz="7200" b="1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sz="4000" b="1" dirty="0">
                <a:solidFill>
                  <a:srgbClr val="5C3D1E"/>
                </a:solidFill>
                <a:latin typeface="Comic Sans MS" panose="030F0702030302020204" pitchFamily="66" charset="0"/>
              </a:rPr>
              <a:t>Question 4</a:t>
            </a:r>
          </a:p>
          <a:p>
            <a:pPr marL="0" indent="0">
              <a:buNone/>
            </a:pPr>
            <a:r>
              <a:rPr lang="en-IE" sz="5400" dirty="0">
                <a:solidFill>
                  <a:srgbClr val="422C16"/>
                </a:solidFill>
                <a:latin typeface="Comic Sans MS" panose="030F0702030302020204" pitchFamily="66" charset="0"/>
              </a:rPr>
              <a:t>What colour candle is lit on the Advent Wreath on Christmas Day?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B4367AA-F8F8-11FC-2229-3D93EDEE4B22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DF8BF617-59FD-73A1-77A7-A8280E44F6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763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 altLang="en-US" sz="7200" b="1" dirty="0">
                <a:solidFill>
                  <a:srgbClr val="422C16"/>
                </a:solidFill>
                <a:latin typeface="Comic Sans MS" panose="030F0702030302020204" pitchFamily="66" charset="0"/>
              </a:rPr>
              <a:t>Round 4</a:t>
            </a:r>
            <a:endParaRPr lang="es-ES" altLang="en-US" sz="7200" b="1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sz="4000" b="1" dirty="0">
                <a:solidFill>
                  <a:srgbClr val="5C3D1E"/>
                </a:solidFill>
                <a:latin typeface="Comic Sans MS" panose="030F0702030302020204" pitchFamily="66" charset="0"/>
              </a:rPr>
              <a:t>Question 5</a:t>
            </a:r>
          </a:p>
          <a:p>
            <a:pPr marL="0" indent="0">
              <a:buNone/>
            </a:pPr>
            <a:r>
              <a:rPr lang="en-IE" sz="4000" dirty="0">
                <a:solidFill>
                  <a:srgbClr val="422C16"/>
                </a:solidFill>
                <a:latin typeface="Comic Sans MS" panose="030F0702030302020204" pitchFamily="66" charset="0"/>
              </a:rPr>
              <a:t>What tree, representing the history of the bible, is sometimes displayed  in a church during Advent:</a:t>
            </a:r>
          </a:p>
          <a:p>
            <a:pPr marL="0" indent="0">
              <a:buNone/>
            </a:pPr>
            <a:r>
              <a:rPr lang="en-IE" sz="4000" dirty="0">
                <a:solidFill>
                  <a:srgbClr val="422C16"/>
                </a:solidFill>
                <a:latin typeface="Comic Sans MS" panose="030F0702030302020204" pitchFamily="66" charset="0"/>
              </a:rPr>
              <a:t>(a) Jacob (b) Jesse</a:t>
            </a:r>
          </a:p>
          <a:p>
            <a:pPr marL="0" indent="0">
              <a:buNone/>
            </a:pPr>
            <a:r>
              <a:rPr lang="en-IE" sz="4000" dirty="0">
                <a:solidFill>
                  <a:srgbClr val="422C16"/>
                </a:solidFill>
                <a:latin typeface="Comic Sans MS" panose="030F0702030302020204" pitchFamily="66" charset="0"/>
              </a:rPr>
              <a:t>(c) Jonah?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5C50445-DC6B-81CB-A22A-0C5D2882E4E3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1D90150E-E421-0A75-C4AA-EA74B67A56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631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 altLang="en-US" sz="7200" b="1" dirty="0">
                <a:solidFill>
                  <a:srgbClr val="422C16"/>
                </a:solidFill>
                <a:latin typeface="Comic Sans MS" panose="030F0702030302020204" pitchFamily="66" charset="0"/>
              </a:rPr>
              <a:t>Round 4</a:t>
            </a:r>
            <a:endParaRPr lang="es-ES" altLang="en-US" sz="7200" b="1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sz="4000" b="1" dirty="0">
                <a:solidFill>
                  <a:srgbClr val="5C3D1E"/>
                </a:solidFill>
                <a:latin typeface="Comic Sans MS" panose="030F0702030302020204" pitchFamily="66" charset="0"/>
              </a:rPr>
              <a:t>Question 6</a:t>
            </a:r>
          </a:p>
          <a:p>
            <a:pPr marL="0" indent="0">
              <a:buNone/>
            </a:pPr>
            <a:r>
              <a:rPr lang="en-IE" sz="6000" dirty="0">
                <a:solidFill>
                  <a:srgbClr val="422C16"/>
                </a:solidFill>
                <a:latin typeface="Comic Sans MS" panose="030F0702030302020204" pitchFamily="66" charset="0"/>
              </a:rPr>
              <a:t>Where was baby Jesus placed after he was born?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AD24067-5553-42B7-1129-9F5E8DA93B30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F1B829A8-4323-51B7-6E1C-9DC30DC233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3756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3AD438-F8A6-91C1-89A3-6E4FF22FD2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>
            <a:extLst>
              <a:ext uri="{FF2B5EF4-FFF2-40B4-BE49-F238E27FC236}">
                <a16:creationId xmlns:a16="http://schemas.microsoft.com/office/drawing/2014/main" id="{A111DFAD-FBA0-F1AD-F315-CD643E75865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332656"/>
            <a:ext cx="8229600" cy="5530626"/>
          </a:xfrm>
          <a:noFill/>
          <a:ln/>
        </p:spPr>
        <p:txBody>
          <a:bodyPr/>
          <a:lstStyle/>
          <a:p>
            <a:r>
              <a:rPr lang="es-UY" altLang="en-US" sz="13000" b="1" dirty="0">
                <a:ln w="28575">
                  <a:solidFill>
                    <a:srgbClr val="422C16"/>
                  </a:solidFill>
                </a:ln>
                <a:solidFill>
                  <a:srgbClr val="FF9900"/>
                </a:solidFill>
                <a:latin typeface="Comic Sans MS" panose="030F0702030302020204" pitchFamily="66" charset="0"/>
              </a:rPr>
              <a:t>Advent Fact</a:t>
            </a:r>
            <a:endParaRPr lang="es-ES" altLang="en-US" sz="13000" b="1" dirty="0">
              <a:ln w="28575">
                <a:solidFill>
                  <a:srgbClr val="422C16"/>
                </a:solidFill>
              </a:ln>
              <a:solidFill>
                <a:srgbClr val="FF9900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A11D95B-6C41-DF2B-972C-0A089008585F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0DFD1FE7-9175-250C-C1A0-8379522941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40624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ctrTitle"/>
          </p:nvPr>
        </p:nvSpPr>
        <p:spPr>
          <a:xfrm>
            <a:off x="611560" y="404664"/>
            <a:ext cx="8064896" cy="2016224"/>
          </a:xfrm>
          <a:noFill/>
          <a:ln/>
        </p:spPr>
        <p:txBody>
          <a:bodyPr/>
          <a:lstStyle/>
          <a:p>
            <a:r>
              <a:rPr lang="es-UY" altLang="en-US" sz="11000" b="1" dirty="0" err="1">
                <a:ln>
                  <a:solidFill>
                    <a:schemeClr val="bg1"/>
                  </a:solidFill>
                </a:ln>
                <a:solidFill>
                  <a:srgbClr val="422C16"/>
                </a:solidFill>
                <a:latin typeface="Comic Sans MS" panose="030F0702030302020204" pitchFamily="66" charset="0"/>
              </a:rPr>
              <a:t>All</a:t>
            </a:r>
            <a:r>
              <a:rPr lang="es-UY" altLang="en-US" sz="11000" b="1" dirty="0">
                <a:ln>
                  <a:solidFill>
                    <a:schemeClr val="bg1"/>
                  </a:solidFill>
                </a:ln>
                <a:solidFill>
                  <a:srgbClr val="422C16"/>
                </a:solidFill>
                <a:latin typeface="Comic Sans MS" panose="030F0702030302020204" pitchFamily="66" charset="0"/>
              </a:rPr>
              <a:t> </a:t>
            </a:r>
            <a:r>
              <a:rPr lang="es-UY" altLang="en-US" sz="11000" b="1" dirty="0" err="1">
                <a:ln>
                  <a:solidFill>
                    <a:schemeClr val="bg1"/>
                  </a:solidFill>
                </a:ln>
                <a:solidFill>
                  <a:srgbClr val="422C16"/>
                </a:solidFill>
                <a:latin typeface="Comic Sans MS" panose="030F0702030302020204" pitchFamily="66" charset="0"/>
              </a:rPr>
              <a:t>Ready</a:t>
            </a:r>
            <a:r>
              <a:rPr lang="es-UY" altLang="en-US" sz="11000" b="1" dirty="0">
                <a:ln>
                  <a:solidFill>
                    <a:schemeClr val="bg1"/>
                  </a:solidFill>
                </a:ln>
                <a:solidFill>
                  <a:srgbClr val="422C16"/>
                </a:solidFill>
                <a:latin typeface="Comic Sans MS" panose="030F0702030302020204" pitchFamily="66" charset="0"/>
              </a:rPr>
              <a:t>?</a:t>
            </a:r>
            <a:endParaRPr lang="es-ES" altLang="en-US" sz="11000" b="1" dirty="0">
              <a:ln>
                <a:solidFill>
                  <a:schemeClr val="bg1"/>
                </a:solidFill>
              </a:ln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Rectangle 110"/>
          <p:cNvSpPr txBox="1">
            <a:spLocks noChangeArrowheads="1"/>
          </p:cNvSpPr>
          <p:nvPr/>
        </p:nvSpPr>
        <p:spPr bwMode="auto">
          <a:xfrm>
            <a:off x="306656" y="2204864"/>
            <a:ext cx="8064896" cy="338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s-UY" altLang="en-US" sz="11000" b="1" kern="0" dirty="0" err="1">
                <a:ln w="28575">
                  <a:solidFill>
                    <a:schemeClr val="bg1"/>
                  </a:solidFill>
                </a:ln>
                <a:solidFill>
                  <a:srgbClr val="422C16"/>
                </a:solidFill>
                <a:latin typeface="Comic Sans MS" panose="030F0702030302020204" pitchFamily="66" charset="0"/>
              </a:rPr>
              <a:t>Let’s</a:t>
            </a:r>
            <a:r>
              <a:rPr lang="es-UY" altLang="en-US" sz="11000" b="1" kern="0" dirty="0">
                <a:ln w="28575">
                  <a:solidFill>
                    <a:schemeClr val="bg1"/>
                  </a:solidFill>
                </a:ln>
                <a:solidFill>
                  <a:srgbClr val="422C16"/>
                </a:solidFill>
                <a:latin typeface="Comic Sans MS" panose="030F0702030302020204" pitchFamily="66" charset="0"/>
              </a:rPr>
              <a:t> </a:t>
            </a:r>
            <a:r>
              <a:rPr lang="es-UY" altLang="en-US" sz="11000" b="1" kern="0" dirty="0" err="1">
                <a:ln w="28575">
                  <a:solidFill>
                    <a:schemeClr val="bg1"/>
                  </a:solidFill>
                </a:ln>
                <a:solidFill>
                  <a:srgbClr val="422C16"/>
                </a:solidFill>
                <a:latin typeface="Comic Sans MS" panose="030F0702030302020204" pitchFamily="66" charset="0"/>
              </a:rPr>
              <a:t>Go</a:t>
            </a:r>
            <a:r>
              <a:rPr lang="es-UY" altLang="en-US" sz="11000" b="1" kern="0" dirty="0">
                <a:ln w="28575">
                  <a:solidFill>
                    <a:schemeClr val="bg1"/>
                  </a:solidFill>
                </a:ln>
                <a:solidFill>
                  <a:srgbClr val="422C16"/>
                </a:solidFill>
                <a:latin typeface="Comic Sans MS" panose="030F0702030302020204" pitchFamily="66" charset="0"/>
              </a:rPr>
              <a:t>!</a:t>
            </a:r>
            <a:endParaRPr lang="es-ES" altLang="en-US" sz="11000" b="1" kern="0" dirty="0">
              <a:ln w="28575">
                <a:solidFill>
                  <a:schemeClr val="bg1"/>
                </a:solidFill>
              </a:ln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10F287D-A269-49F2-57C1-E6F8960E9E73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50FCD2F0-16A3-0647-51E1-F21B58D1C6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0542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 altLang="en-US" sz="7200" b="1" dirty="0">
                <a:solidFill>
                  <a:srgbClr val="FF9900"/>
                </a:solidFill>
                <a:latin typeface="Comic Sans MS" panose="030F0702030302020204" pitchFamily="66" charset="0"/>
              </a:rPr>
              <a:t>Advent Fact 6</a:t>
            </a:r>
            <a:endParaRPr lang="es-ES" altLang="en-US" sz="7200" b="1" dirty="0">
              <a:solidFill>
                <a:srgbClr val="FF990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sz="6000" b="1" dirty="0">
                <a:solidFill>
                  <a:srgbClr val="5C3D1E"/>
                </a:solidFill>
                <a:latin typeface="Comic Sans MS" panose="030F0702030302020204" pitchFamily="66" charset="0"/>
              </a:rPr>
              <a:t>A lighted candle in the window is a tradition in Ireland at Christmas.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9912329-801C-CD8A-FDE9-FA44398D33A4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BA8E4C77-93F1-F6FC-DC45-ECC5B75670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6153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ctrTitle"/>
          </p:nvPr>
        </p:nvSpPr>
        <p:spPr>
          <a:xfrm>
            <a:off x="1547664" y="1124744"/>
            <a:ext cx="5904656" cy="3672408"/>
          </a:xfrm>
          <a:noFill/>
          <a:ln/>
        </p:spPr>
        <p:txBody>
          <a:bodyPr/>
          <a:lstStyle/>
          <a:p>
            <a:r>
              <a:rPr lang="es-UY" altLang="en-US" sz="11000" b="1" dirty="0">
                <a:solidFill>
                  <a:srgbClr val="422C16"/>
                </a:solidFill>
                <a:latin typeface="Comic Sans MS" panose="030F0702030302020204" pitchFamily="66" charset="0"/>
              </a:rPr>
              <a:t>Round 3 </a:t>
            </a:r>
            <a:r>
              <a:rPr lang="es-UY" altLang="en-US" sz="11000" b="1" dirty="0" err="1">
                <a:solidFill>
                  <a:srgbClr val="422C16"/>
                </a:solidFill>
                <a:latin typeface="Comic Sans MS" panose="030F0702030302020204" pitchFamily="66" charset="0"/>
              </a:rPr>
              <a:t>Answers</a:t>
            </a:r>
            <a:endParaRPr lang="es-ES" altLang="en-US" sz="11000" b="1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D15E61D-7C4B-1214-5B53-BEA91CA61888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4" name="Picture 3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E558E35D-F351-525A-6FC3-349D50A6F9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1135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 altLang="en-US" sz="7200" b="1" dirty="0">
                <a:solidFill>
                  <a:srgbClr val="422C16"/>
                </a:solidFill>
                <a:latin typeface="Comic Sans MS" panose="030F0702030302020204" pitchFamily="66" charset="0"/>
              </a:rPr>
              <a:t>Round 3 </a:t>
            </a:r>
            <a:r>
              <a:rPr lang="es-UY" altLang="en-US" sz="7200" b="1" dirty="0" err="1">
                <a:solidFill>
                  <a:srgbClr val="422C16"/>
                </a:solidFill>
                <a:latin typeface="Comic Sans MS" panose="030F0702030302020204" pitchFamily="66" charset="0"/>
              </a:rPr>
              <a:t>Answers</a:t>
            </a:r>
            <a:endParaRPr lang="es-ES" altLang="en-US" sz="7200" b="1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sz="4000" b="1" dirty="0">
                <a:solidFill>
                  <a:srgbClr val="5C3D1E"/>
                </a:solidFill>
                <a:latin typeface="Comic Sans MS" panose="030F0702030302020204" pitchFamily="66" charset="0"/>
              </a:rPr>
              <a:t>Question 1</a:t>
            </a:r>
          </a:p>
          <a:p>
            <a:pPr marL="0" indent="0">
              <a:buNone/>
            </a:pPr>
            <a:r>
              <a:rPr lang="en-IE" sz="4800" dirty="0">
                <a:solidFill>
                  <a:srgbClr val="422C16"/>
                </a:solidFill>
                <a:latin typeface="Comic Sans MS" panose="030F0702030302020204" pitchFamily="66" charset="0"/>
              </a:rPr>
              <a:t>On what animal did Mary ride on the journey to Bethlehem?</a:t>
            </a:r>
          </a:p>
          <a:p>
            <a:pPr marL="0" indent="0" algn="ctr">
              <a:buNone/>
            </a:pPr>
            <a:r>
              <a:rPr lang="en-IE" sz="6000" b="1" dirty="0">
                <a:solidFill>
                  <a:srgbClr val="FF9900"/>
                </a:solidFill>
                <a:latin typeface="Comic Sans MS" panose="030F0702030302020204" pitchFamily="66" charset="0"/>
              </a:rPr>
              <a:t>Donkey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CD55B32-71A1-4D94-9708-7ABAA822C8DA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D6D9D450-ADA4-255E-42CD-BF713C9310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1385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 altLang="en-US" sz="7200" b="1" dirty="0">
                <a:solidFill>
                  <a:srgbClr val="422C16"/>
                </a:solidFill>
                <a:latin typeface="Comic Sans MS" panose="030F0702030302020204" pitchFamily="66" charset="0"/>
              </a:rPr>
              <a:t>Round 3 </a:t>
            </a:r>
            <a:r>
              <a:rPr lang="es-UY" altLang="en-US" sz="7200" b="1" dirty="0" err="1">
                <a:solidFill>
                  <a:srgbClr val="422C16"/>
                </a:solidFill>
                <a:latin typeface="Comic Sans MS" panose="030F0702030302020204" pitchFamily="66" charset="0"/>
              </a:rPr>
              <a:t>Answers</a:t>
            </a:r>
            <a:endParaRPr lang="es-ES" altLang="en-US" sz="7200" b="1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sz="4000" b="1" dirty="0">
                <a:solidFill>
                  <a:srgbClr val="5C3D1E"/>
                </a:solidFill>
                <a:latin typeface="Comic Sans MS" panose="030F0702030302020204" pitchFamily="66" charset="0"/>
              </a:rPr>
              <a:t>Question 2</a:t>
            </a:r>
          </a:p>
          <a:p>
            <a:pPr marL="0" indent="0">
              <a:buNone/>
            </a:pPr>
            <a:r>
              <a:rPr lang="en-IE" sz="6000" dirty="0">
                <a:solidFill>
                  <a:srgbClr val="422C16"/>
                </a:solidFill>
                <a:latin typeface="Comic Sans MS" panose="030F0702030302020204" pitchFamily="66" charset="0"/>
              </a:rPr>
              <a:t>How many windows are there usually on an Advent Calendar?</a:t>
            </a:r>
          </a:p>
          <a:p>
            <a:pPr marL="0" indent="0" algn="ctr">
              <a:buNone/>
            </a:pPr>
            <a:r>
              <a:rPr lang="en-IE" sz="6000" b="1" dirty="0">
                <a:solidFill>
                  <a:srgbClr val="FF9900"/>
                </a:solidFill>
                <a:latin typeface="Comic Sans MS" panose="030F0702030302020204" pitchFamily="66" charset="0"/>
              </a:rPr>
              <a:t>25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2FB7551-408D-EAC4-5E5C-E0EDB4FB0F47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FA32A4F9-93F8-3C93-AFF3-6FEA7529F9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0362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 altLang="en-US" sz="7200" b="1" dirty="0">
                <a:solidFill>
                  <a:srgbClr val="422C16"/>
                </a:solidFill>
                <a:latin typeface="Comic Sans MS" panose="030F0702030302020204" pitchFamily="66" charset="0"/>
              </a:rPr>
              <a:t>Round 3 </a:t>
            </a:r>
            <a:r>
              <a:rPr lang="es-UY" altLang="en-US" sz="7200" b="1" dirty="0" err="1">
                <a:solidFill>
                  <a:srgbClr val="422C16"/>
                </a:solidFill>
                <a:latin typeface="Comic Sans MS" panose="030F0702030302020204" pitchFamily="66" charset="0"/>
              </a:rPr>
              <a:t>Answers</a:t>
            </a:r>
            <a:endParaRPr lang="es-ES" altLang="en-US" sz="7200" b="1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sz="4000" b="1" dirty="0">
                <a:solidFill>
                  <a:srgbClr val="5C3D1E"/>
                </a:solidFill>
                <a:latin typeface="Comic Sans MS" panose="030F0702030302020204" pitchFamily="66" charset="0"/>
              </a:rPr>
              <a:t>Question 3</a:t>
            </a:r>
          </a:p>
          <a:p>
            <a:pPr marL="0" indent="0">
              <a:buNone/>
            </a:pPr>
            <a:r>
              <a:rPr lang="en-IE" altLang="en-US" sz="4800" dirty="0">
                <a:solidFill>
                  <a:srgbClr val="422C16"/>
                </a:solidFill>
                <a:latin typeface="Comic Sans MS" panose="030F0702030302020204" pitchFamily="66" charset="0"/>
              </a:rPr>
              <a:t>True or false, an Austrian priest called Joseph Mohr wrote the Christmas carol “Silent Night” in 1818?</a:t>
            </a:r>
          </a:p>
          <a:p>
            <a:pPr marL="0" indent="0" algn="ctr">
              <a:buNone/>
            </a:pPr>
            <a:r>
              <a:rPr lang="en-IE" altLang="en-US" sz="4800" b="1" dirty="0">
                <a:solidFill>
                  <a:srgbClr val="FF9900"/>
                </a:solidFill>
                <a:latin typeface="Comic Sans MS" panose="030F0702030302020204" pitchFamily="66" charset="0"/>
              </a:rPr>
              <a:t>True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2584606-B12A-06FF-B54A-89C36C14C232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19E90740-1868-89BE-A27D-95BC593F40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2049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 altLang="en-US" sz="7200" b="1" dirty="0">
                <a:solidFill>
                  <a:srgbClr val="422C16"/>
                </a:solidFill>
                <a:latin typeface="Comic Sans MS" panose="030F0702030302020204" pitchFamily="66" charset="0"/>
              </a:rPr>
              <a:t>Round 3 </a:t>
            </a:r>
            <a:r>
              <a:rPr lang="es-UY" altLang="en-US" sz="7200" b="1" dirty="0" err="1">
                <a:solidFill>
                  <a:srgbClr val="422C16"/>
                </a:solidFill>
                <a:latin typeface="Comic Sans MS" panose="030F0702030302020204" pitchFamily="66" charset="0"/>
              </a:rPr>
              <a:t>Answers</a:t>
            </a:r>
            <a:endParaRPr lang="es-ES" altLang="en-US" sz="7200" b="1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sz="4000" b="1" dirty="0">
                <a:solidFill>
                  <a:srgbClr val="5C3D1E"/>
                </a:solidFill>
                <a:latin typeface="Comic Sans MS" panose="030F0702030302020204" pitchFamily="66" charset="0"/>
              </a:rPr>
              <a:t>Question 4</a:t>
            </a:r>
          </a:p>
          <a:p>
            <a:pPr marL="0" indent="0">
              <a:buNone/>
            </a:pPr>
            <a:r>
              <a:rPr lang="en-IE" sz="4800" dirty="0">
                <a:solidFill>
                  <a:srgbClr val="422C16"/>
                </a:solidFill>
                <a:latin typeface="Comic Sans MS" panose="030F0702030302020204" pitchFamily="66" charset="0"/>
              </a:rPr>
              <a:t>What colour candle is lit on the Advent Wreath on the 3rd Sunday of Advent?</a:t>
            </a:r>
          </a:p>
          <a:p>
            <a:pPr marL="0" indent="0" algn="ctr">
              <a:buNone/>
            </a:pPr>
            <a:r>
              <a:rPr lang="en-IE" sz="6000" b="1" dirty="0">
                <a:solidFill>
                  <a:srgbClr val="FF9900"/>
                </a:solidFill>
                <a:latin typeface="Comic Sans MS" panose="030F0702030302020204" pitchFamily="66" charset="0"/>
              </a:rPr>
              <a:t>Rose/Pink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5BEAA17-BF31-6B3E-4161-3CE7972710AE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DEC44874-CC04-88EC-F0F8-9D671ADF97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457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 altLang="en-US" sz="7200" b="1" dirty="0">
                <a:solidFill>
                  <a:srgbClr val="422C16"/>
                </a:solidFill>
                <a:latin typeface="Comic Sans MS" panose="030F0702030302020204" pitchFamily="66" charset="0"/>
              </a:rPr>
              <a:t>Round 3 </a:t>
            </a:r>
            <a:r>
              <a:rPr lang="es-UY" altLang="en-US" sz="7200" b="1" dirty="0" err="1">
                <a:solidFill>
                  <a:srgbClr val="422C16"/>
                </a:solidFill>
                <a:latin typeface="Comic Sans MS" panose="030F0702030302020204" pitchFamily="66" charset="0"/>
              </a:rPr>
              <a:t>Answers</a:t>
            </a:r>
            <a:endParaRPr lang="es-ES" altLang="en-US" sz="7200" b="1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sz="4000" b="1" dirty="0">
                <a:solidFill>
                  <a:srgbClr val="5C3D1E"/>
                </a:solidFill>
                <a:latin typeface="Comic Sans MS" panose="030F0702030302020204" pitchFamily="66" charset="0"/>
              </a:rPr>
              <a:t>Question 5</a:t>
            </a:r>
          </a:p>
          <a:p>
            <a:pPr marL="0" indent="0">
              <a:buNone/>
            </a:pPr>
            <a:r>
              <a:rPr lang="en-IE" sz="4800" dirty="0">
                <a:solidFill>
                  <a:srgbClr val="422C16"/>
                </a:solidFill>
                <a:latin typeface="Comic Sans MS" panose="030F0702030302020204" pitchFamily="66" charset="0"/>
              </a:rPr>
              <a:t>Name the saint associated with Christmas whose feast day occurs on December 6th?</a:t>
            </a:r>
          </a:p>
          <a:p>
            <a:pPr marL="0" indent="0" algn="ctr">
              <a:buNone/>
            </a:pPr>
            <a:r>
              <a:rPr lang="en-IE" sz="6000" b="1" dirty="0">
                <a:solidFill>
                  <a:srgbClr val="FF9900"/>
                </a:solidFill>
                <a:latin typeface="Comic Sans MS" panose="030F0702030302020204" pitchFamily="66" charset="0"/>
              </a:rPr>
              <a:t>St. Nicholas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865E00B-B351-27CD-9649-0206337EE2CB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47971F54-E0C5-F879-A8A6-30292FD4C1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873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 altLang="en-US" sz="7200" b="1" dirty="0">
                <a:solidFill>
                  <a:srgbClr val="422C16"/>
                </a:solidFill>
                <a:latin typeface="Comic Sans MS" panose="030F0702030302020204" pitchFamily="66" charset="0"/>
              </a:rPr>
              <a:t>Round 3 </a:t>
            </a:r>
            <a:r>
              <a:rPr lang="es-UY" altLang="en-US" sz="7200" b="1" dirty="0" err="1">
                <a:solidFill>
                  <a:srgbClr val="422C16"/>
                </a:solidFill>
                <a:latin typeface="Comic Sans MS" panose="030F0702030302020204" pitchFamily="66" charset="0"/>
              </a:rPr>
              <a:t>Answers</a:t>
            </a:r>
            <a:endParaRPr lang="es-ES" altLang="en-US" sz="7200" b="1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sz="4000" b="1" dirty="0">
                <a:solidFill>
                  <a:srgbClr val="5C3D1E"/>
                </a:solidFill>
                <a:latin typeface="Comic Sans MS" panose="030F0702030302020204" pitchFamily="66" charset="0"/>
              </a:rPr>
              <a:t>Question 6</a:t>
            </a:r>
          </a:p>
          <a:p>
            <a:pPr marL="0" indent="0">
              <a:buNone/>
            </a:pPr>
            <a:r>
              <a:rPr lang="en-IE" sz="6000" dirty="0">
                <a:solidFill>
                  <a:srgbClr val="422C16"/>
                </a:solidFill>
                <a:latin typeface="Comic Sans MS" panose="030F0702030302020204" pitchFamily="66" charset="0"/>
              </a:rPr>
              <a:t>Which of the four gospels tells us about the Wise Men?</a:t>
            </a:r>
          </a:p>
          <a:p>
            <a:pPr marL="0" indent="0" algn="ctr">
              <a:buNone/>
            </a:pPr>
            <a:r>
              <a:rPr lang="en-IE" sz="6000" b="1" dirty="0">
                <a:solidFill>
                  <a:srgbClr val="FF9900"/>
                </a:solidFill>
                <a:latin typeface="Comic Sans MS" panose="030F0702030302020204" pitchFamily="66" charset="0"/>
              </a:rPr>
              <a:t>Matthew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1B8413B-6A78-11F9-83B0-CACA73C9D007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26BF766A-AFBA-5A8B-A174-29ACB0F262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9770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AB9196-80C8-F83D-FCE5-42D5B7E2A2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>
            <a:extLst>
              <a:ext uri="{FF2B5EF4-FFF2-40B4-BE49-F238E27FC236}">
                <a16:creationId xmlns:a16="http://schemas.microsoft.com/office/drawing/2014/main" id="{BE51C6C3-8032-2E46-3296-843F46D37B9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332656"/>
            <a:ext cx="8229600" cy="5530626"/>
          </a:xfrm>
          <a:noFill/>
          <a:ln/>
        </p:spPr>
        <p:txBody>
          <a:bodyPr/>
          <a:lstStyle/>
          <a:p>
            <a:r>
              <a:rPr lang="es-UY" altLang="en-US" sz="11000" b="1" dirty="0">
                <a:ln w="28575">
                  <a:solidFill>
                    <a:srgbClr val="422C16"/>
                  </a:solidFill>
                </a:ln>
                <a:solidFill>
                  <a:srgbClr val="FF9900"/>
                </a:solidFill>
                <a:latin typeface="Comic Sans MS" panose="030F0702030302020204" pitchFamily="66" charset="0"/>
              </a:rPr>
              <a:t>Time </a:t>
            </a:r>
            <a:r>
              <a:rPr lang="es-UY" altLang="en-US" sz="11000" b="1" dirty="0" err="1">
                <a:ln w="28575">
                  <a:solidFill>
                    <a:srgbClr val="422C16"/>
                  </a:solidFill>
                </a:ln>
                <a:solidFill>
                  <a:srgbClr val="FF9900"/>
                </a:solidFill>
                <a:latin typeface="Comic Sans MS" panose="030F0702030302020204" pitchFamily="66" charset="0"/>
              </a:rPr>
              <a:t>to</a:t>
            </a:r>
            <a:r>
              <a:rPr lang="es-UY" altLang="en-US" sz="11000" b="1" dirty="0">
                <a:ln w="28575">
                  <a:solidFill>
                    <a:srgbClr val="422C16"/>
                  </a:solidFill>
                </a:ln>
                <a:solidFill>
                  <a:srgbClr val="FF9900"/>
                </a:solidFill>
                <a:latin typeface="Comic Sans MS" panose="030F0702030302020204" pitchFamily="66" charset="0"/>
              </a:rPr>
              <a:t> </a:t>
            </a:r>
            <a:r>
              <a:rPr lang="es-UY" altLang="en-US" sz="11000" b="1" dirty="0" err="1">
                <a:ln w="28575">
                  <a:solidFill>
                    <a:srgbClr val="422C16"/>
                  </a:solidFill>
                </a:ln>
                <a:solidFill>
                  <a:srgbClr val="FF9900"/>
                </a:solidFill>
                <a:latin typeface="Comic Sans MS" panose="030F0702030302020204" pitchFamily="66" charset="0"/>
              </a:rPr>
              <a:t>Check</a:t>
            </a:r>
            <a:r>
              <a:rPr lang="es-UY" altLang="en-US" sz="11000" b="1" dirty="0">
                <a:ln w="28575">
                  <a:solidFill>
                    <a:srgbClr val="422C16"/>
                  </a:solidFill>
                </a:ln>
                <a:solidFill>
                  <a:srgbClr val="FF9900"/>
                </a:solidFill>
                <a:latin typeface="Comic Sans MS" panose="030F0702030302020204" pitchFamily="66" charset="0"/>
              </a:rPr>
              <a:t> </a:t>
            </a:r>
            <a:r>
              <a:rPr lang="es-UY" altLang="en-US" sz="11000" b="1" dirty="0" err="1">
                <a:ln w="28575">
                  <a:solidFill>
                    <a:srgbClr val="422C16"/>
                  </a:solidFill>
                </a:ln>
                <a:solidFill>
                  <a:srgbClr val="FF9900"/>
                </a:solidFill>
                <a:latin typeface="Comic Sans MS" panose="030F0702030302020204" pitchFamily="66" charset="0"/>
              </a:rPr>
              <a:t>the</a:t>
            </a:r>
            <a:r>
              <a:rPr lang="es-UY" altLang="en-US" sz="11000" b="1" dirty="0">
                <a:ln w="28575">
                  <a:solidFill>
                    <a:srgbClr val="422C16"/>
                  </a:solidFill>
                </a:ln>
                <a:solidFill>
                  <a:srgbClr val="FF9900"/>
                </a:solidFill>
                <a:latin typeface="Comic Sans MS" panose="030F0702030302020204" pitchFamily="66" charset="0"/>
              </a:rPr>
              <a:t> Scores</a:t>
            </a:r>
            <a:endParaRPr lang="es-ES" altLang="en-US" sz="11000" b="1" dirty="0">
              <a:ln w="28575">
                <a:solidFill>
                  <a:srgbClr val="422C16"/>
                </a:solidFill>
              </a:ln>
              <a:solidFill>
                <a:srgbClr val="FF9900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9191DDE-29B7-67AF-7FFD-700026EBFBC7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A91BE52B-604B-6A44-3476-4109594F5E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43877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79EADD-A4BF-D60E-A6C1-DC215C0FE4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>
            <a:extLst>
              <a:ext uri="{FF2B5EF4-FFF2-40B4-BE49-F238E27FC236}">
                <a16:creationId xmlns:a16="http://schemas.microsoft.com/office/drawing/2014/main" id="{6676270A-28A7-E58C-8C65-F68429C4CEF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332656"/>
            <a:ext cx="8229600" cy="5530626"/>
          </a:xfrm>
          <a:noFill/>
          <a:ln/>
        </p:spPr>
        <p:txBody>
          <a:bodyPr/>
          <a:lstStyle/>
          <a:p>
            <a:r>
              <a:rPr lang="es-UY" altLang="en-US" sz="13000" b="1" dirty="0">
                <a:ln w="28575">
                  <a:solidFill>
                    <a:srgbClr val="422C16"/>
                  </a:solidFill>
                </a:ln>
                <a:solidFill>
                  <a:srgbClr val="FF9900"/>
                </a:solidFill>
                <a:latin typeface="Comic Sans MS" panose="030F0702030302020204" pitchFamily="66" charset="0"/>
              </a:rPr>
              <a:t>Advent Fact</a:t>
            </a:r>
            <a:endParaRPr lang="es-ES" altLang="en-US" sz="13000" b="1" dirty="0">
              <a:ln w="28575">
                <a:solidFill>
                  <a:srgbClr val="422C16"/>
                </a:solidFill>
              </a:ln>
              <a:solidFill>
                <a:srgbClr val="FF9900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4187F70-1796-C09C-E7FC-57CA07E91124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8F77EB70-3953-7D76-0A26-853F4B53DF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9747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ctrTitle"/>
          </p:nvPr>
        </p:nvSpPr>
        <p:spPr>
          <a:xfrm>
            <a:off x="1547664" y="1124744"/>
            <a:ext cx="5904656" cy="3672408"/>
          </a:xfrm>
          <a:noFill/>
          <a:ln/>
        </p:spPr>
        <p:txBody>
          <a:bodyPr/>
          <a:lstStyle/>
          <a:p>
            <a:r>
              <a:rPr lang="es-UY" altLang="en-US" sz="11000" b="1" dirty="0">
                <a:solidFill>
                  <a:srgbClr val="422C16"/>
                </a:solidFill>
                <a:latin typeface="Comic Sans MS" panose="030F0702030302020204" pitchFamily="66" charset="0"/>
              </a:rPr>
              <a:t>Round 1</a:t>
            </a:r>
            <a:endParaRPr lang="es-ES" altLang="en-US" sz="11000" b="1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A6F881C-D729-21BB-09F2-2A81CD083877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8" name="Picture 7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8735CC86-7EB0-D013-594E-FCF8AC7B70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8547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 altLang="en-US" sz="7200" b="1" dirty="0">
                <a:solidFill>
                  <a:srgbClr val="FF9900"/>
                </a:solidFill>
                <a:latin typeface="Comic Sans MS" panose="030F0702030302020204" pitchFamily="66" charset="0"/>
              </a:rPr>
              <a:t>Advent Fact 7</a:t>
            </a:r>
            <a:endParaRPr lang="es-ES" altLang="en-US" sz="7200" b="1" dirty="0">
              <a:solidFill>
                <a:srgbClr val="FF990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sz="5400" b="1" dirty="0">
                <a:solidFill>
                  <a:srgbClr val="5C3D1E"/>
                </a:solidFill>
                <a:latin typeface="Comic Sans MS" panose="030F0702030302020204" pitchFamily="66" charset="0"/>
              </a:rPr>
              <a:t>The tradition of singing carols is said  to be traced back to the monk, St. Francis of Assisi.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51DB322-8B8B-8DCB-D6CC-58F0980FAB05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C6A70973-B279-1600-87BF-AA03E6BF952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723206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ctrTitle"/>
          </p:nvPr>
        </p:nvSpPr>
        <p:spPr>
          <a:xfrm>
            <a:off x="1547664" y="1124744"/>
            <a:ext cx="5904656" cy="3672408"/>
          </a:xfrm>
          <a:noFill/>
          <a:ln/>
        </p:spPr>
        <p:txBody>
          <a:bodyPr/>
          <a:lstStyle/>
          <a:p>
            <a:r>
              <a:rPr lang="es-UY" altLang="en-US" sz="11000" b="1" dirty="0">
                <a:solidFill>
                  <a:srgbClr val="422C16"/>
                </a:solidFill>
                <a:latin typeface="Comic Sans MS" panose="030F0702030302020204" pitchFamily="66" charset="0"/>
              </a:rPr>
              <a:t>Round 5</a:t>
            </a:r>
            <a:endParaRPr lang="es-ES" altLang="en-US" sz="11000" b="1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7F80A58-AD78-1626-E8E1-DF991014791A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4" name="Picture 3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BEAD74F1-758F-AD54-D1A7-90E5965AFB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9213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 altLang="en-US" sz="7200" b="1" dirty="0">
                <a:solidFill>
                  <a:srgbClr val="422C16"/>
                </a:solidFill>
                <a:latin typeface="Comic Sans MS" panose="030F0702030302020204" pitchFamily="66" charset="0"/>
              </a:rPr>
              <a:t>Round 5</a:t>
            </a:r>
            <a:endParaRPr lang="es-ES" altLang="en-US" sz="7200" b="1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sz="4000" b="1">
                <a:solidFill>
                  <a:srgbClr val="5C3D1E"/>
                </a:solidFill>
                <a:latin typeface="Comic Sans MS" panose="030F0702030302020204" pitchFamily="66" charset="0"/>
              </a:rPr>
              <a:t>Question 1</a:t>
            </a:r>
            <a:endParaRPr lang="en-IE" sz="4000" b="1" dirty="0">
              <a:solidFill>
                <a:srgbClr val="5C3D1E"/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en-IE" sz="6000" dirty="0">
                <a:solidFill>
                  <a:srgbClr val="422C16"/>
                </a:solidFill>
                <a:latin typeface="Comic Sans MS" panose="030F0702030302020204" pitchFamily="66" charset="0"/>
              </a:rPr>
              <a:t>How many purple candles are on an Advent Wreath?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B450099-7A2D-4E07-85E8-A898139109DD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513CFE8C-4AB4-6C46-9AD9-AF2D45D36A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8963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 altLang="en-US" sz="7200" b="1" dirty="0">
                <a:solidFill>
                  <a:srgbClr val="422C16"/>
                </a:solidFill>
                <a:latin typeface="Comic Sans MS" panose="030F0702030302020204" pitchFamily="66" charset="0"/>
              </a:rPr>
              <a:t>Round 5</a:t>
            </a:r>
            <a:endParaRPr lang="es-ES" altLang="en-US" sz="7200" b="1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sz="4000" b="1" dirty="0">
                <a:solidFill>
                  <a:srgbClr val="5C3D1E"/>
                </a:solidFill>
                <a:latin typeface="Comic Sans MS" panose="030F0702030302020204" pitchFamily="66" charset="0"/>
              </a:rPr>
              <a:t>Question 2</a:t>
            </a:r>
          </a:p>
          <a:p>
            <a:pPr marL="0" indent="0">
              <a:buNone/>
            </a:pPr>
            <a:r>
              <a:rPr lang="en-IE" altLang="en-US" sz="5400" dirty="0">
                <a:solidFill>
                  <a:srgbClr val="422C16"/>
                </a:solidFill>
                <a:latin typeface="Comic Sans MS" panose="030F0702030302020204" pitchFamily="66" charset="0"/>
              </a:rPr>
              <a:t>What word is missing from this Christmas carol: “Hark the ____ Angels Sing”?</a:t>
            </a:r>
            <a:endParaRPr lang="es-ES" altLang="en-US" sz="5400" dirty="0">
              <a:solidFill>
                <a:srgbClr val="422C16"/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en-IE" sz="6000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7623277-DD4A-54FB-7B37-DEB62FBA4473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F7B00790-E7B6-7D92-6AA4-8C8FC45A94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7421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 altLang="en-US" sz="7200" b="1" dirty="0">
                <a:solidFill>
                  <a:srgbClr val="422C16"/>
                </a:solidFill>
                <a:latin typeface="Comic Sans MS" panose="030F0702030302020204" pitchFamily="66" charset="0"/>
              </a:rPr>
              <a:t>Round 5</a:t>
            </a:r>
            <a:endParaRPr lang="es-ES" altLang="en-US" sz="7200" b="1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sz="4000" b="1" dirty="0">
                <a:solidFill>
                  <a:srgbClr val="5C3D1E"/>
                </a:solidFill>
                <a:latin typeface="Comic Sans MS" panose="030F0702030302020204" pitchFamily="66" charset="0"/>
              </a:rPr>
              <a:t>Question 3</a:t>
            </a:r>
          </a:p>
          <a:p>
            <a:pPr marL="0" indent="0">
              <a:buNone/>
            </a:pPr>
            <a:r>
              <a:rPr lang="en-IE" sz="5400" dirty="0">
                <a:solidFill>
                  <a:srgbClr val="422C16"/>
                </a:solidFill>
                <a:latin typeface="Comic Sans MS" panose="030F0702030302020204" pitchFamily="66" charset="0"/>
              </a:rPr>
              <a:t>Did the Wise Men travel to see the baby Jesus from the North, South, East or West?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F24FAEF-3F68-1061-5953-1FCD2E64593F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B2F94A0D-4A46-921C-2193-2357A5E654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2277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 altLang="en-US" sz="7200" b="1" dirty="0">
                <a:solidFill>
                  <a:srgbClr val="422C16"/>
                </a:solidFill>
                <a:latin typeface="Comic Sans MS" panose="030F0702030302020204" pitchFamily="66" charset="0"/>
              </a:rPr>
              <a:t>Round 5</a:t>
            </a:r>
            <a:endParaRPr lang="es-ES" altLang="en-US" sz="7200" b="1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sz="4000" b="1" dirty="0">
                <a:solidFill>
                  <a:srgbClr val="5C3D1E"/>
                </a:solidFill>
                <a:latin typeface="Comic Sans MS" panose="030F0702030302020204" pitchFamily="66" charset="0"/>
              </a:rPr>
              <a:t>Question 4</a:t>
            </a:r>
          </a:p>
          <a:p>
            <a:pPr marL="0" indent="0">
              <a:buNone/>
            </a:pPr>
            <a:r>
              <a:rPr lang="en-IE" sz="6000" dirty="0">
                <a:solidFill>
                  <a:srgbClr val="422C16"/>
                </a:solidFill>
                <a:latin typeface="Comic Sans MS" panose="030F0702030302020204" pitchFamily="66" charset="0"/>
              </a:rPr>
              <a:t>What saint’s feast day is celebrated on December 26th?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B4F5900-4B6C-0B77-EFFD-F926FAE4D284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F1D4C742-F44F-97F2-266A-B47B7673B1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760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 altLang="en-US" sz="7200" b="1" dirty="0">
                <a:solidFill>
                  <a:srgbClr val="422C16"/>
                </a:solidFill>
                <a:latin typeface="Comic Sans MS" panose="030F0702030302020204" pitchFamily="66" charset="0"/>
              </a:rPr>
              <a:t>Round 5</a:t>
            </a:r>
            <a:endParaRPr lang="es-ES" altLang="en-US" sz="7200" b="1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sz="4000" b="1" dirty="0">
                <a:solidFill>
                  <a:srgbClr val="5C3D1E"/>
                </a:solidFill>
                <a:latin typeface="Comic Sans MS" panose="030F0702030302020204" pitchFamily="66" charset="0"/>
              </a:rPr>
              <a:t>Question 5</a:t>
            </a:r>
          </a:p>
          <a:p>
            <a:pPr marL="0" indent="0">
              <a:buNone/>
            </a:pPr>
            <a:r>
              <a:rPr lang="en-IE" sz="5400" dirty="0">
                <a:solidFill>
                  <a:srgbClr val="422C16"/>
                </a:solidFill>
                <a:latin typeface="Comic Sans MS" panose="030F0702030302020204" pitchFamily="66" charset="0"/>
              </a:rPr>
              <a:t>Which of the four gospels gives details about the shepherds at Bethlehem?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1FB68F7-F877-838C-D95A-635ED0048933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0AD2F6A7-4A83-39AD-0D2E-157FB92AA3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6350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 altLang="en-US" sz="7200" b="1" dirty="0">
                <a:solidFill>
                  <a:srgbClr val="422C16"/>
                </a:solidFill>
                <a:latin typeface="Comic Sans MS" panose="030F0702030302020204" pitchFamily="66" charset="0"/>
              </a:rPr>
              <a:t>Round 5</a:t>
            </a:r>
            <a:endParaRPr lang="es-ES" altLang="en-US" sz="7200" b="1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sz="4000" b="1" dirty="0">
                <a:solidFill>
                  <a:srgbClr val="5C3D1E"/>
                </a:solidFill>
                <a:latin typeface="Comic Sans MS" panose="030F0702030302020204" pitchFamily="66" charset="0"/>
              </a:rPr>
              <a:t>Question 6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en-IE" altLang="en-US" sz="4000" dirty="0">
                <a:solidFill>
                  <a:srgbClr val="422C16"/>
                </a:solidFill>
                <a:latin typeface="Comic Sans MS" panose="030F0702030302020204" pitchFamily="66" charset="0"/>
              </a:rPr>
              <a:t>Which Oliver _____ (Plunkett, Twist or Cromwell) was a British ruler who cancelled Christmas when he came to power?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D920817-88EC-9F68-E072-A1A9EDC50C6D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D54C0DE3-5FC5-B50C-407B-BF222FBE7A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698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A37CE7-EBB6-999D-EFD7-70FB5970A5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>
            <a:extLst>
              <a:ext uri="{FF2B5EF4-FFF2-40B4-BE49-F238E27FC236}">
                <a16:creationId xmlns:a16="http://schemas.microsoft.com/office/drawing/2014/main" id="{8346DC78-D14F-532B-EADD-5E8D55EF20C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332656"/>
            <a:ext cx="8229600" cy="5530626"/>
          </a:xfrm>
          <a:noFill/>
          <a:ln/>
        </p:spPr>
        <p:txBody>
          <a:bodyPr/>
          <a:lstStyle/>
          <a:p>
            <a:r>
              <a:rPr lang="es-UY" altLang="en-US" sz="13000" b="1" dirty="0">
                <a:ln w="28575">
                  <a:solidFill>
                    <a:srgbClr val="422C16"/>
                  </a:solidFill>
                </a:ln>
                <a:solidFill>
                  <a:srgbClr val="FF9900"/>
                </a:solidFill>
                <a:latin typeface="Comic Sans MS" panose="030F0702030302020204" pitchFamily="66" charset="0"/>
              </a:rPr>
              <a:t>Advent Fact</a:t>
            </a:r>
            <a:endParaRPr lang="es-ES" altLang="en-US" sz="13000" b="1" dirty="0">
              <a:ln w="28575">
                <a:solidFill>
                  <a:srgbClr val="422C16"/>
                </a:solidFill>
              </a:ln>
              <a:solidFill>
                <a:srgbClr val="FF9900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B74C278-E4FD-9A8F-B3A4-6046BA820FB1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D61BB379-30B7-1607-91FA-7E2D1E90CF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99949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 altLang="en-US" sz="7200" b="1" dirty="0">
                <a:solidFill>
                  <a:srgbClr val="FF9900"/>
                </a:solidFill>
                <a:latin typeface="Comic Sans MS" panose="030F0702030302020204" pitchFamily="66" charset="0"/>
              </a:rPr>
              <a:t>Advent Fact 8</a:t>
            </a:r>
            <a:endParaRPr lang="es-ES" altLang="en-US" sz="7200" b="1" dirty="0">
              <a:solidFill>
                <a:srgbClr val="FF990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  <a:defRPr/>
            </a:pPr>
            <a:r>
              <a:rPr lang="en-IE" sz="3600" b="1" dirty="0">
                <a:solidFill>
                  <a:srgbClr val="5C3D1E"/>
                </a:solidFill>
                <a:latin typeface="Comic Sans MS" panose="030F0702030302020204" pitchFamily="66" charset="0"/>
              </a:rPr>
              <a:t>The initials of the Three Kings — C + M + B (Caspar, Melchior, and Balthasar) — plus the year are inscribed in chalk over doorways in German-speaking countries on the eve of January 6 to protect house and home.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BB35079-F546-0717-51D1-E42BC1CFE757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51045A39-1E47-ADDD-31F8-27F977F3548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133411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 altLang="en-US" sz="7200" b="1" dirty="0">
                <a:solidFill>
                  <a:srgbClr val="422C16"/>
                </a:solidFill>
                <a:latin typeface="Comic Sans MS" panose="030F0702030302020204" pitchFamily="66" charset="0"/>
              </a:rPr>
              <a:t>Round 1</a:t>
            </a:r>
            <a:endParaRPr lang="es-ES" altLang="en-US" sz="7200" b="1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sz="4000" b="1" dirty="0">
                <a:solidFill>
                  <a:srgbClr val="5C3D1E"/>
                </a:solidFill>
                <a:latin typeface="Comic Sans MS" panose="030F0702030302020204" pitchFamily="66" charset="0"/>
              </a:rPr>
              <a:t>Question 1</a:t>
            </a:r>
          </a:p>
          <a:p>
            <a:pPr marL="0" indent="0">
              <a:buNone/>
            </a:pPr>
            <a:r>
              <a:rPr lang="en-IE" sz="6000" dirty="0">
                <a:solidFill>
                  <a:srgbClr val="422C16"/>
                </a:solidFill>
                <a:latin typeface="Comic Sans MS" panose="030F0702030302020204" pitchFamily="66" charset="0"/>
              </a:rPr>
              <a:t>How many Wise Men brought gifts to Jesus?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AF6D068-92D2-0A3C-3904-511C534F6A24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0F6D9D16-EFF9-8A24-5CB9-20480003A6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7142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ctrTitle"/>
          </p:nvPr>
        </p:nvSpPr>
        <p:spPr>
          <a:xfrm>
            <a:off x="1547664" y="1124744"/>
            <a:ext cx="5904656" cy="3672408"/>
          </a:xfrm>
          <a:noFill/>
          <a:ln/>
        </p:spPr>
        <p:txBody>
          <a:bodyPr/>
          <a:lstStyle/>
          <a:p>
            <a:r>
              <a:rPr lang="es-UY" altLang="en-US" sz="11000" b="1" dirty="0">
                <a:solidFill>
                  <a:srgbClr val="422C16"/>
                </a:solidFill>
                <a:latin typeface="Comic Sans MS" panose="030F0702030302020204" pitchFamily="66" charset="0"/>
              </a:rPr>
              <a:t>Round 4 </a:t>
            </a:r>
            <a:r>
              <a:rPr lang="es-UY" altLang="en-US" sz="11000" b="1" dirty="0" err="1">
                <a:solidFill>
                  <a:srgbClr val="422C16"/>
                </a:solidFill>
                <a:latin typeface="Comic Sans MS" panose="030F0702030302020204" pitchFamily="66" charset="0"/>
              </a:rPr>
              <a:t>Answers</a:t>
            </a:r>
            <a:endParaRPr lang="es-ES" altLang="en-US" sz="11000" b="1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61A0CD5-327A-CCE5-2C6C-DD015E1AC37A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4" name="Picture 3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5B04A5ED-5886-13BF-7310-080AD0FF4F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2262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 altLang="en-US" sz="7200" b="1" dirty="0">
                <a:solidFill>
                  <a:srgbClr val="422C16"/>
                </a:solidFill>
                <a:latin typeface="Comic Sans MS" panose="030F0702030302020204" pitchFamily="66" charset="0"/>
              </a:rPr>
              <a:t>Round 4 </a:t>
            </a:r>
            <a:r>
              <a:rPr lang="es-UY" altLang="en-US" sz="7200" b="1" dirty="0" err="1">
                <a:solidFill>
                  <a:srgbClr val="422C16"/>
                </a:solidFill>
                <a:latin typeface="Comic Sans MS" panose="030F0702030302020204" pitchFamily="66" charset="0"/>
              </a:rPr>
              <a:t>Answers</a:t>
            </a:r>
            <a:endParaRPr lang="es-ES" altLang="en-US" sz="7200" b="1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sz="4000" b="1" dirty="0">
                <a:solidFill>
                  <a:srgbClr val="5C3D1E"/>
                </a:solidFill>
                <a:latin typeface="Comic Sans MS" panose="030F0702030302020204" pitchFamily="66" charset="0"/>
              </a:rPr>
              <a:t>Question 1</a:t>
            </a:r>
          </a:p>
          <a:p>
            <a:pPr marL="0" indent="0">
              <a:buNone/>
            </a:pPr>
            <a:r>
              <a:rPr lang="en-IE" sz="6000" dirty="0">
                <a:solidFill>
                  <a:srgbClr val="422C16"/>
                </a:solidFill>
                <a:latin typeface="Comic Sans MS" panose="030F0702030302020204" pitchFamily="66" charset="0"/>
              </a:rPr>
              <a:t>What precious metal did the Wise Men give Jesus as a gift?</a:t>
            </a:r>
          </a:p>
          <a:p>
            <a:pPr marL="0" indent="0" algn="ctr">
              <a:buNone/>
            </a:pPr>
            <a:r>
              <a:rPr lang="en-IE" sz="6000" b="1" dirty="0">
                <a:solidFill>
                  <a:srgbClr val="FF9900"/>
                </a:solidFill>
                <a:latin typeface="Comic Sans MS" panose="030F0702030302020204" pitchFamily="66" charset="0"/>
              </a:rPr>
              <a:t>Gold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E92E143-A039-36A1-4BD7-E7FFADE27993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058DEFAB-58EE-0C00-0003-3AFAFE76AE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038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 altLang="en-US" sz="7200" b="1" dirty="0">
                <a:solidFill>
                  <a:srgbClr val="422C16"/>
                </a:solidFill>
                <a:latin typeface="Comic Sans MS" panose="030F0702030302020204" pitchFamily="66" charset="0"/>
              </a:rPr>
              <a:t>Round 4 </a:t>
            </a:r>
            <a:r>
              <a:rPr lang="es-UY" altLang="en-US" sz="7200" b="1" dirty="0" err="1">
                <a:solidFill>
                  <a:srgbClr val="422C16"/>
                </a:solidFill>
                <a:latin typeface="Comic Sans MS" panose="030F0702030302020204" pitchFamily="66" charset="0"/>
              </a:rPr>
              <a:t>Answers</a:t>
            </a:r>
            <a:endParaRPr lang="es-ES" altLang="en-US" sz="7200" b="1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sz="4000" b="1" dirty="0">
                <a:solidFill>
                  <a:srgbClr val="5C3D1E"/>
                </a:solidFill>
                <a:latin typeface="Comic Sans MS" panose="030F0702030302020204" pitchFamily="66" charset="0"/>
              </a:rPr>
              <a:t>Question 2</a:t>
            </a:r>
          </a:p>
          <a:p>
            <a:pPr marL="0" indent="0">
              <a:buNone/>
            </a:pPr>
            <a:r>
              <a:rPr lang="en-IE" sz="6000" dirty="0">
                <a:solidFill>
                  <a:srgbClr val="422C16"/>
                </a:solidFill>
                <a:latin typeface="Comic Sans MS" panose="030F0702030302020204" pitchFamily="66" charset="0"/>
              </a:rPr>
              <a:t>In what kind of building was baby Jesus born?</a:t>
            </a:r>
          </a:p>
          <a:p>
            <a:pPr marL="0" indent="0" algn="ctr">
              <a:buNone/>
            </a:pPr>
            <a:r>
              <a:rPr lang="en-IE" sz="6000" b="1" dirty="0">
                <a:solidFill>
                  <a:srgbClr val="FF9900"/>
                </a:solidFill>
                <a:latin typeface="Comic Sans MS" panose="030F0702030302020204" pitchFamily="66" charset="0"/>
              </a:rPr>
              <a:t>Stable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AB95161-8630-69C2-3075-A3317A84EFED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29A60BCD-222F-A65B-311D-89B5519C3B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5428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 altLang="en-US" sz="7200" b="1" dirty="0">
                <a:solidFill>
                  <a:srgbClr val="422C16"/>
                </a:solidFill>
                <a:latin typeface="Comic Sans MS" panose="030F0702030302020204" pitchFamily="66" charset="0"/>
              </a:rPr>
              <a:t>Round 4 </a:t>
            </a:r>
            <a:r>
              <a:rPr lang="es-UY" altLang="en-US" sz="7200" b="1" dirty="0" err="1">
                <a:solidFill>
                  <a:srgbClr val="422C16"/>
                </a:solidFill>
                <a:latin typeface="Comic Sans MS" panose="030F0702030302020204" pitchFamily="66" charset="0"/>
              </a:rPr>
              <a:t>Answers</a:t>
            </a:r>
            <a:endParaRPr lang="es-ES" altLang="en-US" sz="7200" b="1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sz="4000" b="1" dirty="0">
                <a:solidFill>
                  <a:srgbClr val="5C3D1E"/>
                </a:solidFill>
                <a:latin typeface="Comic Sans MS" panose="030F0702030302020204" pitchFamily="66" charset="0"/>
              </a:rPr>
              <a:t>Question 3</a:t>
            </a:r>
          </a:p>
          <a:p>
            <a:pPr marL="0" indent="0">
              <a:buNone/>
            </a:pPr>
            <a:r>
              <a:rPr lang="en-IE" altLang="en-US" sz="5400" dirty="0">
                <a:solidFill>
                  <a:srgbClr val="422C16"/>
                </a:solidFill>
                <a:latin typeface="Comic Sans MS" panose="030F0702030302020204" pitchFamily="66" charset="0"/>
              </a:rPr>
              <a:t>Wassailing was an old name for doing what at Christmas?</a:t>
            </a:r>
          </a:p>
          <a:p>
            <a:pPr marL="0" indent="0" algn="ctr">
              <a:buNone/>
            </a:pPr>
            <a:r>
              <a:rPr lang="en-IE" altLang="en-US" sz="6000" b="1" dirty="0">
                <a:solidFill>
                  <a:srgbClr val="FF9900"/>
                </a:solidFill>
                <a:latin typeface="Comic Sans MS" panose="030F0702030302020204" pitchFamily="66" charset="0"/>
              </a:rPr>
              <a:t>Singing Carols</a:t>
            </a:r>
          </a:p>
          <a:p>
            <a:pPr marL="0" indent="0">
              <a:buNone/>
            </a:pPr>
            <a:r>
              <a:rPr lang="en-IE" sz="6000" dirty="0">
                <a:solidFill>
                  <a:srgbClr val="422C16"/>
                </a:solidFill>
                <a:latin typeface="Comic Sans MS" panose="030F0702030302020204" pitchFamily="66" charset="0"/>
              </a:rPr>
              <a:t>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C133D6B-12CC-4D18-6A6F-444F7735E6F2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8922161C-25AC-4B2E-E8C8-D13D90DAE27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5368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 altLang="en-US" sz="7200" b="1" dirty="0">
                <a:solidFill>
                  <a:srgbClr val="422C16"/>
                </a:solidFill>
                <a:latin typeface="Comic Sans MS" panose="030F0702030302020204" pitchFamily="66" charset="0"/>
              </a:rPr>
              <a:t>Round 4 </a:t>
            </a:r>
            <a:r>
              <a:rPr lang="es-UY" altLang="en-US" sz="7200" b="1" dirty="0" err="1">
                <a:solidFill>
                  <a:srgbClr val="422C16"/>
                </a:solidFill>
                <a:latin typeface="Comic Sans MS" panose="030F0702030302020204" pitchFamily="66" charset="0"/>
              </a:rPr>
              <a:t>Answers</a:t>
            </a:r>
            <a:endParaRPr lang="es-ES" altLang="en-US" sz="7200" b="1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sz="4000" b="1" dirty="0">
                <a:solidFill>
                  <a:srgbClr val="5C3D1E"/>
                </a:solidFill>
                <a:latin typeface="Comic Sans MS" panose="030F0702030302020204" pitchFamily="66" charset="0"/>
              </a:rPr>
              <a:t>Question 4</a:t>
            </a:r>
          </a:p>
          <a:p>
            <a:pPr marL="0" indent="0">
              <a:buNone/>
            </a:pPr>
            <a:r>
              <a:rPr lang="en-IE" sz="5400" dirty="0">
                <a:solidFill>
                  <a:srgbClr val="422C16"/>
                </a:solidFill>
                <a:latin typeface="Comic Sans MS" panose="030F0702030302020204" pitchFamily="66" charset="0"/>
              </a:rPr>
              <a:t>What colour candle is lit on the Advent Wreath on Christmas Day?</a:t>
            </a:r>
          </a:p>
          <a:p>
            <a:pPr marL="0" indent="0" algn="ctr">
              <a:buNone/>
            </a:pPr>
            <a:r>
              <a:rPr lang="en-IE" sz="6000" b="1" dirty="0">
                <a:solidFill>
                  <a:srgbClr val="FF9900"/>
                </a:solidFill>
                <a:latin typeface="Comic Sans MS" panose="030F0702030302020204" pitchFamily="66" charset="0"/>
              </a:rPr>
              <a:t>White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EFBAB19-5CE6-1A22-A8B1-5EE218EB4E82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AC7228F0-9004-5D39-7964-982CD43B40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5928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 altLang="en-US" sz="7200" b="1" dirty="0">
                <a:solidFill>
                  <a:srgbClr val="422C16"/>
                </a:solidFill>
                <a:latin typeface="Comic Sans MS" panose="030F0702030302020204" pitchFamily="66" charset="0"/>
              </a:rPr>
              <a:t>Round 4 </a:t>
            </a:r>
            <a:r>
              <a:rPr lang="es-UY" altLang="en-US" sz="7200" b="1" dirty="0" err="1">
                <a:solidFill>
                  <a:srgbClr val="422C16"/>
                </a:solidFill>
                <a:latin typeface="Comic Sans MS" panose="030F0702030302020204" pitchFamily="66" charset="0"/>
              </a:rPr>
              <a:t>Answers</a:t>
            </a:r>
            <a:endParaRPr lang="es-ES" altLang="en-US" sz="7200" b="1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sz="4000" b="1" dirty="0">
                <a:solidFill>
                  <a:srgbClr val="5C3D1E"/>
                </a:solidFill>
                <a:latin typeface="Comic Sans MS" panose="030F0702030302020204" pitchFamily="66" charset="0"/>
              </a:rPr>
              <a:t>Question 5</a:t>
            </a:r>
          </a:p>
          <a:p>
            <a:pPr marL="0" indent="0">
              <a:buNone/>
            </a:pPr>
            <a:r>
              <a:rPr lang="en-IE" dirty="0">
                <a:solidFill>
                  <a:srgbClr val="422C16"/>
                </a:solidFill>
                <a:latin typeface="Comic Sans MS" panose="030F0702030302020204" pitchFamily="66" charset="0"/>
              </a:rPr>
              <a:t>What tree, representing the history of the bible, is sometimes displayed  in a church during Advent:</a:t>
            </a:r>
          </a:p>
          <a:p>
            <a:pPr marL="0" indent="0">
              <a:buNone/>
            </a:pPr>
            <a:r>
              <a:rPr lang="en-IE" dirty="0">
                <a:solidFill>
                  <a:srgbClr val="422C16"/>
                </a:solidFill>
                <a:latin typeface="Comic Sans MS" panose="030F0702030302020204" pitchFamily="66" charset="0"/>
              </a:rPr>
              <a:t>(a) Jacob (b) Jesse</a:t>
            </a:r>
          </a:p>
          <a:p>
            <a:pPr marL="0" indent="0">
              <a:buNone/>
            </a:pPr>
            <a:r>
              <a:rPr lang="en-IE" dirty="0">
                <a:solidFill>
                  <a:srgbClr val="422C16"/>
                </a:solidFill>
                <a:latin typeface="Comic Sans MS" panose="030F0702030302020204" pitchFamily="66" charset="0"/>
              </a:rPr>
              <a:t>(c) Jonah?</a:t>
            </a:r>
          </a:p>
          <a:p>
            <a:pPr marL="0" indent="0" algn="ctr">
              <a:buNone/>
            </a:pPr>
            <a:r>
              <a:rPr lang="en-IE" sz="6000" b="1" dirty="0">
                <a:solidFill>
                  <a:srgbClr val="FF9900"/>
                </a:solidFill>
                <a:latin typeface="Comic Sans MS" panose="030F0702030302020204" pitchFamily="66" charset="0"/>
              </a:rPr>
              <a:t>Jesse Tree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C515666-088D-7263-1260-0525EDED2D60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E2C02585-38DD-4764-222C-BF24F3B4BD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872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 altLang="en-US" sz="7200" b="1" dirty="0">
                <a:solidFill>
                  <a:srgbClr val="422C16"/>
                </a:solidFill>
                <a:latin typeface="Comic Sans MS" panose="030F0702030302020204" pitchFamily="66" charset="0"/>
              </a:rPr>
              <a:t>Round 4 </a:t>
            </a:r>
            <a:r>
              <a:rPr lang="es-UY" altLang="en-US" sz="7200" b="1" dirty="0" err="1">
                <a:solidFill>
                  <a:srgbClr val="422C16"/>
                </a:solidFill>
                <a:latin typeface="Comic Sans MS" panose="030F0702030302020204" pitchFamily="66" charset="0"/>
              </a:rPr>
              <a:t>Answers</a:t>
            </a:r>
            <a:endParaRPr lang="es-ES" altLang="en-US" sz="7200" b="1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sz="4000" b="1" dirty="0">
                <a:solidFill>
                  <a:srgbClr val="5C3D1E"/>
                </a:solidFill>
                <a:latin typeface="Comic Sans MS" panose="030F0702030302020204" pitchFamily="66" charset="0"/>
              </a:rPr>
              <a:t>Question 6</a:t>
            </a:r>
          </a:p>
          <a:p>
            <a:pPr marL="0" indent="0">
              <a:buNone/>
            </a:pPr>
            <a:r>
              <a:rPr lang="en-IE" sz="6000" dirty="0">
                <a:solidFill>
                  <a:srgbClr val="422C16"/>
                </a:solidFill>
                <a:latin typeface="Comic Sans MS" panose="030F0702030302020204" pitchFamily="66" charset="0"/>
              </a:rPr>
              <a:t>Where was baby Jesus placed after he was born?</a:t>
            </a:r>
          </a:p>
          <a:p>
            <a:pPr marL="0" indent="0" algn="ctr">
              <a:buNone/>
            </a:pPr>
            <a:r>
              <a:rPr lang="en-IE" sz="6000" b="1" dirty="0">
                <a:solidFill>
                  <a:srgbClr val="FF9900"/>
                </a:solidFill>
                <a:latin typeface="Comic Sans MS" panose="030F0702030302020204" pitchFamily="66" charset="0"/>
              </a:rPr>
              <a:t>Manger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B0168D0-7F38-08AD-02FA-CBBA2F5F6F1F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A8DCBB5E-2333-3CC5-0CD6-2EABAA937D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4739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DAC21E-9079-AC99-4C15-209650B900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>
            <a:extLst>
              <a:ext uri="{FF2B5EF4-FFF2-40B4-BE49-F238E27FC236}">
                <a16:creationId xmlns:a16="http://schemas.microsoft.com/office/drawing/2014/main" id="{4D668A8D-5BB7-9A73-2D30-64E54F81C93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332656"/>
            <a:ext cx="8229600" cy="5530626"/>
          </a:xfrm>
          <a:noFill/>
          <a:ln/>
        </p:spPr>
        <p:txBody>
          <a:bodyPr/>
          <a:lstStyle/>
          <a:p>
            <a:r>
              <a:rPr lang="es-UY" altLang="en-US" sz="13000" b="1" dirty="0">
                <a:ln w="28575">
                  <a:solidFill>
                    <a:srgbClr val="422C16"/>
                  </a:solidFill>
                </a:ln>
                <a:solidFill>
                  <a:srgbClr val="FF9900"/>
                </a:solidFill>
                <a:latin typeface="Comic Sans MS" panose="030F0702030302020204" pitchFamily="66" charset="0"/>
              </a:rPr>
              <a:t>Advent Fact</a:t>
            </a:r>
            <a:endParaRPr lang="es-ES" altLang="en-US" sz="13000" b="1" dirty="0">
              <a:ln w="28575">
                <a:solidFill>
                  <a:srgbClr val="422C16"/>
                </a:solidFill>
              </a:ln>
              <a:solidFill>
                <a:srgbClr val="FF9900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35AB2E0-C86F-48F4-3A42-1C1EA9AC2B2A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68D70288-E1CD-41CD-9C4A-647D33B76A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45590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 altLang="en-US" sz="7200" b="1" dirty="0">
                <a:solidFill>
                  <a:srgbClr val="FF9900"/>
                </a:solidFill>
                <a:latin typeface="Comic Sans MS" panose="030F0702030302020204" pitchFamily="66" charset="0"/>
              </a:rPr>
              <a:t>Advent Fact 9</a:t>
            </a:r>
            <a:endParaRPr lang="es-ES" altLang="en-US" sz="7200" b="1" dirty="0">
              <a:solidFill>
                <a:srgbClr val="FF990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  <a:defRPr/>
            </a:pPr>
            <a:r>
              <a:rPr lang="en-IE" sz="4800" b="1" dirty="0">
                <a:solidFill>
                  <a:srgbClr val="5C3D1E"/>
                </a:solidFill>
                <a:latin typeface="Comic Sans MS" panose="030F0702030302020204" pitchFamily="66" charset="0"/>
              </a:rPr>
              <a:t>In approximately the year 300 A.D., the birthday of Jesus was determined to be on December 25, the day we now call “Christmas Day”.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E141032-25AB-9725-D0D6-79464FE63533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D3290665-43A8-7BB2-2A0F-11E2812F6EF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591857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ctrTitle"/>
          </p:nvPr>
        </p:nvSpPr>
        <p:spPr>
          <a:xfrm>
            <a:off x="1547664" y="1124744"/>
            <a:ext cx="5904656" cy="3672408"/>
          </a:xfrm>
          <a:noFill/>
          <a:ln/>
        </p:spPr>
        <p:txBody>
          <a:bodyPr/>
          <a:lstStyle/>
          <a:p>
            <a:r>
              <a:rPr lang="es-UY" altLang="en-US" sz="11000" b="1" dirty="0">
                <a:solidFill>
                  <a:srgbClr val="422C16"/>
                </a:solidFill>
                <a:latin typeface="Comic Sans MS" panose="030F0702030302020204" pitchFamily="66" charset="0"/>
              </a:rPr>
              <a:t>Round 6</a:t>
            </a:r>
            <a:endParaRPr lang="es-ES" altLang="en-US" sz="11000" b="1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2532CE2-2E41-5BC2-12E4-EE82954A333F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4" name="Picture 3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1460060D-7C8F-E236-D288-30EF9DA267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4351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 altLang="en-US" sz="7200" b="1" dirty="0">
                <a:solidFill>
                  <a:srgbClr val="422C16"/>
                </a:solidFill>
                <a:latin typeface="Comic Sans MS" panose="030F0702030302020204" pitchFamily="66" charset="0"/>
              </a:rPr>
              <a:t>Round 1</a:t>
            </a:r>
            <a:endParaRPr lang="es-ES" altLang="en-US" sz="7200" b="1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sz="4000" b="1" dirty="0">
                <a:solidFill>
                  <a:srgbClr val="5C3D1E"/>
                </a:solidFill>
                <a:latin typeface="Comic Sans MS" panose="030F0702030302020204" pitchFamily="66" charset="0"/>
              </a:rPr>
              <a:t>Question 2</a:t>
            </a:r>
          </a:p>
          <a:p>
            <a:pPr marL="0" indent="0">
              <a:buNone/>
            </a:pPr>
            <a:r>
              <a:rPr lang="en-IE" sz="6000" dirty="0" err="1">
                <a:solidFill>
                  <a:srgbClr val="422C16"/>
                </a:solidFill>
                <a:latin typeface="Comic Sans MS" panose="030F0702030302020204" pitchFamily="66" charset="0"/>
              </a:rPr>
              <a:t>Cén</a:t>
            </a:r>
            <a:r>
              <a:rPr lang="en-IE" sz="6000" dirty="0">
                <a:solidFill>
                  <a:srgbClr val="422C16"/>
                </a:solidFill>
                <a:latin typeface="Comic Sans MS" panose="030F0702030302020204" pitchFamily="66" charset="0"/>
              </a:rPr>
              <a:t> </a:t>
            </a:r>
            <a:r>
              <a:rPr lang="en-IE" sz="6000" dirty="0" err="1">
                <a:solidFill>
                  <a:srgbClr val="422C16"/>
                </a:solidFill>
                <a:latin typeface="Comic Sans MS" panose="030F0702030302020204" pitchFamily="66" charset="0"/>
              </a:rPr>
              <a:t>Gaeilge</a:t>
            </a:r>
            <a:r>
              <a:rPr lang="en-IE" sz="6000" dirty="0">
                <a:solidFill>
                  <a:srgbClr val="422C16"/>
                </a:solidFill>
                <a:latin typeface="Comic Sans MS" panose="030F0702030302020204" pitchFamily="66" charset="0"/>
              </a:rPr>
              <a:t> </a:t>
            </a:r>
            <a:r>
              <a:rPr lang="en-IE" sz="6000" dirty="0" err="1">
                <a:solidFill>
                  <a:srgbClr val="422C16"/>
                </a:solidFill>
                <a:latin typeface="Comic Sans MS" panose="030F0702030302020204" pitchFamily="66" charset="0"/>
              </a:rPr>
              <a:t>atá</a:t>
            </a:r>
            <a:r>
              <a:rPr lang="en-IE" sz="6000" dirty="0">
                <a:solidFill>
                  <a:srgbClr val="422C16"/>
                </a:solidFill>
                <a:latin typeface="Comic Sans MS" panose="030F0702030302020204" pitchFamily="66" charset="0"/>
              </a:rPr>
              <a:t> </a:t>
            </a:r>
            <a:r>
              <a:rPr lang="en-IE" sz="6000" dirty="0" err="1">
                <a:solidFill>
                  <a:srgbClr val="422C16"/>
                </a:solidFill>
                <a:latin typeface="Comic Sans MS" panose="030F0702030302020204" pitchFamily="66" charset="0"/>
              </a:rPr>
              <a:t>ar</a:t>
            </a:r>
            <a:r>
              <a:rPr lang="en-IE" sz="6000" dirty="0">
                <a:solidFill>
                  <a:srgbClr val="422C16"/>
                </a:solidFill>
                <a:latin typeface="Comic Sans MS" panose="030F0702030302020204" pitchFamily="66" charset="0"/>
              </a:rPr>
              <a:t> “Christmas”?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2DC723A-1174-CD36-1173-E08AC2AD374A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C65C9AE3-E8F9-4968-0AB3-E315225A79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0405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 altLang="en-US" sz="7200" b="1" dirty="0">
                <a:solidFill>
                  <a:srgbClr val="422C16"/>
                </a:solidFill>
                <a:latin typeface="Comic Sans MS" panose="030F0702030302020204" pitchFamily="66" charset="0"/>
              </a:rPr>
              <a:t>Round 6</a:t>
            </a:r>
            <a:endParaRPr lang="es-ES" altLang="en-US" sz="7200" b="1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sz="4000" b="1" dirty="0">
                <a:solidFill>
                  <a:srgbClr val="5C3D1E"/>
                </a:solidFill>
                <a:latin typeface="Comic Sans MS" panose="030F0702030302020204" pitchFamily="66" charset="0"/>
              </a:rPr>
              <a:t>Question 1</a:t>
            </a:r>
          </a:p>
          <a:p>
            <a:pPr marL="0" indent="0">
              <a:buNone/>
            </a:pPr>
            <a:r>
              <a:rPr lang="en-IE" sz="6000" dirty="0">
                <a:solidFill>
                  <a:srgbClr val="422C16"/>
                </a:solidFill>
                <a:latin typeface="Comic Sans MS" panose="030F0702030302020204" pitchFamily="66" charset="0"/>
              </a:rPr>
              <a:t>What feast day follows Advent?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6F2F6F1-8169-0447-134C-AA4CA7EDD931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BD8EFDE6-3CBF-9134-8BDE-2566A445E2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3180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 altLang="en-US" sz="7200" b="1" dirty="0">
                <a:solidFill>
                  <a:srgbClr val="422C16"/>
                </a:solidFill>
                <a:latin typeface="Comic Sans MS" panose="030F0702030302020204" pitchFamily="66" charset="0"/>
              </a:rPr>
              <a:t>Round 6</a:t>
            </a:r>
            <a:endParaRPr lang="es-ES" altLang="en-US" sz="7200" b="1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sz="4000" b="1" dirty="0">
                <a:solidFill>
                  <a:srgbClr val="5C3D1E"/>
                </a:solidFill>
                <a:latin typeface="Comic Sans MS" panose="030F0702030302020204" pitchFamily="66" charset="0"/>
              </a:rPr>
              <a:t>Question 2</a:t>
            </a:r>
          </a:p>
          <a:p>
            <a:pPr marL="0" indent="0">
              <a:buNone/>
            </a:pPr>
            <a:r>
              <a:rPr lang="en-IE" altLang="en-US" sz="5400" dirty="0" err="1">
                <a:solidFill>
                  <a:srgbClr val="422C16"/>
                </a:solidFill>
                <a:latin typeface="Comic Sans MS" panose="030F0702030302020204" pitchFamily="66" charset="0"/>
              </a:rPr>
              <a:t>Cén</a:t>
            </a:r>
            <a:r>
              <a:rPr lang="en-IE" altLang="en-US" sz="5400" dirty="0">
                <a:solidFill>
                  <a:srgbClr val="422C16"/>
                </a:solidFill>
                <a:latin typeface="Comic Sans MS" panose="030F0702030302020204" pitchFamily="66" charset="0"/>
              </a:rPr>
              <a:t> </a:t>
            </a:r>
            <a:r>
              <a:rPr lang="en-IE" altLang="en-US" sz="5400" dirty="0" err="1">
                <a:solidFill>
                  <a:srgbClr val="422C16"/>
                </a:solidFill>
                <a:latin typeface="Comic Sans MS" panose="030F0702030302020204" pitchFamily="66" charset="0"/>
              </a:rPr>
              <a:t>Gaeilge</a:t>
            </a:r>
            <a:r>
              <a:rPr lang="en-IE" altLang="en-US" sz="5400" dirty="0">
                <a:solidFill>
                  <a:srgbClr val="422C16"/>
                </a:solidFill>
                <a:latin typeface="Comic Sans MS" panose="030F0702030302020204" pitchFamily="66" charset="0"/>
              </a:rPr>
              <a:t> </a:t>
            </a:r>
            <a:r>
              <a:rPr lang="en-IE" altLang="en-US" sz="5400" dirty="0" err="1">
                <a:solidFill>
                  <a:srgbClr val="422C16"/>
                </a:solidFill>
                <a:latin typeface="Comic Sans MS" panose="030F0702030302020204" pitchFamily="66" charset="0"/>
              </a:rPr>
              <a:t>atá</a:t>
            </a:r>
            <a:r>
              <a:rPr lang="en-IE" altLang="en-US" sz="5400" dirty="0">
                <a:solidFill>
                  <a:srgbClr val="422C16"/>
                </a:solidFill>
                <a:latin typeface="Comic Sans MS" panose="030F0702030302020204" pitchFamily="66" charset="0"/>
              </a:rPr>
              <a:t> </a:t>
            </a:r>
            <a:r>
              <a:rPr lang="en-IE" altLang="en-US" sz="5400" dirty="0" err="1">
                <a:solidFill>
                  <a:srgbClr val="422C16"/>
                </a:solidFill>
                <a:latin typeface="Comic Sans MS" panose="030F0702030302020204" pitchFamily="66" charset="0"/>
              </a:rPr>
              <a:t>ar</a:t>
            </a:r>
            <a:r>
              <a:rPr lang="en-IE" altLang="en-US" sz="5400" dirty="0">
                <a:solidFill>
                  <a:srgbClr val="422C16"/>
                </a:solidFill>
                <a:latin typeface="Comic Sans MS" panose="030F0702030302020204" pitchFamily="66" charset="0"/>
              </a:rPr>
              <a:t> “Christmas Eve”?</a:t>
            </a:r>
          </a:p>
          <a:p>
            <a:pPr marL="0" indent="0">
              <a:buNone/>
            </a:pPr>
            <a:r>
              <a:rPr lang="en-IE" sz="5400" dirty="0">
                <a:solidFill>
                  <a:srgbClr val="422C16"/>
                </a:solidFill>
                <a:latin typeface="Comic Sans MS" panose="030F0702030302020204" pitchFamily="66" charset="0"/>
              </a:rPr>
              <a:t>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ED37BBE-CF9D-C157-5A63-C77EB98D2D71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8553332F-01D9-8F36-5AF3-96F0B112BB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1360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 altLang="en-US" sz="7200" b="1" dirty="0">
                <a:solidFill>
                  <a:srgbClr val="422C16"/>
                </a:solidFill>
                <a:latin typeface="Comic Sans MS" panose="030F0702030302020204" pitchFamily="66" charset="0"/>
              </a:rPr>
              <a:t>Round 6</a:t>
            </a:r>
            <a:endParaRPr lang="es-ES" altLang="en-US" sz="7200" b="1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sz="4000" b="1" dirty="0">
                <a:solidFill>
                  <a:srgbClr val="5C3D1E"/>
                </a:solidFill>
                <a:latin typeface="Comic Sans MS" panose="030F0702030302020204" pitchFamily="66" charset="0"/>
              </a:rPr>
              <a:t>Question 3</a:t>
            </a:r>
          </a:p>
          <a:p>
            <a:pPr marL="0" indent="0">
              <a:buNone/>
            </a:pPr>
            <a:r>
              <a:rPr lang="en-IE" sz="4800" dirty="0">
                <a:solidFill>
                  <a:srgbClr val="422C16"/>
                </a:solidFill>
                <a:latin typeface="Comic Sans MS" panose="030F0702030302020204" pitchFamily="66" charset="0"/>
              </a:rPr>
              <a:t>What name is given to a play, performed at this time of the year, telling the story of the birth of Jesus?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F0D3D81-8C57-46FB-200D-21BF13967A91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1F209614-FCBA-A5AE-06A6-DEC55F76CB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6229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 altLang="en-US" sz="7200" b="1" dirty="0">
                <a:solidFill>
                  <a:srgbClr val="422C16"/>
                </a:solidFill>
                <a:latin typeface="Comic Sans MS" panose="030F0702030302020204" pitchFamily="66" charset="0"/>
              </a:rPr>
              <a:t>Round 6</a:t>
            </a:r>
            <a:endParaRPr lang="es-ES" altLang="en-US" sz="7200" b="1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sz="4000" b="1" dirty="0">
                <a:solidFill>
                  <a:srgbClr val="5C3D1E"/>
                </a:solidFill>
                <a:latin typeface="Comic Sans MS" panose="030F0702030302020204" pitchFamily="66" charset="0"/>
              </a:rPr>
              <a:t>Question 4</a:t>
            </a:r>
          </a:p>
          <a:p>
            <a:pPr marL="0" indent="0">
              <a:buNone/>
            </a:pPr>
            <a:r>
              <a:rPr lang="en-IE" sz="5400" dirty="0">
                <a:solidFill>
                  <a:srgbClr val="422C16"/>
                </a:solidFill>
                <a:latin typeface="Comic Sans MS" panose="030F0702030302020204" pitchFamily="66" charset="0"/>
              </a:rPr>
              <a:t>What is the more common (English) name of the Christmas carol “</a:t>
            </a:r>
            <a:r>
              <a:rPr lang="en-IE" sz="5400" dirty="0" err="1">
                <a:solidFill>
                  <a:srgbClr val="422C16"/>
                </a:solidFill>
                <a:latin typeface="Comic Sans MS" panose="030F0702030302020204" pitchFamily="66" charset="0"/>
              </a:rPr>
              <a:t>Adeste</a:t>
            </a:r>
            <a:r>
              <a:rPr lang="en-IE" sz="5400" dirty="0">
                <a:solidFill>
                  <a:srgbClr val="422C16"/>
                </a:solidFill>
                <a:latin typeface="Comic Sans MS" panose="030F0702030302020204" pitchFamily="66" charset="0"/>
              </a:rPr>
              <a:t> </a:t>
            </a:r>
            <a:r>
              <a:rPr lang="en-IE" sz="5400" dirty="0" err="1">
                <a:solidFill>
                  <a:srgbClr val="422C16"/>
                </a:solidFill>
                <a:latin typeface="Comic Sans MS" panose="030F0702030302020204" pitchFamily="66" charset="0"/>
              </a:rPr>
              <a:t>Fideles</a:t>
            </a:r>
            <a:r>
              <a:rPr lang="en-IE" sz="5400" dirty="0">
                <a:solidFill>
                  <a:srgbClr val="422C16"/>
                </a:solidFill>
                <a:latin typeface="Comic Sans MS" panose="030F0702030302020204" pitchFamily="66" charset="0"/>
              </a:rPr>
              <a:t>”?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214E69C-8929-BF46-77BA-912051E1B5B1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E0FCC8A3-8A5D-BDAC-045D-79366D6144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6102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 altLang="en-US" sz="7200" b="1" dirty="0">
                <a:solidFill>
                  <a:srgbClr val="422C16"/>
                </a:solidFill>
                <a:latin typeface="Comic Sans MS" panose="030F0702030302020204" pitchFamily="66" charset="0"/>
              </a:rPr>
              <a:t>Round 6</a:t>
            </a:r>
            <a:endParaRPr lang="es-ES" altLang="en-US" sz="7200" b="1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sz="4000" b="1" dirty="0">
                <a:solidFill>
                  <a:srgbClr val="5C3D1E"/>
                </a:solidFill>
                <a:latin typeface="Comic Sans MS" panose="030F0702030302020204" pitchFamily="66" charset="0"/>
              </a:rPr>
              <a:t>Question 5</a:t>
            </a:r>
          </a:p>
          <a:p>
            <a:pPr marL="0" indent="0">
              <a:buNone/>
            </a:pPr>
            <a:r>
              <a:rPr lang="en-IE" sz="6000" dirty="0">
                <a:solidFill>
                  <a:srgbClr val="422C16"/>
                </a:solidFill>
                <a:latin typeface="Comic Sans MS" panose="030F0702030302020204" pitchFamily="66" charset="0"/>
              </a:rPr>
              <a:t>Name the baby of Mary’s cousin Elizabeth?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6603FAC-F7D4-8E6D-A957-82CADF723CC4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8AF7DCE2-5408-058F-B6ED-606D066C8DE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0680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 altLang="en-US" sz="7200" b="1" dirty="0">
                <a:solidFill>
                  <a:srgbClr val="422C16"/>
                </a:solidFill>
                <a:latin typeface="Comic Sans MS" panose="030F0702030302020204" pitchFamily="66" charset="0"/>
              </a:rPr>
              <a:t>Round 6</a:t>
            </a:r>
            <a:endParaRPr lang="es-ES" altLang="en-US" sz="7200" b="1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sz="4000" b="1" dirty="0">
                <a:solidFill>
                  <a:srgbClr val="5C3D1E"/>
                </a:solidFill>
                <a:latin typeface="Comic Sans MS" panose="030F0702030302020204" pitchFamily="66" charset="0"/>
              </a:rPr>
              <a:t>Question 6</a:t>
            </a:r>
          </a:p>
          <a:p>
            <a:pPr marL="0" indent="0">
              <a:buNone/>
            </a:pPr>
            <a:r>
              <a:rPr lang="en-IE" sz="6000" dirty="0">
                <a:solidFill>
                  <a:srgbClr val="422C16"/>
                </a:solidFill>
                <a:latin typeface="Comic Sans MS" panose="030F0702030302020204" pitchFamily="66" charset="0"/>
              </a:rPr>
              <a:t>Traditionally, what shape is the Advent Wreath?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7649073-ECCC-6240-CBB4-7AC9987B85DF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E76AA9B0-6A1C-9965-B944-E8D5CF54AE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7732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35D526-A622-90CE-B06F-A3D756F4DE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>
            <a:extLst>
              <a:ext uri="{FF2B5EF4-FFF2-40B4-BE49-F238E27FC236}">
                <a16:creationId xmlns:a16="http://schemas.microsoft.com/office/drawing/2014/main" id="{13EA6ADC-180F-654C-FA85-3E1C05065CC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332656"/>
            <a:ext cx="8229600" cy="5530626"/>
          </a:xfrm>
          <a:noFill/>
          <a:ln/>
        </p:spPr>
        <p:txBody>
          <a:bodyPr/>
          <a:lstStyle/>
          <a:p>
            <a:r>
              <a:rPr lang="es-UY" altLang="en-US" sz="13000" b="1" dirty="0">
                <a:ln w="28575">
                  <a:solidFill>
                    <a:srgbClr val="422C16"/>
                  </a:solidFill>
                </a:ln>
                <a:solidFill>
                  <a:srgbClr val="FF9900"/>
                </a:solidFill>
                <a:latin typeface="Comic Sans MS" panose="030F0702030302020204" pitchFamily="66" charset="0"/>
              </a:rPr>
              <a:t>Advent Fact</a:t>
            </a:r>
            <a:endParaRPr lang="es-ES" altLang="en-US" sz="13000" b="1" dirty="0">
              <a:ln w="28575">
                <a:solidFill>
                  <a:srgbClr val="422C16"/>
                </a:solidFill>
              </a:ln>
              <a:solidFill>
                <a:srgbClr val="FF9900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D9D32A5-513F-FDA0-49DC-BADFF696136C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A9AB53E0-5432-BB27-19AA-4D48517088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59534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 altLang="en-US" sz="7200" b="1" dirty="0">
                <a:solidFill>
                  <a:srgbClr val="FF9900"/>
                </a:solidFill>
                <a:latin typeface="Comic Sans MS" panose="030F0702030302020204" pitchFamily="66" charset="0"/>
              </a:rPr>
              <a:t>Advent Fact 10</a:t>
            </a:r>
            <a:endParaRPr lang="es-ES" altLang="en-US" sz="7200" b="1" dirty="0">
              <a:solidFill>
                <a:srgbClr val="FF990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  <a:defRPr/>
            </a:pPr>
            <a:r>
              <a:rPr lang="en-IE" sz="5400" b="1" dirty="0">
                <a:solidFill>
                  <a:srgbClr val="5C3D1E"/>
                </a:solidFill>
                <a:latin typeface="Comic Sans MS" panose="030F0702030302020204" pitchFamily="66" charset="0"/>
              </a:rPr>
              <a:t>The Wise Men came to visit the baby Jesus from an area which is now in either Iran or Saudi Arabia.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84F2C1E-23CA-D4C7-EB09-04397CDEF51B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E1D1E149-0024-0141-024E-B10D0CA9262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478658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ctrTitle"/>
          </p:nvPr>
        </p:nvSpPr>
        <p:spPr>
          <a:xfrm>
            <a:off x="1547664" y="1124744"/>
            <a:ext cx="5904656" cy="3672408"/>
          </a:xfrm>
          <a:noFill/>
          <a:ln/>
        </p:spPr>
        <p:txBody>
          <a:bodyPr/>
          <a:lstStyle/>
          <a:p>
            <a:r>
              <a:rPr lang="es-UY" altLang="en-US" sz="11000" b="1" dirty="0">
                <a:solidFill>
                  <a:srgbClr val="422C16"/>
                </a:solidFill>
                <a:latin typeface="Comic Sans MS" panose="030F0702030302020204" pitchFamily="66" charset="0"/>
              </a:rPr>
              <a:t>Round 5 </a:t>
            </a:r>
            <a:r>
              <a:rPr lang="es-UY" altLang="en-US" sz="11000" b="1" dirty="0" err="1">
                <a:solidFill>
                  <a:srgbClr val="422C16"/>
                </a:solidFill>
                <a:latin typeface="Comic Sans MS" panose="030F0702030302020204" pitchFamily="66" charset="0"/>
              </a:rPr>
              <a:t>Answers</a:t>
            </a:r>
            <a:endParaRPr lang="es-ES" altLang="en-US" sz="11000" b="1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01D78A0-064B-E261-930B-041EEE1C763F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4" name="Picture 3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C408FC19-5B90-9786-684D-7A4372196A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039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 altLang="en-US" sz="7200" b="1" dirty="0">
                <a:solidFill>
                  <a:srgbClr val="422C16"/>
                </a:solidFill>
                <a:latin typeface="Comic Sans MS" panose="030F0702030302020204" pitchFamily="66" charset="0"/>
              </a:rPr>
              <a:t>Round 5 </a:t>
            </a:r>
            <a:r>
              <a:rPr lang="es-UY" altLang="en-US" sz="7200" b="1" dirty="0" err="1">
                <a:solidFill>
                  <a:srgbClr val="422C16"/>
                </a:solidFill>
                <a:latin typeface="Comic Sans MS" panose="030F0702030302020204" pitchFamily="66" charset="0"/>
              </a:rPr>
              <a:t>Answers</a:t>
            </a:r>
            <a:endParaRPr lang="es-ES" altLang="en-US" sz="7200" b="1" dirty="0">
              <a:solidFill>
                <a:srgbClr val="422C1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sz="4000" b="1" dirty="0">
                <a:solidFill>
                  <a:srgbClr val="5C3D1E"/>
                </a:solidFill>
                <a:latin typeface="Comic Sans MS" panose="030F0702030302020204" pitchFamily="66" charset="0"/>
              </a:rPr>
              <a:t>Question 1</a:t>
            </a:r>
          </a:p>
          <a:p>
            <a:pPr marL="0" indent="0">
              <a:buNone/>
            </a:pPr>
            <a:r>
              <a:rPr lang="en-IE" sz="6000" dirty="0">
                <a:solidFill>
                  <a:srgbClr val="422C16"/>
                </a:solidFill>
                <a:latin typeface="Comic Sans MS" panose="030F0702030302020204" pitchFamily="66" charset="0"/>
              </a:rPr>
              <a:t>How many purple candles are on an Advent Wreath?</a:t>
            </a:r>
          </a:p>
          <a:p>
            <a:pPr marL="0" indent="0" algn="ctr">
              <a:buNone/>
            </a:pPr>
            <a:r>
              <a:rPr lang="en-IE" sz="6000" b="1" dirty="0">
                <a:solidFill>
                  <a:srgbClr val="FF9900"/>
                </a:solidFill>
                <a:latin typeface="Comic Sans MS" panose="030F0702030302020204" pitchFamily="66" charset="0"/>
              </a:rPr>
              <a:t>Three (3)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A910268-3AC9-46EB-A9D7-FC0D42E48C0C}"/>
              </a:ext>
            </a:extLst>
          </p:cNvPr>
          <p:cNvSpPr txBox="1"/>
          <p:nvPr/>
        </p:nvSpPr>
        <p:spPr>
          <a:xfrm>
            <a:off x="2447764" y="6454285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b="1" dirty="0">
                <a:solidFill>
                  <a:srgbClr val="422C16"/>
                </a:solidFill>
                <a:latin typeface="Comic Sans MS" panose="030F0702030302020204" pitchFamily="66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AE25F574-54FF-2619-137E-27A4A992ED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8" y="6365253"/>
            <a:ext cx="1905266" cy="48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4372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Diseño predeterminado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10.xml><?xml version="1.0" encoding="utf-8"?>
<a:themeOverride xmlns:a="http://schemas.openxmlformats.org/drawingml/2006/main">
  <a:clrScheme name="Diseño predeterminado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11.xml><?xml version="1.0" encoding="utf-8"?>
<a:themeOverride xmlns:a="http://schemas.openxmlformats.org/drawingml/2006/main">
  <a:clrScheme name="Diseño predeterminado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12.xml><?xml version="1.0" encoding="utf-8"?>
<a:themeOverride xmlns:a="http://schemas.openxmlformats.org/drawingml/2006/main">
  <a:clrScheme name="Diseño predeterminado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2.xml><?xml version="1.0" encoding="utf-8"?>
<a:themeOverride xmlns:a="http://schemas.openxmlformats.org/drawingml/2006/main">
  <a:clrScheme name="Diseño predeterminado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3.xml><?xml version="1.0" encoding="utf-8"?>
<a:themeOverride xmlns:a="http://schemas.openxmlformats.org/drawingml/2006/main">
  <a:clrScheme name="Diseño predeterminado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4.xml><?xml version="1.0" encoding="utf-8"?>
<a:themeOverride xmlns:a="http://schemas.openxmlformats.org/drawingml/2006/main">
  <a:clrScheme name="Diseño predeterminado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5.xml><?xml version="1.0" encoding="utf-8"?>
<a:themeOverride xmlns:a="http://schemas.openxmlformats.org/drawingml/2006/main">
  <a:clrScheme name="Diseño predeterminado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6.xml><?xml version="1.0" encoding="utf-8"?>
<a:themeOverride xmlns:a="http://schemas.openxmlformats.org/drawingml/2006/main">
  <a:clrScheme name="Diseño predeterminado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7.xml><?xml version="1.0" encoding="utf-8"?>
<a:themeOverride xmlns:a="http://schemas.openxmlformats.org/drawingml/2006/main">
  <a:clrScheme name="Diseño predeterminado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8.xml><?xml version="1.0" encoding="utf-8"?>
<a:themeOverride xmlns:a="http://schemas.openxmlformats.org/drawingml/2006/main">
  <a:clrScheme name="Diseño predeterminado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9.xml><?xml version="1.0" encoding="utf-8"?>
<a:themeOverride xmlns:a="http://schemas.openxmlformats.org/drawingml/2006/main">
  <a:clrScheme name="Diseño predeterminado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8557</TotalTime>
  <Words>4595</Words>
  <Application>Microsoft Office PowerPoint</Application>
  <PresentationFormat>On-screen Show (4:3)</PresentationFormat>
  <Paragraphs>672</Paragraphs>
  <Slides>174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174</vt:i4>
      </vt:variant>
    </vt:vector>
  </HeadingPairs>
  <TitlesOfParts>
    <vt:vector size="177" baseType="lpstr">
      <vt:lpstr>Comic Sans MS</vt:lpstr>
      <vt:lpstr>Arial</vt:lpstr>
      <vt:lpstr>Diseño predeterminado</vt:lpstr>
      <vt:lpstr>Advent Table Quiz</vt:lpstr>
      <vt:lpstr>Before You Start</vt:lpstr>
      <vt:lpstr>Before You Start</vt:lpstr>
      <vt:lpstr>Before You Start</vt:lpstr>
      <vt:lpstr>Good Luck!</vt:lpstr>
      <vt:lpstr>All Ready?</vt:lpstr>
      <vt:lpstr>Round 1</vt:lpstr>
      <vt:lpstr>Round 1</vt:lpstr>
      <vt:lpstr>Round 1</vt:lpstr>
      <vt:lpstr>Round 1</vt:lpstr>
      <vt:lpstr>Round 1</vt:lpstr>
      <vt:lpstr>Round 1</vt:lpstr>
      <vt:lpstr>Round 1</vt:lpstr>
      <vt:lpstr>Advent Fact</vt:lpstr>
      <vt:lpstr>Advent Fact 1</vt:lpstr>
      <vt:lpstr>Round 2</vt:lpstr>
      <vt:lpstr>Round 2</vt:lpstr>
      <vt:lpstr>Round 2</vt:lpstr>
      <vt:lpstr>Round 2</vt:lpstr>
      <vt:lpstr>Round 2</vt:lpstr>
      <vt:lpstr>Round 2</vt:lpstr>
      <vt:lpstr>Round 2</vt:lpstr>
      <vt:lpstr>Advent Fact</vt:lpstr>
      <vt:lpstr>Advent Fact 2</vt:lpstr>
      <vt:lpstr>Round 1 Answers</vt:lpstr>
      <vt:lpstr>Round 1 Answers</vt:lpstr>
      <vt:lpstr>Round 1 Answers</vt:lpstr>
      <vt:lpstr>Round 1 Answers</vt:lpstr>
      <vt:lpstr>Round 1 Answers</vt:lpstr>
      <vt:lpstr>Round 1 Answers</vt:lpstr>
      <vt:lpstr>Round 1 Answers</vt:lpstr>
      <vt:lpstr>Advent Fact</vt:lpstr>
      <vt:lpstr>Advent Fact 3</vt:lpstr>
      <vt:lpstr>Round 3</vt:lpstr>
      <vt:lpstr>Round 3</vt:lpstr>
      <vt:lpstr>Round 3</vt:lpstr>
      <vt:lpstr>Round 3</vt:lpstr>
      <vt:lpstr>Round 3</vt:lpstr>
      <vt:lpstr>Round 3</vt:lpstr>
      <vt:lpstr>Round 3</vt:lpstr>
      <vt:lpstr>Advent Fact</vt:lpstr>
      <vt:lpstr>Advent Fact 4</vt:lpstr>
      <vt:lpstr>Round 2 Answers</vt:lpstr>
      <vt:lpstr>Round 2 Answers</vt:lpstr>
      <vt:lpstr>Round 2 Answers</vt:lpstr>
      <vt:lpstr>Round 2 Answers</vt:lpstr>
      <vt:lpstr>Round 2 Answers</vt:lpstr>
      <vt:lpstr>Round 2 Answers</vt:lpstr>
      <vt:lpstr>Round 2 Answers</vt:lpstr>
      <vt:lpstr>Advent Fact</vt:lpstr>
      <vt:lpstr>Advent Fact 5</vt:lpstr>
      <vt:lpstr>Round 4</vt:lpstr>
      <vt:lpstr>Round 4</vt:lpstr>
      <vt:lpstr>Round 4</vt:lpstr>
      <vt:lpstr>Round 4</vt:lpstr>
      <vt:lpstr>Round 4</vt:lpstr>
      <vt:lpstr>Round 4</vt:lpstr>
      <vt:lpstr>Round 4</vt:lpstr>
      <vt:lpstr>Advent Fact</vt:lpstr>
      <vt:lpstr>Advent Fact 6</vt:lpstr>
      <vt:lpstr>Round 3 Answers</vt:lpstr>
      <vt:lpstr>Round 3 Answers</vt:lpstr>
      <vt:lpstr>Round 3 Answers</vt:lpstr>
      <vt:lpstr>Round 3 Answers</vt:lpstr>
      <vt:lpstr>Round 3 Answers</vt:lpstr>
      <vt:lpstr>Round 3 Answers</vt:lpstr>
      <vt:lpstr>Round 3 Answers</vt:lpstr>
      <vt:lpstr>Time to Check the Scores</vt:lpstr>
      <vt:lpstr>Advent Fact</vt:lpstr>
      <vt:lpstr>Advent Fact 7</vt:lpstr>
      <vt:lpstr>Round 5</vt:lpstr>
      <vt:lpstr>Round 5</vt:lpstr>
      <vt:lpstr>Round 5</vt:lpstr>
      <vt:lpstr>Round 5</vt:lpstr>
      <vt:lpstr>Round 5</vt:lpstr>
      <vt:lpstr>Round 5</vt:lpstr>
      <vt:lpstr>Round 5</vt:lpstr>
      <vt:lpstr>Advent Fact</vt:lpstr>
      <vt:lpstr>Advent Fact 8</vt:lpstr>
      <vt:lpstr>Round 4 Answers</vt:lpstr>
      <vt:lpstr>Round 4 Answers</vt:lpstr>
      <vt:lpstr>Round 4 Answers</vt:lpstr>
      <vt:lpstr>Round 4 Answers</vt:lpstr>
      <vt:lpstr>Round 4 Answers</vt:lpstr>
      <vt:lpstr>Round 4 Answers</vt:lpstr>
      <vt:lpstr>Round 4 Answers</vt:lpstr>
      <vt:lpstr>Advent Fact</vt:lpstr>
      <vt:lpstr>Advent Fact 9</vt:lpstr>
      <vt:lpstr>Round 6</vt:lpstr>
      <vt:lpstr>Round 6</vt:lpstr>
      <vt:lpstr>Round 6</vt:lpstr>
      <vt:lpstr>Round 6</vt:lpstr>
      <vt:lpstr>Round 6</vt:lpstr>
      <vt:lpstr>Round 6</vt:lpstr>
      <vt:lpstr>Round 6</vt:lpstr>
      <vt:lpstr>Advent Fact</vt:lpstr>
      <vt:lpstr>Advent Fact 10</vt:lpstr>
      <vt:lpstr>Round 5 Answers</vt:lpstr>
      <vt:lpstr>Round 5 Answers</vt:lpstr>
      <vt:lpstr>Round 5 Answers</vt:lpstr>
      <vt:lpstr>Round 5 Answers</vt:lpstr>
      <vt:lpstr>Round 5 Answers</vt:lpstr>
      <vt:lpstr>Round 5 Answers</vt:lpstr>
      <vt:lpstr>Round 5 Answers</vt:lpstr>
      <vt:lpstr>Time to Check the Scores</vt:lpstr>
      <vt:lpstr>Advent Fact</vt:lpstr>
      <vt:lpstr>Advent Fact 11</vt:lpstr>
      <vt:lpstr>Round 7</vt:lpstr>
      <vt:lpstr>Round 7</vt:lpstr>
      <vt:lpstr>Round 7</vt:lpstr>
      <vt:lpstr>Round 7</vt:lpstr>
      <vt:lpstr>Round 7</vt:lpstr>
      <vt:lpstr>Round 7</vt:lpstr>
      <vt:lpstr>Round 7</vt:lpstr>
      <vt:lpstr>Advent Fact</vt:lpstr>
      <vt:lpstr>Advent Fact 12</vt:lpstr>
      <vt:lpstr>Round 6 Answers</vt:lpstr>
      <vt:lpstr>Round 6 Answers</vt:lpstr>
      <vt:lpstr>Round 6 Answers</vt:lpstr>
      <vt:lpstr>Round 6 Answers</vt:lpstr>
      <vt:lpstr>Round 6 Answers</vt:lpstr>
      <vt:lpstr>Round 6 Answers</vt:lpstr>
      <vt:lpstr>Round 6 Answers</vt:lpstr>
      <vt:lpstr>Advent Fact</vt:lpstr>
      <vt:lpstr>Advent Fact 13</vt:lpstr>
      <vt:lpstr>Round 8</vt:lpstr>
      <vt:lpstr>Round 8</vt:lpstr>
      <vt:lpstr>Round 8</vt:lpstr>
      <vt:lpstr>Round 8</vt:lpstr>
      <vt:lpstr>Round 8</vt:lpstr>
      <vt:lpstr>Round 8</vt:lpstr>
      <vt:lpstr>Round 8</vt:lpstr>
      <vt:lpstr>Advent Fact</vt:lpstr>
      <vt:lpstr>Advent Fact 14</vt:lpstr>
      <vt:lpstr>Round 7 Answers</vt:lpstr>
      <vt:lpstr>Round 7 Answers</vt:lpstr>
      <vt:lpstr>Round 7 Answers</vt:lpstr>
      <vt:lpstr>Round 7 Answers</vt:lpstr>
      <vt:lpstr>Round 7 Answers</vt:lpstr>
      <vt:lpstr>Round 7 Answers</vt:lpstr>
      <vt:lpstr>Round 7 Answers</vt:lpstr>
      <vt:lpstr>Advent Fact</vt:lpstr>
      <vt:lpstr>Advent Fact 15</vt:lpstr>
      <vt:lpstr>Round 8 Answers</vt:lpstr>
      <vt:lpstr>Round 8 Answers</vt:lpstr>
      <vt:lpstr>Round 8 Answers</vt:lpstr>
      <vt:lpstr>Round 8 Answers</vt:lpstr>
      <vt:lpstr>Round 8 Answers</vt:lpstr>
      <vt:lpstr>Round 8 Answers</vt:lpstr>
      <vt:lpstr>Round 8 Answers</vt:lpstr>
      <vt:lpstr>Advent Fact</vt:lpstr>
      <vt:lpstr>Advent Fact 16</vt:lpstr>
      <vt:lpstr>Time to Check the Final Scores</vt:lpstr>
      <vt:lpstr>Tie-Break Round</vt:lpstr>
      <vt:lpstr>Tie-Break Round</vt:lpstr>
      <vt:lpstr>Tie-Break Round</vt:lpstr>
      <vt:lpstr>Tie-Break Round</vt:lpstr>
      <vt:lpstr>Tie-Break Round</vt:lpstr>
      <vt:lpstr>Tie-Break Round</vt:lpstr>
      <vt:lpstr>Tie-Break Round</vt:lpstr>
      <vt:lpstr>Advent Fact</vt:lpstr>
      <vt:lpstr>Advent Fact 17</vt:lpstr>
      <vt:lpstr>Tie-Break Answers</vt:lpstr>
      <vt:lpstr>Tie-Break Answers</vt:lpstr>
      <vt:lpstr>Tie-Break Answers</vt:lpstr>
      <vt:lpstr>Tie-Break Answers</vt:lpstr>
      <vt:lpstr>Tie-Break Answers</vt:lpstr>
      <vt:lpstr>Tie-Break Answers</vt:lpstr>
      <vt:lpstr>Tie-Break Answers</vt:lpstr>
      <vt:lpstr>Advent Fact</vt:lpstr>
      <vt:lpstr>Advent Fact 18</vt:lpstr>
      <vt:lpstr>PowerPoint Presentation</vt:lpstr>
      <vt:lpstr>PowerPoint Presentation</vt:lpstr>
      <vt:lpstr>PowerPoint Presentation</vt:lpstr>
    </vt:vector>
  </TitlesOfParts>
  <Company>Toshiba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Damien Quinn</cp:lastModifiedBy>
  <cp:revision>663</cp:revision>
  <dcterms:created xsi:type="dcterms:W3CDTF">2010-05-23T14:28:12Z</dcterms:created>
  <dcterms:modified xsi:type="dcterms:W3CDTF">2025-11-26T11:12:26Z</dcterms:modified>
</cp:coreProperties>
</file>