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267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4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6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6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7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5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2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5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243D-5B7C-4427-87DB-109B242FD2A2}" type="datetimeFigureOut">
              <a:rPr lang="en-IE" smtClean="0"/>
              <a:t>17/08/2025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1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www.teacherspayteachers.com/Store/Jax-And-Jake" TargetMode="External"/><Relationship Id="rId4" Type="http://schemas.openxmlformats.org/officeDocument/2006/relationships/hyperlink" Target="https://www.textgiraff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380312" cy="173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996952"/>
            <a:ext cx="7380312" cy="17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8</a:t>
            </a:r>
          </a:p>
        </p:txBody>
      </p:sp>
      <p:sp>
        <p:nvSpPr>
          <p:cNvPr id="2" name="TextBox 1"/>
          <p:cNvSpPr txBox="1"/>
          <p:nvPr/>
        </p:nvSpPr>
        <p:spPr>
          <a:xfrm flipV="1"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CHILD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An Upset Child</a:t>
            </a:r>
          </a:p>
        </p:txBody>
      </p:sp>
    </p:spTree>
    <p:extLst>
      <p:ext uri="{BB962C8B-B14F-4D97-AF65-F5344CB8AC3E}">
        <p14:creationId xmlns:p14="http://schemas.microsoft.com/office/powerpoint/2010/main" val="390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7764" y="2342411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Code Red</a:t>
            </a:r>
          </a:p>
        </p:txBody>
      </p:sp>
    </p:spTree>
    <p:extLst>
      <p:ext uri="{BB962C8B-B14F-4D97-AF65-F5344CB8AC3E}">
        <p14:creationId xmlns:p14="http://schemas.microsoft.com/office/powerpoint/2010/main" val="29525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 Split Second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9A4980-F82D-D0F5-6E0E-14A54A10EC21}"/>
              </a:ext>
            </a:extLst>
          </p:cNvPr>
          <p:cNvGrpSpPr/>
          <p:nvPr/>
        </p:nvGrpSpPr>
        <p:grpSpPr>
          <a:xfrm>
            <a:off x="1043608" y="2564904"/>
            <a:ext cx="6984775" cy="1569660"/>
            <a:chOff x="1043608" y="2564904"/>
            <a:chExt cx="6984775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043608" y="2564904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SEC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40" y="2564904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6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Tunisia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A34C9-83B1-89AB-7F97-3AC7242A3160}"/>
              </a:ext>
            </a:extLst>
          </p:cNvPr>
          <p:cNvSpPr txBox="1"/>
          <p:nvPr/>
        </p:nvSpPr>
        <p:spPr>
          <a:xfrm>
            <a:off x="2645786" y="2013917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NISIA</a:t>
            </a:r>
          </a:p>
          <a:p>
            <a:pPr algn="ctr"/>
            <a:r>
              <a:rPr lang="en-IE" sz="9600" b="1" dirty="0"/>
              <a:t>NISIA</a:t>
            </a:r>
          </a:p>
        </p:txBody>
      </p:sp>
    </p:spTree>
    <p:extLst>
      <p:ext uri="{BB962C8B-B14F-4D97-AF65-F5344CB8AC3E}">
        <p14:creationId xmlns:p14="http://schemas.microsoft.com/office/powerpoint/2010/main" val="1186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From Top to Bottom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3F88F2-56F6-03C8-6DEE-0C2FA58A69B2}"/>
              </a:ext>
            </a:extLst>
          </p:cNvPr>
          <p:cNvGrpSpPr/>
          <p:nvPr/>
        </p:nvGrpSpPr>
        <p:grpSpPr>
          <a:xfrm>
            <a:off x="3653898" y="1728939"/>
            <a:ext cx="1836204" cy="3332722"/>
            <a:chOff x="3653898" y="1728939"/>
            <a:chExt cx="1836204" cy="3332722"/>
          </a:xfrm>
        </p:grpSpPr>
        <p:sp>
          <p:nvSpPr>
            <p:cNvPr id="2" name="TextBox 1"/>
            <p:cNvSpPr txBox="1"/>
            <p:nvPr/>
          </p:nvSpPr>
          <p:spPr>
            <a:xfrm>
              <a:off x="3653898" y="1728939"/>
              <a:ext cx="1836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FROM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9B3BBF-94B9-6DDB-32C1-1B48DB238EAE}"/>
                </a:ext>
              </a:extLst>
            </p:cNvPr>
            <p:cNvSpPr txBox="1"/>
            <p:nvPr/>
          </p:nvSpPr>
          <p:spPr>
            <a:xfrm>
              <a:off x="3653898" y="4353775"/>
              <a:ext cx="1836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649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Lunchbox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E389D-EF0D-BAD7-2727-C1C550380C95}"/>
              </a:ext>
            </a:extLst>
          </p:cNvPr>
          <p:cNvGrpSpPr/>
          <p:nvPr/>
        </p:nvGrpSpPr>
        <p:grpSpPr>
          <a:xfrm>
            <a:off x="2400293" y="1700808"/>
            <a:ext cx="4224888" cy="3287525"/>
            <a:chOff x="2400292" y="1912766"/>
            <a:chExt cx="4224888" cy="3287525"/>
          </a:xfrm>
        </p:grpSpPr>
        <p:sp>
          <p:nvSpPr>
            <p:cNvPr id="2" name="TextBox 1"/>
            <p:cNvSpPr txBox="1"/>
            <p:nvPr/>
          </p:nvSpPr>
          <p:spPr>
            <a:xfrm>
              <a:off x="2962342" y="1912766"/>
              <a:ext cx="31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 u n c 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437BE5-EA9F-936D-D4D9-372402BACB9A}"/>
                </a:ext>
              </a:extLst>
            </p:cNvPr>
            <p:cNvSpPr txBox="1"/>
            <p:nvPr/>
          </p:nvSpPr>
          <p:spPr>
            <a:xfrm rot="5400000">
              <a:off x="4566954" y="3137403"/>
              <a:ext cx="31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 u n c 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FD3CCE-1A43-23C8-B531-C67DE31A7B17}"/>
                </a:ext>
              </a:extLst>
            </p:cNvPr>
            <p:cNvSpPr txBox="1"/>
            <p:nvPr/>
          </p:nvSpPr>
          <p:spPr>
            <a:xfrm>
              <a:off x="3021605" y="4110772"/>
              <a:ext cx="31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 u n c 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12F97A-84FD-E1A5-2159-D2120E16D16F}"/>
                </a:ext>
              </a:extLst>
            </p:cNvPr>
            <p:cNvSpPr txBox="1"/>
            <p:nvPr/>
          </p:nvSpPr>
          <p:spPr>
            <a:xfrm rot="16200000">
              <a:off x="1357729" y="3142064"/>
              <a:ext cx="31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L u n c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Making Up for Lost Time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E5E4EC-7015-9806-3009-469E645F4BCD}"/>
              </a:ext>
            </a:extLst>
          </p:cNvPr>
          <p:cNvGrpSpPr/>
          <p:nvPr/>
        </p:nvGrpSpPr>
        <p:grpSpPr>
          <a:xfrm>
            <a:off x="1763688" y="1675509"/>
            <a:ext cx="5908571" cy="3416320"/>
            <a:chOff x="1763688" y="1675509"/>
            <a:chExt cx="5908571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2735796" y="2445860"/>
              <a:ext cx="36724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5400" b="1" dirty="0"/>
                <a:t>Lost</a:t>
              </a:r>
              <a:r>
                <a:rPr lang="en-IE" sz="5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IE" sz="5400" b="1" dirty="0" err="1"/>
                <a:t>Lost</a:t>
              </a:r>
              <a:endParaRPr lang="en-IE" sz="5400" b="1" dirty="0"/>
            </a:p>
            <a:p>
              <a:pPr algn="ctr"/>
              <a:r>
                <a:rPr lang="en-IE" sz="5400" b="1" dirty="0"/>
                <a:t>Lost </a:t>
              </a:r>
              <a:r>
                <a:rPr lang="en-IE" sz="5400" b="1" dirty="0" err="1"/>
                <a:t>Lost</a:t>
              </a:r>
              <a:endParaRPr lang="en-IE" sz="5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D2ABB-4E1A-84A1-07D6-8458558FD758}"/>
                </a:ext>
              </a:extLst>
            </p:cNvPr>
            <p:cNvSpPr txBox="1"/>
            <p:nvPr/>
          </p:nvSpPr>
          <p:spPr>
            <a:xfrm>
              <a:off x="1763688" y="1675509"/>
              <a:ext cx="126078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G</a:t>
              </a:r>
              <a:br>
                <a:rPr lang="en-IE" sz="3600" b="1" dirty="0"/>
              </a:br>
              <a:r>
                <a:rPr lang="en-IE" sz="3600" b="1" dirty="0"/>
                <a:t>N</a:t>
              </a:r>
              <a:br>
                <a:rPr lang="en-IE" sz="3600" b="1" dirty="0"/>
              </a:br>
              <a:r>
                <a:rPr lang="en-IE" sz="3600" b="1" dirty="0"/>
                <a:t>I</a:t>
              </a:r>
              <a:br>
                <a:rPr lang="en-IE" sz="3600" b="1" dirty="0"/>
              </a:br>
              <a:r>
                <a:rPr lang="en-IE" sz="3600" b="1" dirty="0"/>
                <a:t>K</a:t>
              </a:r>
              <a:br>
                <a:rPr lang="en-IE" sz="3600" b="1" dirty="0"/>
              </a:br>
              <a:r>
                <a:rPr lang="en-IE" sz="3600" b="1" dirty="0"/>
                <a:t>A</a:t>
              </a:r>
              <a:br>
                <a:rPr lang="en-IE" sz="3600" b="1" dirty="0"/>
              </a:br>
              <a:r>
                <a:rPr lang="en-IE" sz="3600" b="1" dirty="0"/>
                <a:t>M</a:t>
              </a:r>
            </a:p>
          </p:txBody>
        </p:sp>
        <p:pic>
          <p:nvPicPr>
            <p:cNvPr id="10" name="Graphic 9" descr="Clock outline">
              <a:extLst>
                <a:ext uri="{FF2B5EF4-FFF2-40B4-BE49-F238E27FC236}">
                  <a16:creationId xmlns:a16="http://schemas.microsoft.com/office/drawing/2014/main" id="{04992212-6C8F-0CE3-55AC-089EED8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4268" y="2636912"/>
              <a:ext cx="1447991" cy="1447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Banana Split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B9922C-E2B5-1313-C320-21D2E4BDC65E}"/>
              </a:ext>
            </a:extLst>
          </p:cNvPr>
          <p:cNvGrpSpPr/>
          <p:nvPr/>
        </p:nvGrpSpPr>
        <p:grpSpPr>
          <a:xfrm>
            <a:off x="822581" y="2348547"/>
            <a:ext cx="7277811" cy="1938992"/>
            <a:chOff x="822581" y="2348547"/>
            <a:chExt cx="7277811" cy="1938992"/>
          </a:xfrm>
        </p:grpSpPr>
        <p:sp>
          <p:nvSpPr>
            <p:cNvPr id="10" name="TextBox 9"/>
            <p:cNvSpPr txBox="1"/>
            <p:nvPr/>
          </p:nvSpPr>
          <p:spPr>
            <a:xfrm>
              <a:off x="822581" y="2348547"/>
              <a:ext cx="3168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BAN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992D05-D787-C3BD-5581-3C832FE79E37}"/>
                </a:ext>
              </a:extLst>
            </p:cNvPr>
            <p:cNvSpPr txBox="1"/>
            <p:nvPr/>
          </p:nvSpPr>
          <p:spPr>
            <a:xfrm>
              <a:off x="4932040" y="2348547"/>
              <a:ext cx="3168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8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8469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 See You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5DB4B1-3E0D-29AE-38BE-60500CEBC49D}"/>
              </a:ext>
            </a:extLst>
          </p:cNvPr>
          <p:cNvGrpSpPr/>
          <p:nvPr/>
        </p:nvGrpSpPr>
        <p:grpSpPr>
          <a:xfrm>
            <a:off x="2359102" y="2431829"/>
            <a:ext cx="4695438" cy="1569660"/>
            <a:chOff x="2456104" y="2431829"/>
            <a:chExt cx="4695438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3894297" y="2431829"/>
              <a:ext cx="15714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C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4" name="Graphic 13" descr="Eye with solid fill">
              <a:extLst>
                <a:ext uri="{FF2B5EF4-FFF2-40B4-BE49-F238E27FC236}">
                  <a16:creationId xmlns:a16="http://schemas.microsoft.com/office/drawing/2014/main" id="{18B0E166-D6AC-3C63-3297-F4FBF3883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6104" y="2554755"/>
              <a:ext cx="1323808" cy="13238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CB1EB5-A775-D075-A519-4F798F7A76FF}"/>
                </a:ext>
              </a:extLst>
            </p:cNvPr>
            <p:cNvSpPr txBox="1"/>
            <p:nvPr/>
          </p:nvSpPr>
          <p:spPr>
            <a:xfrm>
              <a:off x="5580112" y="2431829"/>
              <a:ext cx="15714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U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8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It’s Over the Bar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9A8F6-AF84-0CCD-4CA2-AA2BBCB8E4B0}"/>
              </a:ext>
            </a:extLst>
          </p:cNvPr>
          <p:cNvGrpSpPr/>
          <p:nvPr/>
        </p:nvGrpSpPr>
        <p:grpSpPr>
          <a:xfrm>
            <a:off x="3635896" y="2137132"/>
            <a:ext cx="1627800" cy="2444004"/>
            <a:chOff x="2915817" y="2137132"/>
            <a:chExt cx="1627800" cy="2444004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F224B5D4-046A-5258-3D8E-AD275F56C615}"/>
                </a:ext>
              </a:extLst>
            </p:cNvPr>
            <p:cNvSpPr/>
            <p:nvPr/>
          </p:nvSpPr>
          <p:spPr>
            <a:xfrm>
              <a:off x="2915817" y="2137132"/>
              <a:ext cx="72008" cy="244399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B63CEEC5-DC37-7306-BC24-01C9DD365F47}"/>
                </a:ext>
              </a:extLst>
            </p:cNvPr>
            <p:cNvSpPr/>
            <p:nvPr/>
          </p:nvSpPr>
          <p:spPr>
            <a:xfrm>
              <a:off x="4471609" y="2137140"/>
              <a:ext cx="72008" cy="244399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BC7E1826-CF12-0D0C-C836-78671E8E885E}"/>
                </a:ext>
              </a:extLst>
            </p:cNvPr>
            <p:cNvSpPr/>
            <p:nvPr/>
          </p:nvSpPr>
          <p:spPr>
            <a:xfrm rot="16200000">
              <a:off x="3706857" y="2565230"/>
              <a:ext cx="45719" cy="1483784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58A67F-2342-61BE-BD66-5BC9A46350F1}"/>
                </a:ext>
              </a:extLst>
            </p:cNvPr>
            <p:cNvSpPr txBox="1"/>
            <p:nvPr/>
          </p:nvSpPr>
          <p:spPr>
            <a:xfrm>
              <a:off x="3005801" y="2238151"/>
              <a:ext cx="14249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/>
                <a:t>IT’S</a:t>
              </a:r>
              <a:endParaRPr lang="en-IE" sz="6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381" y="2420888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Can you work out the words/phrases from the clues given?</a:t>
            </a:r>
          </a:p>
        </p:txBody>
      </p:sp>
    </p:spTree>
    <p:extLst>
      <p:ext uri="{BB962C8B-B14F-4D97-AF65-F5344CB8AC3E}">
        <p14:creationId xmlns:p14="http://schemas.microsoft.com/office/powerpoint/2010/main" val="1721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It’s Too Good To Eat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BF2B33-CB5B-AD80-9002-F9053CF36D5A}"/>
              </a:ext>
            </a:extLst>
          </p:cNvPr>
          <p:cNvGrpSpPr/>
          <p:nvPr/>
        </p:nvGrpSpPr>
        <p:grpSpPr>
          <a:xfrm>
            <a:off x="1547664" y="2361465"/>
            <a:ext cx="6570730" cy="2123658"/>
            <a:chOff x="1547664" y="2361465"/>
            <a:chExt cx="6570730" cy="2123658"/>
          </a:xfrm>
        </p:grpSpPr>
        <p:sp>
          <p:nvSpPr>
            <p:cNvPr id="9" name="TextBox 8"/>
            <p:cNvSpPr txBox="1"/>
            <p:nvPr/>
          </p:nvSpPr>
          <p:spPr>
            <a:xfrm>
              <a:off x="5850142" y="2361465"/>
              <a:ext cx="226825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EAT</a:t>
              </a:r>
            </a:p>
            <a:p>
              <a:pPr algn="ctr"/>
              <a:r>
                <a:rPr lang="en-IE" sz="6600" b="1" dirty="0"/>
                <a:t>EAT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19D683-26C9-0E1B-5FB9-3F38C9A6C703}"/>
                </a:ext>
              </a:extLst>
            </p:cNvPr>
            <p:cNvSpPr txBox="1"/>
            <p:nvPr/>
          </p:nvSpPr>
          <p:spPr>
            <a:xfrm>
              <a:off x="1547664" y="2893493"/>
              <a:ext cx="15765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IT’S</a:t>
              </a:r>
              <a:endParaRPr lang="en-IE" sz="6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9DB76A-8294-46BE-27B7-A463B59D8EAB}"/>
                </a:ext>
              </a:extLst>
            </p:cNvPr>
            <p:cNvSpPr txBox="1"/>
            <p:nvPr/>
          </p:nvSpPr>
          <p:spPr>
            <a:xfrm>
              <a:off x="3347864" y="2361465"/>
              <a:ext cx="250227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GOOD</a:t>
              </a:r>
            </a:p>
            <a:p>
              <a:pPr algn="ctr"/>
              <a:r>
                <a:rPr lang="en-IE" sz="6600" b="1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Time for Bed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49D92F-18AD-E554-C34D-008451AEE671}"/>
              </a:ext>
            </a:extLst>
          </p:cNvPr>
          <p:cNvGrpSpPr/>
          <p:nvPr/>
        </p:nvGrpSpPr>
        <p:grpSpPr>
          <a:xfrm>
            <a:off x="1888329" y="2292183"/>
            <a:ext cx="5367341" cy="2125962"/>
            <a:chOff x="2751053" y="2359161"/>
            <a:chExt cx="5367341" cy="2125962"/>
          </a:xfrm>
        </p:grpSpPr>
        <p:pic>
          <p:nvPicPr>
            <p:cNvPr id="10" name="Graphic 9" descr="Clock outline">
              <a:extLst>
                <a:ext uri="{FF2B5EF4-FFF2-40B4-BE49-F238E27FC236}">
                  <a16:creationId xmlns:a16="http://schemas.microsoft.com/office/drawing/2014/main" id="{182A5266-0F21-A278-6D7A-2BA417C3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51053" y="2748414"/>
              <a:ext cx="1447991" cy="14479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304ECE-A70B-1E84-577F-AC61658640BA}"/>
                </a:ext>
              </a:extLst>
            </p:cNvPr>
            <p:cNvSpPr txBox="1"/>
            <p:nvPr/>
          </p:nvSpPr>
          <p:spPr>
            <a:xfrm>
              <a:off x="5850142" y="2361465"/>
              <a:ext cx="226825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BED</a:t>
              </a:r>
            </a:p>
            <a:p>
              <a:pPr algn="ctr"/>
              <a:r>
                <a:rPr lang="en-IE" sz="6600" b="1" dirty="0"/>
                <a:t>BED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1AF71A-FB79-90E5-D1B5-67C76597ED8D}"/>
                </a:ext>
              </a:extLst>
            </p:cNvPr>
            <p:cNvSpPr txBox="1"/>
            <p:nvPr/>
          </p:nvSpPr>
          <p:spPr>
            <a:xfrm>
              <a:off x="3995936" y="2359161"/>
              <a:ext cx="226825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BED</a:t>
              </a:r>
            </a:p>
            <a:p>
              <a:pPr algn="ctr"/>
              <a:r>
                <a:rPr lang="en-IE" sz="6600" b="1" dirty="0"/>
                <a:t>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290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Big Deal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010" y="1732432"/>
            <a:ext cx="6035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/>
              <a:t>DEAL</a:t>
            </a:r>
            <a:endParaRPr lang="en-IE" sz="20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When in Rome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661312-1E62-CB9E-D0E7-AF9D490DE2CB}"/>
              </a:ext>
            </a:extLst>
          </p:cNvPr>
          <p:cNvGrpSpPr/>
          <p:nvPr/>
        </p:nvGrpSpPr>
        <p:grpSpPr>
          <a:xfrm>
            <a:off x="1362973" y="1759848"/>
            <a:ext cx="6882932" cy="3170099"/>
            <a:chOff x="1433484" y="1759848"/>
            <a:chExt cx="6882932" cy="31700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0F473A-46BD-C407-B2DD-326FF5F2FB55}"/>
                </a:ext>
              </a:extLst>
            </p:cNvPr>
            <p:cNvSpPr txBox="1"/>
            <p:nvPr/>
          </p:nvSpPr>
          <p:spPr>
            <a:xfrm>
              <a:off x="1433484" y="1759848"/>
              <a:ext cx="676940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ROME</a:t>
              </a:r>
              <a:endParaRPr lang="en-IE" sz="20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654DD7-63CF-4A8E-58A5-BD2407E0E6E9}"/>
                </a:ext>
              </a:extLst>
            </p:cNvPr>
            <p:cNvSpPr txBox="1"/>
            <p:nvPr/>
          </p:nvSpPr>
          <p:spPr>
            <a:xfrm>
              <a:off x="2627784" y="319816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9D0590-C095-0C47-A04B-DA03D1A99048}"/>
                </a:ext>
              </a:extLst>
            </p:cNvPr>
            <p:cNvSpPr txBox="1"/>
            <p:nvPr/>
          </p:nvSpPr>
          <p:spPr>
            <a:xfrm>
              <a:off x="4494473" y="319816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CA1D4D-422F-5395-785B-878DF8F0AA86}"/>
                </a:ext>
              </a:extLst>
            </p:cNvPr>
            <p:cNvSpPr txBox="1"/>
            <p:nvPr/>
          </p:nvSpPr>
          <p:spPr>
            <a:xfrm>
              <a:off x="6660232" y="319816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E7B352-71C1-9CBE-444D-9028F4EF6FE2}"/>
                </a:ext>
              </a:extLst>
            </p:cNvPr>
            <p:cNvSpPr txBox="1"/>
            <p:nvPr/>
          </p:nvSpPr>
          <p:spPr>
            <a:xfrm>
              <a:off x="7884368" y="319816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Double Vision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A5CDE1-8B23-13AC-33DD-2A3675AA4034}"/>
              </a:ext>
            </a:extLst>
          </p:cNvPr>
          <p:cNvGrpSpPr/>
          <p:nvPr/>
        </p:nvGrpSpPr>
        <p:grpSpPr>
          <a:xfrm>
            <a:off x="2483768" y="1933049"/>
            <a:ext cx="4190352" cy="2370482"/>
            <a:chOff x="2483768" y="1933049"/>
            <a:chExt cx="4190352" cy="23704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0DBDC37-F79A-05D1-BAA4-D55D8C7B3823}"/>
                </a:ext>
              </a:extLst>
            </p:cNvPr>
            <p:cNvSpPr txBox="1"/>
            <p:nvPr/>
          </p:nvSpPr>
          <p:spPr>
            <a:xfrm>
              <a:off x="2483768" y="1933049"/>
              <a:ext cx="41764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VISION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DC90D-8C71-E092-23EB-A0BDB79DCFC3}"/>
                </a:ext>
              </a:extLst>
            </p:cNvPr>
            <p:cNvSpPr txBox="1"/>
            <p:nvPr/>
          </p:nvSpPr>
          <p:spPr>
            <a:xfrm>
              <a:off x="2497657" y="2733871"/>
              <a:ext cx="41764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VISION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370" y="509539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Up for Grabs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A9DB19-D9F1-4D00-114B-EE1C472A5ACB}"/>
              </a:ext>
            </a:extLst>
          </p:cNvPr>
          <p:cNvGrpSpPr/>
          <p:nvPr/>
        </p:nvGrpSpPr>
        <p:grpSpPr>
          <a:xfrm>
            <a:off x="2161355" y="2041190"/>
            <a:ext cx="4415406" cy="2862322"/>
            <a:chOff x="2161355" y="2041190"/>
            <a:chExt cx="4415406" cy="28623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E34512-1D0F-D24F-B582-AFC17C1E21D8}"/>
                </a:ext>
              </a:extLst>
            </p:cNvPr>
            <p:cNvSpPr txBox="1"/>
            <p:nvPr/>
          </p:nvSpPr>
          <p:spPr>
            <a:xfrm>
              <a:off x="2161355" y="2041190"/>
              <a:ext cx="126078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S</a:t>
              </a:r>
              <a:br>
                <a:rPr lang="en-IE" sz="3600" b="1" dirty="0"/>
              </a:br>
              <a:r>
                <a:rPr lang="en-IE" sz="3600" b="1" dirty="0"/>
                <a:t>B</a:t>
              </a:r>
              <a:br>
                <a:rPr lang="en-IE" sz="3600" b="1" dirty="0"/>
              </a:br>
              <a:r>
                <a:rPr lang="en-IE" sz="3600" b="1" dirty="0"/>
                <a:t>A</a:t>
              </a:r>
              <a:br>
                <a:rPr lang="en-IE" sz="3600" b="1" dirty="0"/>
              </a:br>
              <a:r>
                <a:rPr lang="en-IE" sz="3600" b="1" dirty="0"/>
                <a:t>R</a:t>
              </a:r>
              <a:br>
                <a:rPr lang="en-IE" sz="3600" b="1" dirty="0"/>
              </a:br>
              <a:r>
                <a:rPr lang="en-IE" sz="3600" b="1" dirty="0"/>
                <a:t>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E953BA-B31F-684A-A1CF-919BBA0F48BB}"/>
                </a:ext>
              </a:extLst>
            </p:cNvPr>
            <p:cNvSpPr txBox="1"/>
            <p:nvPr/>
          </p:nvSpPr>
          <p:spPr>
            <a:xfrm>
              <a:off x="3212897" y="2041190"/>
              <a:ext cx="126078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S</a:t>
              </a:r>
              <a:br>
                <a:rPr lang="en-IE" sz="3600" b="1" dirty="0"/>
              </a:br>
              <a:r>
                <a:rPr lang="en-IE" sz="3600" b="1" dirty="0"/>
                <a:t>B</a:t>
              </a:r>
              <a:br>
                <a:rPr lang="en-IE" sz="3600" b="1" dirty="0"/>
              </a:br>
              <a:r>
                <a:rPr lang="en-IE" sz="3600" b="1" dirty="0"/>
                <a:t>A</a:t>
              </a:r>
              <a:br>
                <a:rPr lang="en-IE" sz="3600" b="1" dirty="0"/>
              </a:br>
              <a:r>
                <a:rPr lang="en-IE" sz="3600" b="1" dirty="0"/>
                <a:t>R</a:t>
              </a:r>
              <a:br>
                <a:rPr lang="en-IE" sz="3600" b="1" dirty="0"/>
              </a:br>
              <a:r>
                <a:rPr lang="en-IE" sz="3600" b="1" dirty="0"/>
                <a:t>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827C8B-A742-568E-86BF-760BFDB77218}"/>
                </a:ext>
              </a:extLst>
            </p:cNvPr>
            <p:cNvSpPr txBox="1"/>
            <p:nvPr/>
          </p:nvSpPr>
          <p:spPr>
            <a:xfrm>
              <a:off x="4264439" y="2041190"/>
              <a:ext cx="126078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S</a:t>
              </a:r>
              <a:br>
                <a:rPr lang="en-IE" sz="3600" b="1" dirty="0"/>
              </a:br>
              <a:r>
                <a:rPr lang="en-IE" sz="3600" b="1" dirty="0"/>
                <a:t>B</a:t>
              </a:r>
              <a:br>
                <a:rPr lang="en-IE" sz="3600" b="1" dirty="0"/>
              </a:br>
              <a:r>
                <a:rPr lang="en-IE" sz="3600" b="1" dirty="0"/>
                <a:t>A</a:t>
              </a:r>
              <a:br>
                <a:rPr lang="en-IE" sz="3600" b="1" dirty="0"/>
              </a:br>
              <a:r>
                <a:rPr lang="en-IE" sz="3600" b="1" dirty="0"/>
                <a:t>R</a:t>
              </a:r>
              <a:br>
                <a:rPr lang="en-IE" sz="3600" b="1" dirty="0"/>
              </a:br>
              <a:r>
                <a:rPr lang="en-IE" sz="3600" b="1" dirty="0"/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1FED17-717A-C435-1549-30752E4DB4B8}"/>
                </a:ext>
              </a:extLst>
            </p:cNvPr>
            <p:cNvSpPr txBox="1"/>
            <p:nvPr/>
          </p:nvSpPr>
          <p:spPr>
            <a:xfrm>
              <a:off x="5315980" y="2041190"/>
              <a:ext cx="126078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/>
                <a:t>S</a:t>
              </a:r>
              <a:br>
                <a:rPr lang="en-IE" sz="3600" b="1" dirty="0"/>
              </a:br>
              <a:r>
                <a:rPr lang="en-IE" sz="3600" b="1" dirty="0"/>
                <a:t>B</a:t>
              </a:r>
              <a:br>
                <a:rPr lang="en-IE" sz="3600" b="1" dirty="0"/>
              </a:br>
              <a:r>
                <a:rPr lang="en-IE" sz="3600" b="1" dirty="0"/>
                <a:t>A</a:t>
              </a:r>
              <a:br>
                <a:rPr lang="en-IE" sz="3600" b="1" dirty="0"/>
              </a:br>
              <a:r>
                <a:rPr lang="en-IE" sz="3600" b="1" dirty="0"/>
                <a:t>R</a:t>
              </a:r>
              <a:br>
                <a:rPr lang="en-IE" sz="3600" b="1" dirty="0"/>
              </a:br>
              <a:r>
                <a:rPr lang="en-IE" sz="3600" b="1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1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42088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/>
              <a:t>THETHROWTOWEL</a:t>
            </a:r>
            <a:endParaRPr lang="en-IE" sz="8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Throw in the Towel</a:t>
            </a:r>
          </a:p>
        </p:txBody>
      </p:sp>
    </p:spTree>
    <p:extLst>
      <p:ext uri="{BB962C8B-B14F-4D97-AF65-F5344CB8AC3E}">
        <p14:creationId xmlns:p14="http://schemas.microsoft.com/office/powerpoint/2010/main" val="2436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Stand-Up Comedy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0EE2B-8099-A14A-AE86-0FDC4DFB3567}"/>
              </a:ext>
            </a:extLst>
          </p:cNvPr>
          <p:cNvGrpSpPr/>
          <p:nvPr/>
        </p:nvGrpSpPr>
        <p:grpSpPr>
          <a:xfrm>
            <a:off x="2489435" y="851776"/>
            <a:ext cx="4135434" cy="4162273"/>
            <a:chOff x="2489435" y="851776"/>
            <a:chExt cx="4135434" cy="41622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CD42EE-EB1E-B614-37B6-CDF56CDAF375}"/>
                </a:ext>
              </a:extLst>
            </p:cNvPr>
            <p:cNvSpPr txBox="1"/>
            <p:nvPr/>
          </p:nvSpPr>
          <p:spPr>
            <a:xfrm>
              <a:off x="2489435" y="1843950"/>
              <a:ext cx="126078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D</a:t>
              </a:r>
            </a:p>
            <a:p>
              <a:pPr algn="ctr"/>
              <a:r>
                <a:rPr lang="en-IE" sz="4000" b="1" dirty="0"/>
                <a:t>N</a:t>
              </a:r>
            </a:p>
            <a:p>
              <a:pPr algn="ctr"/>
              <a:r>
                <a:rPr lang="en-IE" sz="4000" b="1" dirty="0"/>
                <a:t>A</a:t>
              </a:r>
            </a:p>
            <a:p>
              <a:pPr algn="ctr"/>
              <a:r>
                <a:rPr lang="en-IE" sz="4000" b="1" dirty="0"/>
                <a:t>T</a:t>
              </a:r>
            </a:p>
            <a:p>
              <a:pPr algn="ctr"/>
              <a:r>
                <a:rPr lang="en-IE" sz="4000" b="1" dirty="0"/>
                <a:t>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7E86D7-1FA3-D1A1-058F-3E37A31E4445}"/>
                </a:ext>
              </a:extLst>
            </p:cNvPr>
            <p:cNvSpPr txBox="1"/>
            <p:nvPr/>
          </p:nvSpPr>
          <p:spPr>
            <a:xfrm>
              <a:off x="3882346" y="851776"/>
              <a:ext cx="126078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,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0ECBA7-4A6D-8908-CA62-4D5A04C444C0}"/>
                </a:ext>
              </a:extLst>
            </p:cNvPr>
            <p:cNvSpPr txBox="1"/>
            <p:nvPr/>
          </p:nvSpPr>
          <p:spPr>
            <a:xfrm>
              <a:off x="5364088" y="2452215"/>
              <a:ext cx="12607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2517" y="162880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NV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Green With Envy</a:t>
            </a:r>
          </a:p>
        </p:txBody>
      </p:sp>
    </p:spTree>
    <p:extLst>
      <p:ext uri="{BB962C8B-B14F-4D97-AF65-F5344CB8AC3E}">
        <p14:creationId xmlns:p14="http://schemas.microsoft.com/office/powerpoint/2010/main" val="21149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3968" y="5084509"/>
            <a:ext cx="66247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Underline 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48BF7-964B-0E18-4E15-036B443918AA}"/>
              </a:ext>
            </a:extLst>
          </p:cNvPr>
          <p:cNvGrpSpPr/>
          <p:nvPr/>
        </p:nvGrpSpPr>
        <p:grpSpPr>
          <a:xfrm>
            <a:off x="1920449" y="2717879"/>
            <a:ext cx="5184576" cy="1569660"/>
            <a:chOff x="1920449" y="2535945"/>
            <a:chExt cx="5184576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920449" y="2535945"/>
              <a:ext cx="51845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IT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064465" y="2535945"/>
              <a:ext cx="49685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7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381" y="24208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IPOISEVY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Poison Ivy</a:t>
            </a:r>
          </a:p>
        </p:txBody>
      </p:sp>
    </p:spTree>
    <p:extLst>
      <p:ext uri="{BB962C8B-B14F-4D97-AF65-F5344CB8AC3E}">
        <p14:creationId xmlns:p14="http://schemas.microsoft.com/office/powerpoint/2010/main" val="3196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9734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Up To Date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FFB9E6-FDCF-EEAD-C9D7-1D79A329CDA2}"/>
              </a:ext>
            </a:extLst>
          </p:cNvPr>
          <p:cNvGrpSpPr/>
          <p:nvPr/>
        </p:nvGrpSpPr>
        <p:grpSpPr>
          <a:xfrm>
            <a:off x="3441458" y="1905506"/>
            <a:ext cx="2142558" cy="3046988"/>
            <a:chOff x="3059832" y="1914642"/>
            <a:chExt cx="2142558" cy="30469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128B5-47AB-0220-E0E9-499EA360DC3E}"/>
                </a:ext>
              </a:extLst>
            </p:cNvPr>
            <p:cNvSpPr txBox="1"/>
            <p:nvPr/>
          </p:nvSpPr>
          <p:spPr>
            <a:xfrm>
              <a:off x="3059832" y="1914642"/>
              <a:ext cx="126078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E</a:t>
              </a:r>
            </a:p>
            <a:p>
              <a:pPr algn="ctr"/>
              <a:r>
                <a:rPr lang="en-IE" sz="4800" b="1" dirty="0"/>
                <a:t>T</a:t>
              </a:r>
            </a:p>
            <a:p>
              <a:pPr algn="ctr"/>
              <a:r>
                <a:rPr lang="en-IE" sz="4800" b="1" dirty="0"/>
                <a:t>A</a:t>
              </a:r>
            </a:p>
            <a:p>
              <a:pPr algn="ctr"/>
              <a:r>
                <a:rPr lang="en-IE" sz="4800" b="1" dirty="0"/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46A0EA-952E-EACA-761D-5D642E38DF27}"/>
                </a:ext>
              </a:extLst>
            </p:cNvPr>
            <p:cNvSpPr txBox="1"/>
            <p:nvPr/>
          </p:nvSpPr>
          <p:spPr>
            <a:xfrm>
              <a:off x="3941609" y="1914642"/>
              <a:ext cx="126078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E</a:t>
              </a:r>
            </a:p>
            <a:p>
              <a:pPr algn="ctr"/>
              <a:r>
                <a:rPr lang="en-IE" sz="4800" b="1" dirty="0"/>
                <a:t>T</a:t>
              </a:r>
            </a:p>
            <a:p>
              <a:pPr algn="ctr"/>
              <a:r>
                <a:rPr lang="en-IE" sz="4800" b="1" dirty="0"/>
                <a:t>A</a:t>
              </a:r>
            </a:p>
            <a:p>
              <a:pPr algn="ctr"/>
              <a:r>
                <a:rPr lang="en-IE" sz="48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 Up in Smoke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FAA1B-7B49-760A-686C-AD9AB0C2B443}"/>
              </a:ext>
            </a:extLst>
          </p:cNvPr>
          <p:cNvGrpSpPr/>
          <p:nvPr/>
        </p:nvGrpSpPr>
        <p:grpSpPr>
          <a:xfrm>
            <a:off x="2411760" y="2066686"/>
            <a:ext cx="4320480" cy="2654183"/>
            <a:chOff x="2555776" y="2041160"/>
            <a:chExt cx="4320480" cy="2654183"/>
          </a:xfrm>
        </p:grpSpPr>
        <p:sp>
          <p:nvSpPr>
            <p:cNvPr id="2" name="TextBox 1"/>
            <p:cNvSpPr txBox="1"/>
            <p:nvPr/>
          </p:nvSpPr>
          <p:spPr>
            <a:xfrm>
              <a:off x="2555776" y="2041160"/>
              <a:ext cx="4320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SMOKE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80F19-9668-B837-95D2-2CE9B8B6245C}"/>
                </a:ext>
              </a:extLst>
            </p:cNvPr>
            <p:cNvSpPr txBox="1"/>
            <p:nvPr/>
          </p:nvSpPr>
          <p:spPr>
            <a:xfrm>
              <a:off x="4355976" y="3125683"/>
              <a:ext cx="11521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7684" y="50358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Going Around in Circles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C14F8E-4096-B621-9E11-147A2E8F08FA}"/>
              </a:ext>
            </a:extLst>
          </p:cNvPr>
          <p:cNvGrpSpPr/>
          <p:nvPr/>
        </p:nvGrpSpPr>
        <p:grpSpPr>
          <a:xfrm>
            <a:off x="1403648" y="2968836"/>
            <a:ext cx="6480720" cy="1080120"/>
            <a:chOff x="1403648" y="2968836"/>
            <a:chExt cx="6480720" cy="10801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C41E46-C41E-EA06-DA6B-3EC2B36EB8A0}"/>
                </a:ext>
              </a:extLst>
            </p:cNvPr>
            <p:cNvSpPr/>
            <p:nvPr/>
          </p:nvSpPr>
          <p:spPr>
            <a:xfrm>
              <a:off x="1403648" y="2968836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DCD96F-52A4-BAAF-EC77-E9CF57165C28}"/>
                </a:ext>
              </a:extLst>
            </p:cNvPr>
            <p:cNvSpPr/>
            <p:nvPr/>
          </p:nvSpPr>
          <p:spPr>
            <a:xfrm>
              <a:off x="2753798" y="2968836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917F85-DA86-074A-9C0D-84DED15782F2}"/>
                </a:ext>
              </a:extLst>
            </p:cNvPr>
            <p:cNvSpPr/>
            <p:nvPr/>
          </p:nvSpPr>
          <p:spPr>
            <a:xfrm>
              <a:off x="4103948" y="2968836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b="1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C4B631-BCF1-BB82-4319-F73DCD4F0CC0}"/>
                </a:ext>
              </a:extLst>
            </p:cNvPr>
            <p:cNvSpPr/>
            <p:nvPr/>
          </p:nvSpPr>
          <p:spPr>
            <a:xfrm>
              <a:off x="5454098" y="2968836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b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A0A26D-5528-DF53-0AB6-7E4D34AC6DC9}"/>
                </a:ext>
              </a:extLst>
            </p:cNvPr>
            <p:cNvSpPr/>
            <p:nvPr/>
          </p:nvSpPr>
          <p:spPr>
            <a:xfrm>
              <a:off x="6804248" y="2968836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b="1" dirty="0">
                  <a:solidFill>
                    <a:schemeClr val="tx1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Forehead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4D812B-252E-381B-1D41-1B61411FBC36}"/>
              </a:ext>
            </a:extLst>
          </p:cNvPr>
          <p:cNvGrpSpPr/>
          <p:nvPr/>
        </p:nvGrpSpPr>
        <p:grpSpPr>
          <a:xfrm>
            <a:off x="1338632" y="1905506"/>
            <a:ext cx="6694099" cy="3046988"/>
            <a:chOff x="1338632" y="1905506"/>
            <a:chExt cx="6694099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1338632" y="1905506"/>
              <a:ext cx="357714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HEAD</a:t>
              </a:r>
            </a:p>
            <a:p>
              <a:pPr algn="ctr"/>
              <a:r>
                <a:rPr lang="en-IE" sz="9600" b="1" dirty="0"/>
                <a:t>HEAD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A550A2-46B1-FEBC-8470-EB7A96E4C43B}"/>
                </a:ext>
              </a:extLst>
            </p:cNvPr>
            <p:cNvSpPr txBox="1"/>
            <p:nvPr/>
          </p:nvSpPr>
          <p:spPr>
            <a:xfrm>
              <a:off x="4455590" y="1905506"/>
              <a:ext cx="357714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HEAD</a:t>
              </a:r>
            </a:p>
            <a:p>
              <a:pPr algn="ctr"/>
              <a:r>
                <a:rPr lang="en-IE" sz="9600" b="1" dirty="0"/>
                <a:t>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1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Pretty in Pink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65B03C-D3CD-850D-D031-B8F4A09DB42E}"/>
              </a:ext>
            </a:extLst>
          </p:cNvPr>
          <p:cNvGrpSpPr/>
          <p:nvPr/>
        </p:nvGrpSpPr>
        <p:grpSpPr>
          <a:xfrm>
            <a:off x="1219625" y="2339728"/>
            <a:ext cx="6308073" cy="1591243"/>
            <a:chOff x="1219625" y="2339728"/>
            <a:chExt cx="6308073" cy="1591243"/>
          </a:xfrm>
        </p:grpSpPr>
        <p:sp>
          <p:nvSpPr>
            <p:cNvPr id="2" name="TextBox 1"/>
            <p:cNvSpPr txBox="1"/>
            <p:nvPr/>
          </p:nvSpPr>
          <p:spPr>
            <a:xfrm>
              <a:off x="1219625" y="2361311"/>
              <a:ext cx="41764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PRETTY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1A3D78-034F-47F3-C12A-8FE79B953B94}"/>
                </a:ext>
              </a:extLst>
            </p:cNvPr>
            <p:cNvSpPr txBox="1"/>
            <p:nvPr/>
          </p:nvSpPr>
          <p:spPr>
            <a:xfrm>
              <a:off x="5940152" y="2339728"/>
              <a:ext cx="15875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>
                  <a:ln w="12700">
                    <a:solidFill>
                      <a:sysClr val="windowText" lastClr="000000"/>
                    </a:solidFill>
                  </a:ln>
                  <a:solidFill>
                    <a:srgbClr val="FF99FF"/>
                  </a:solidFill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5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Good Cop, Bad Cop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6DE9E7-90D4-499D-C76C-9947B10B1AC6}"/>
              </a:ext>
            </a:extLst>
          </p:cNvPr>
          <p:cNvGrpSpPr/>
          <p:nvPr/>
        </p:nvGrpSpPr>
        <p:grpSpPr>
          <a:xfrm>
            <a:off x="1907704" y="2413174"/>
            <a:ext cx="5576616" cy="1569660"/>
            <a:chOff x="1907704" y="2413174"/>
            <a:chExt cx="5576616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433679-79AF-D0CA-D1EE-333B0D8F10A0}"/>
                </a:ext>
              </a:extLst>
            </p:cNvPr>
            <p:cNvSpPr txBox="1"/>
            <p:nvPr/>
          </p:nvSpPr>
          <p:spPr>
            <a:xfrm>
              <a:off x="1907704" y="2413174"/>
              <a:ext cx="2480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COP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1EF88E-7D98-2302-CA2B-980D025AB353}"/>
                </a:ext>
              </a:extLst>
            </p:cNvPr>
            <p:cNvSpPr txBox="1"/>
            <p:nvPr/>
          </p:nvSpPr>
          <p:spPr>
            <a:xfrm>
              <a:off x="5004048" y="2413174"/>
              <a:ext cx="2480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KOP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High IQ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42D56C-BA76-82F6-8EC2-8BAFF756D389}"/>
              </a:ext>
            </a:extLst>
          </p:cNvPr>
          <p:cNvGrpSpPr/>
          <p:nvPr/>
        </p:nvGrpSpPr>
        <p:grpSpPr>
          <a:xfrm>
            <a:off x="2339752" y="1579439"/>
            <a:ext cx="3960439" cy="2893468"/>
            <a:chOff x="3707904" y="1579439"/>
            <a:chExt cx="3960439" cy="2893468"/>
          </a:xfrm>
        </p:grpSpPr>
        <p:sp>
          <p:nvSpPr>
            <p:cNvPr id="2" name="TextBox 1"/>
            <p:cNvSpPr txBox="1"/>
            <p:nvPr/>
          </p:nvSpPr>
          <p:spPr>
            <a:xfrm>
              <a:off x="6444208" y="2903247"/>
              <a:ext cx="12241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Q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7" name="Graphic 6" descr="Eye with solid fill">
              <a:extLst>
                <a:ext uri="{FF2B5EF4-FFF2-40B4-BE49-F238E27FC236}">
                  <a16:creationId xmlns:a16="http://schemas.microsoft.com/office/drawing/2014/main" id="{073F31A5-BFAD-6D43-2A04-5D170F1F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7904" y="1579439"/>
              <a:ext cx="1323808" cy="132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0804" y="5096405"/>
            <a:ext cx="568386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Second in Command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E46FD6-888B-1865-741D-8A1582E7FEAC}"/>
              </a:ext>
            </a:extLst>
          </p:cNvPr>
          <p:cNvGrpSpPr/>
          <p:nvPr/>
        </p:nvGrpSpPr>
        <p:grpSpPr>
          <a:xfrm>
            <a:off x="1367642" y="2142860"/>
            <a:ext cx="6485925" cy="2070970"/>
            <a:chOff x="1367642" y="2142860"/>
            <a:chExt cx="6485925" cy="2070970"/>
          </a:xfrm>
        </p:grpSpPr>
        <p:sp>
          <p:nvSpPr>
            <p:cNvPr id="2" name="TextBox 1"/>
            <p:cNvSpPr txBox="1"/>
            <p:nvPr/>
          </p:nvSpPr>
          <p:spPr>
            <a:xfrm>
              <a:off x="1367642" y="2644170"/>
              <a:ext cx="64859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COMMAND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189955BB-9EF7-3056-1A7E-01F9D0AA1A36}"/>
                </a:ext>
              </a:extLst>
            </p:cNvPr>
            <p:cNvSpPr/>
            <p:nvPr/>
          </p:nvSpPr>
          <p:spPr>
            <a:xfrm>
              <a:off x="2483768" y="2142860"/>
              <a:ext cx="370011" cy="747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974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2098" y="1837805"/>
            <a:ext cx="5124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1. CHANCES</a:t>
            </a:r>
          </a:p>
          <a:p>
            <a:r>
              <a:rPr lang="en-IE" sz="6000" b="1" dirty="0"/>
              <a:t>2.</a:t>
            </a:r>
          </a:p>
          <a:p>
            <a:r>
              <a:rPr lang="en-IE" sz="6000" b="1" dirty="0"/>
              <a:t>3. CHANCES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 Second Chances</a:t>
            </a:r>
          </a:p>
        </p:txBody>
      </p:sp>
    </p:spTree>
    <p:extLst>
      <p:ext uri="{BB962C8B-B14F-4D97-AF65-F5344CB8AC3E}">
        <p14:creationId xmlns:p14="http://schemas.microsoft.com/office/powerpoint/2010/main" val="32459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I’m Bigger Than You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BBE1EF-3B90-5753-DB29-187ED93B9634}"/>
              </a:ext>
            </a:extLst>
          </p:cNvPr>
          <p:cNvGrpSpPr/>
          <p:nvPr/>
        </p:nvGrpSpPr>
        <p:grpSpPr>
          <a:xfrm>
            <a:off x="1691680" y="2149028"/>
            <a:ext cx="5832647" cy="2400657"/>
            <a:chOff x="1691680" y="2149028"/>
            <a:chExt cx="5832647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1691680" y="2149028"/>
              <a:ext cx="316835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I’m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F02964-2D3E-0DAC-2994-42946C00A84C}"/>
                </a:ext>
              </a:extLst>
            </p:cNvPr>
            <p:cNvSpPr txBox="1"/>
            <p:nvPr/>
          </p:nvSpPr>
          <p:spPr>
            <a:xfrm>
              <a:off x="6012160" y="3313932"/>
              <a:ext cx="1512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I Give Up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0D95AA-D2E2-7A6D-7899-863EB66B348B}"/>
              </a:ext>
            </a:extLst>
          </p:cNvPr>
          <p:cNvGrpSpPr/>
          <p:nvPr/>
        </p:nvGrpSpPr>
        <p:grpSpPr>
          <a:xfrm>
            <a:off x="3096253" y="1951098"/>
            <a:ext cx="2520504" cy="2800767"/>
            <a:chOff x="3096253" y="1951098"/>
            <a:chExt cx="2520504" cy="28007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E8EB56-E265-A532-A22A-0B713A4D01B0}"/>
                </a:ext>
              </a:extLst>
            </p:cNvPr>
            <p:cNvSpPr txBox="1"/>
            <p:nvPr/>
          </p:nvSpPr>
          <p:spPr>
            <a:xfrm>
              <a:off x="4355976" y="1951098"/>
              <a:ext cx="126078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b="1" dirty="0"/>
                <a:t>E</a:t>
              </a:r>
            </a:p>
            <a:p>
              <a:pPr algn="ctr"/>
              <a:r>
                <a:rPr lang="en-IE" sz="4400" b="1" dirty="0"/>
                <a:t>V</a:t>
              </a:r>
            </a:p>
            <a:p>
              <a:pPr algn="ctr"/>
              <a:r>
                <a:rPr lang="en-IE" sz="4400" b="1" dirty="0"/>
                <a:t>I</a:t>
              </a:r>
            </a:p>
            <a:p>
              <a:pPr algn="ctr"/>
              <a:r>
                <a:rPr lang="en-IE" sz="4400" b="1" dirty="0"/>
                <a:t>G</a:t>
              </a:r>
            </a:p>
          </p:txBody>
        </p:sp>
        <p:pic>
          <p:nvPicPr>
            <p:cNvPr id="12" name="Graphic 11" descr="Eye with solid fill">
              <a:extLst>
                <a:ext uri="{FF2B5EF4-FFF2-40B4-BE49-F238E27FC236}">
                  <a16:creationId xmlns:a16="http://schemas.microsoft.com/office/drawing/2014/main" id="{AD89A2FA-9AA5-A1D5-819D-2D038EF3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96253" y="2564904"/>
              <a:ext cx="1323808" cy="132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0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Tidy Your Bedroom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5ECA3-93D0-A55D-D0B4-BFDD9235B6E8}"/>
              </a:ext>
            </a:extLst>
          </p:cNvPr>
          <p:cNvGrpSpPr/>
          <p:nvPr/>
        </p:nvGrpSpPr>
        <p:grpSpPr>
          <a:xfrm>
            <a:off x="971600" y="2084466"/>
            <a:ext cx="7200800" cy="2426990"/>
            <a:chOff x="971600" y="2084466"/>
            <a:chExt cx="7200800" cy="2426990"/>
          </a:xfrm>
        </p:grpSpPr>
        <p:pic>
          <p:nvPicPr>
            <p:cNvPr id="11" name="Graphic 10" descr="Tie outline">
              <a:extLst>
                <a:ext uri="{FF2B5EF4-FFF2-40B4-BE49-F238E27FC236}">
                  <a16:creationId xmlns:a16="http://schemas.microsoft.com/office/drawing/2014/main" id="{E91B76E4-EA38-55C9-00EE-ECF1477C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00" y="2592694"/>
              <a:ext cx="1513323" cy="151332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EC118-9F2C-97AD-900A-E5D8811A11D1}"/>
                </a:ext>
              </a:extLst>
            </p:cNvPr>
            <p:cNvSpPr txBox="1"/>
            <p:nvPr/>
          </p:nvSpPr>
          <p:spPr>
            <a:xfrm>
              <a:off x="1979712" y="2084466"/>
              <a:ext cx="158417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6CB2E-CC4F-F202-9AB1-ECBDB9EC78C6}"/>
                </a:ext>
              </a:extLst>
            </p:cNvPr>
            <p:cNvSpPr txBox="1"/>
            <p:nvPr/>
          </p:nvSpPr>
          <p:spPr>
            <a:xfrm>
              <a:off x="3779911" y="2110799"/>
              <a:ext cx="273630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UR</a:t>
              </a:r>
            </a:p>
          </p:txBody>
        </p:sp>
        <p:pic>
          <p:nvPicPr>
            <p:cNvPr id="15" name="Graphic 14" descr="Bed with solid fill">
              <a:extLst>
                <a:ext uri="{FF2B5EF4-FFF2-40B4-BE49-F238E27FC236}">
                  <a16:creationId xmlns:a16="http://schemas.microsoft.com/office/drawing/2014/main" id="{0318C67B-C79B-01AD-25D5-5724DB89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32240" y="2542257"/>
              <a:ext cx="1440160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1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3295" y="5096475"/>
            <a:ext cx="437741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Headquarters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51CCA5-51DB-65C5-6DBF-F9684085BE37}"/>
              </a:ext>
            </a:extLst>
          </p:cNvPr>
          <p:cNvGrpSpPr/>
          <p:nvPr/>
        </p:nvGrpSpPr>
        <p:grpSpPr>
          <a:xfrm>
            <a:off x="1979712" y="1857853"/>
            <a:ext cx="4104456" cy="3139321"/>
            <a:chOff x="1979712" y="1857853"/>
            <a:chExt cx="4104456" cy="3139321"/>
          </a:xfrm>
        </p:grpSpPr>
        <p:sp>
          <p:nvSpPr>
            <p:cNvPr id="2" name="TextBox 1"/>
            <p:cNvSpPr txBox="1"/>
            <p:nvPr/>
          </p:nvSpPr>
          <p:spPr>
            <a:xfrm>
              <a:off x="3923928" y="1857853"/>
              <a:ext cx="216024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600" b="1" dirty="0"/>
                <a:t>25%</a:t>
              </a:r>
            </a:p>
            <a:p>
              <a:pPr algn="ctr"/>
              <a:r>
                <a:rPr lang="en-IE" sz="6600" b="1" dirty="0"/>
                <a:t>25%</a:t>
              </a:r>
            </a:p>
            <a:p>
              <a:pPr algn="ctr"/>
              <a:r>
                <a:rPr lang="en-IE" sz="6600" b="1" dirty="0"/>
                <a:t>25%</a:t>
              </a:r>
            </a:p>
          </p:txBody>
        </p:sp>
        <p:pic>
          <p:nvPicPr>
            <p:cNvPr id="9" name="Graphic 8" descr="Brain in head outline">
              <a:extLst>
                <a:ext uri="{FF2B5EF4-FFF2-40B4-BE49-F238E27FC236}">
                  <a16:creationId xmlns:a16="http://schemas.microsoft.com/office/drawing/2014/main" id="{3D0A1CE6-EB5F-9D11-47D2-4738BDD1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79712" y="2391634"/>
              <a:ext cx="2071761" cy="2071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4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369" y="1773491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HOLD</a:t>
            </a:r>
          </a:p>
          <a:p>
            <a:pPr algn="ctr"/>
            <a:r>
              <a:rPr lang="en-IE" sz="9600" b="1" dirty="0"/>
              <a:t>60 SECONDS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453" y="5084509"/>
            <a:ext cx="653391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Hold On a Minute</a:t>
            </a:r>
          </a:p>
        </p:txBody>
      </p:sp>
    </p:spTree>
    <p:extLst>
      <p:ext uri="{BB962C8B-B14F-4D97-AF65-F5344CB8AC3E}">
        <p14:creationId xmlns:p14="http://schemas.microsoft.com/office/powerpoint/2010/main" val="3054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540" y="254754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/>
              <a:t>BLUEONCEMOON</a:t>
            </a:r>
            <a:endParaRPr lang="en-IE" sz="8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512" y="50736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Once in a Blue Moon</a:t>
            </a:r>
          </a:p>
        </p:txBody>
      </p:sp>
    </p:spTree>
    <p:extLst>
      <p:ext uri="{BB962C8B-B14F-4D97-AF65-F5344CB8AC3E}">
        <p14:creationId xmlns:p14="http://schemas.microsoft.com/office/powerpoint/2010/main" val="7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04" y="5075734"/>
            <a:ext cx="810039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Straight from the Horse’s Mouth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6C8218-A6C3-2BE4-B66E-96006F3D09AA}"/>
              </a:ext>
            </a:extLst>
          </p:cNvPr>
          <p:cNvGrpSpPr/>
          <p:nvPr/>
        </p:nvGrpSpPr>
        <p:grpSpPr>
          <a:xfrm>
            <a:off x="2123728" y="2137132"/>
            <a:ext cx="5112568" cy="2570638"/>
            <a:chOff x="2123728" y="2137132"/>
            <a:chExt cx="5112568" cy="2570638"/>
          </a:xfrm>
        </p:grpSpPr>
        <p:pic>
          <p:nvPicPr>
            <p:cNvPr id="9" name="Graphic 8" descr="Horse outline">
              <a:extLst>
                <a:ext uri="{FF2B5EF4-FFF2-40B4-BE49-F238E27FC236}">
                  <a16:creationId xmlns:a16="http://schemas.microsoft.com/office/drawing/2014/main" id="{69235104-826C-0120-FA79-195CCB25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23728" y="2403514"/>
              <a:ext cx="2304256" cy="2304256"/>
            </a:xfrm>
            <a:prstGeom prst="rect">
              <a:avLst/>
            </a:prstGeom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87B9D41E-716A-B93D-4C81-EE7874911E2E}"/>
                </a:ext>
              </a:extLst>
            </p:cNvPr>
            <p:cNvSpPr/>
            <p:nvPr/>
          </p:nvSpPr>
          <p:spPr>
            <a:xfrm>
              <a:off x="4860032" y="2137132"/>
              <a:ext cx="2376264" cy="1206134"/>
            </a:xfrm>
            <a:prstGeom prst="wedgeRoundRectCallout">
              <a:avLst>
                <a:gd name="adj1" fmla="val -74321"/>
                <a:gd name="adj2" fmla="val 3369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>
                  <a:solidFill>
                    <a:schemeClr val="tx1"/>
                  </a:solidFill>
                </a:rPr>
                <a:t>STRAIGHT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Cutting Corners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03419A-71ED-E180-FBBF-1BB67EDD5293}"/>
              </a:ext>
            </a:extLst>
          </p:cNvPr>
          <p:cNvGrpSpPr/>
          <p:nvPr/>
        </p:nvGrpSpPr>
        <p:grpSpPr>
          <a:xfrm>
            <a:off x="2250123" y="2260628"/>
            <a:ext cx="4086073" cy="2104476"/>
            <a:chOff x="2250123" y="2260628"/>
            <a:chExt cx="4086073" cy="2104476"/>
          </a:xfrm>
        </p:grpSpPr>
        <p:sp>
          <p:nvSpPr>
            <p:cNvPr id="7" name="Rectangle: Single Corner Snipped 6">
              <a:extLst>
                <a:ext uri="{FF2B5EF4-FFF2-40B4-BE49-F238E27FC236}">
                  <a16:creationId xmlns:a16="http://schemas.microsoft.com/office/drawing/2014/main" id="{BFB14638-ACCC-6429-EAB1-8741F363B8B0}"/>
                </a:ext>
              </a:extLst>
            </p:cNvPr>
            <p:cNvSpPr/>
            <p:nvPr/>
          </p:nvSpPr>
          <p:spPr>
            <a:xfrm flipH="1">
              <a:off x="3095836" y="2492896"/>
              <a:ext cx="3240360" cy="1872208"/>
            </a:xfrm>
            <a:prstGeom prst="snip1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Graphic 9" descr="Scissors outline">
              <a:extLst>
                <a:ext uri="{FF2B5EF4-FFF2-40B4-BE49-F238E27FC236}">
                  <a16:creationId xmlns:a16="http://schemas.microsoft.com/office/drawing/2014/main" id="{9FE29980-4D76-6680-2687-53927F13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796413">
              <a:off x="2250123" y="226062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 Piece of Cake</a:t>
            </a:r>
          </a:p>
        </p:txBody>
      </p:sp>
      <p:pic>
        <p:nvPicPr>
          <p:cNvPr id="7" name="Graphic 6" descr="Cake slice outline">
            <a:extLst>
              <a:ext uri="{FF2B5EF4-FFF2-40B4-BE49-F238E27FC236}">
                <a16:creationId xmlns:a16="http://schemas.microsoft.com/office/drawing/2014/main" id="{3B0A4FC1-B90B-F004-EC1F-4C9BE7B8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7864" y="2245159"/>
            <a:ext cx="2211372" cy="22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770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Buying Online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9F9595-1C6D-21FF-B50C-9ED68A76CA77}"/>
              </a:ext>
            </a:extLst>
          </p:cNvPr>
          <p:cNvGrpSpPr/>
          <p:nvPr/>
        </p:nvGrpSpPr>
        <p:grpSpPr>
          <a:xfrm>
            <a:off x="2208481" y="2137132"/>
            <a:ext cx="4608512" cy="1569660"/>
            <a:chOff x="2208481" y="2137132"/>
            <a:chExt cx="4608512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2208481" y="2137132"/>
              <a:ext cx="46085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BUYING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4BFF25-6E07-5D1F-7727-1833A4126782}"/>
                </a:ext>
              </a:extLst>
            </p:cNvPr>
            <p:cNvCxnSpPr/>
            <p:nvPr/>
          </p:nvCxnSpPr>
          <p:spPr>
            <a:xfrm>
              <a:off x="2411760" y="3573016"/>
              <a:ext cx="410445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90204"/>
            <a:ext cx="7061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/>
              <a:t>TEATH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False Teeth</a:t>
            </a:r>
          </a:p>
        </p:txBody>
      </p:sp>
    </p:spTree>
    <p:extLst>
      <p:ext uri="{BB962C8B-B14F-4D97-AF65-F5344CB8AC3E}">
        <p14:creationId xmlns:p14="http://schemas.microsoft.com/office/powerpoint/2010/main" val="2304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The Centre of Attention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6D7DFF-7B0F-1133-AA8A-FB294459E872}"/>
              </a:ext>
            </a:extLst>
          </p:cNvPr>
          <p:cNvGrpSpPr/>
          <p:nvPr/>
        </p:nvGrpSpPr>
        <p:grpSpPr>
          <a:xfrm>
            <a:off x="1413249" y="2276872"/>
            <a:ext cx="6605533" cy="2010667"/>
            <a:chOff x="1413249" y="2276872"/>
            <a:chExt cx="6605533" cy="2010667"/>
          </a:xfrm>
        </p:grpSpPr>
        <p:sp>
          <p:nvSpPr>
            <p:cNvPr id="2" name="TextBox 1"/>
            <p:cNvSpPr txBox="1"/>
            <p:nvPr/>
          </p:nvSpPr>
          <p:spPr>
            <a:xfrm>
              <a:off x="1413249" y="2717879"/>
              <a:ext cx="66055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ATTENTION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FC4DEDE6-0D05-838C-10F1-70CF527A4955}"/>
                </a:ext>
              </a:extLst>
            </p:cNvPr>
            <p:cNvSpPr/>
            <p:nvPr/>
          </p:nvSpPr>
          <p:spPr>
            <a:xfrm>
              <a:off x="4505905" y="2276872"/>
              <a:ext cx="370011" cy="747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9663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5214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Quadruple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7B145-03E8-30F8-827F-0D28D8EE86B1}"/>
              </a:ext>
            </a:extLst>
          </p:cNvPr>
          <p:cNvSpPr txBox="1"/>
          <p:nvPr/>
        </p:nvSpPr>
        <p:spPr>
          <a:xfrm>
            <a:off x="1403649" y="198653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 err="1"/>
              <a:t>ruple</a:t>
            </a:r>
            <a:r>
              <a:rPr lang="en-IE" sz="7200" b="1" dirty="0"/>
              <a:t> </a:t>
            </a:r>
            <a:r>
              <a:rPr lang="en-IE" sz="7200" b="1" dirty="0" err="1"/>
              <a:t>ruple</a:t>
            </a:r>
            <a:endParaRPr lang="en-IE" sz="7200" b="1" dirty="0"/>
          </a:p>
          <a:p>
            <a:pPr algn="ctr"/>
            <a:r>
              <a:rPr lang="en-IE" sz="7200" b="1" dirty="0" err="1"/>
              <a:t>ruple</a:t>
            </a:r>
            <a:r>
              <a:rPr lang="en-IE" sz="7200" b="1" dirty="0"/>
              <a:t> </a:t>
            </a:r>
            <a:r>
              <a:rPr lang="en-IE" sz="7200" b="1" dirty="0" err="1"/>
              <a:t>ruple</a:t>
            </a:r>
            <a:endParaRPr lang="en-IE" sz="7200" b="1" dirty="0"/>
          </a:p>
        </p:txBody>
      </p:sp>
    </p:spTree>
    <p:extLst>
      <p:ext uri="{BB962C8B-B14F-4D97-AF65-F5344CB8AC3E}">
        <p14:creationId xmlns:p14="http://schemas.microsoft.com/office/powerpoint/2010/main" val="119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First Aid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2CE9C4-05BF-7597-7E9E-E638B1AD2171}"/>
              </a:ext>
            </a:extLst>
          </p:cNvPr>
          <p:cNvGrpSpPr/>
          <p:nvPr/>
        </p:nvGrpSpPr>
        <p:grpSpPr>
          <a:xfrm>
            <a:off x="3131840" y="1773491"/>
            <a:ext cx="2988332" cy="3416320"/>
            <a:chOff x="3131840" y="1773491"/>
            <a:chExt cx="2988332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3311860" y="1773491"/>
              <a:ext cx="28083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AID</a:t>
              </a:r>
            </a:p>
            <a:p>
              <a:pPr algn="ctr"/>
              <a:r>
                <a:rPr lang="en-IE" sz="7200" b="1" dirty="0"/>
                <a:t>AID</a:t>
              </a:r>
              <a:br>
                <a:rPr lang="en-IE" sz="7200" b="1" dirty="0"/>
              </a:br>
              <a:r>
                <a:rPr lang="en-IE" sz="7200" b="1" dirty="0" err="1"/>
                <a:t>AID</a:t>
              </a:r>
              <a:endParaRPr lang="en-IE" sz="7200" b="1" dirty="0"/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2C951B30-B213-80F9-987A-1F73485A9A11}"/>
                </a:ext>
              </a:extLst>
            </p:cNvPr>
            <p:cNvSpPr/>
            <p:nvPr/>
          </p:nvSpPr>
          <p:spPr>
            <a:xfrm rot="16200000">
              <a:off x="3320336" y="2063323"/>
              <a:ext cx="370011" cy="747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514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Life After Death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56650B-5AAC-C880-6E56-CD515D1664E9}"/>
              </a:ext>
            </a:extLst>
          </p:cNvPr>
          <p:cNvGrpSpPr/>
          <p:nvPr/>
        </p:nvGrpSpPr>
        <p:grpSpPr>
          <a:xfrm>
            <a:off x="1187624" y="2492896"/>
            <a:ext cx="6826987" cy="1323439"/>
            <a:chOff x="1187624" y="2492896"/>
            <a:chExt cx="6826987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1187624" y="2492896"/>
              <a:ext cx="3181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DEATH</a:t>
              </a:r>
              <a:endParaRPr lang="en-IE" sz="8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325331-5137-919C-D222-3A8C2F1DE094}"/>
                </a:ext>
              </a:extLst>
            </p:cNvPr>
            <p:cNvSpPr txBox="1"/>
            <p:nvPr/>
          </p:nvSpPr>
          <p:spPr>
            <a:xfrm>
              <a:off x="4833515" y="2492896"/>
              <a:ext cx="3181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0" b="1" dirty="0"/>
                <a:t>LIFE</a:t>
              </a:r>
              <a:endParaRPr lang="en-IE" sz="8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Pretty Please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050BE-13EE-7B03-9D31-CDC3D1E9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43" y="2513664"/>
            <a:ext cx="4445914" cy="18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Broken Bone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D98063-1321-F4A8-E15B-CEBFAEBA797C}"/>
              </a:ext>
            </a:extLst>
          </p:cNvPr>
          <p:cNvGrpSpPr/>
          <p:nvPr/>
        </p:nvGrpSpPr>
        <p:grpSpPr>
          <a:xfrm>
            <a:off x="1763688" y="2276872"/>
            <a:ext cx="5616624" cy="1569660"/>
            <a:chOff x="2267744" y="2276872"/>
            <a:chExt cx="5616624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2276872"/>
              <a:ext cx="1944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FE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A93528-59AB-D11F-2D05-834CF5F11B2C}"/>
                </a:ext>
              </a:extLst>
            </p:cNvPr>
            <p:cNvSpPr txBox="1"/>
            <p:nvPr/>
          </p:nvSpPr>
          <p:spPr>
            <a:xfrm>
              <a:off x="4932041" y="2276872"/>
              <a:ext cx="29523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MUR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Last Minute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9A627-743A-5B51-3AF7-C5033F3F3F0A}"/>
              </a:ext>
            </a:extLst>
          </p:cNvPr>
          <p:cNvGrpSpPr/>
          <p:nvPr/>
        </p:nvGrpSpPr>
        <p:grpSpPr>
          <a:xfrm>
            <a:off x="2339752" y="1905506"/>
            <a:ext cx="4554506" cy="3046988"/>
            <a:chOff x="2339752" y="1905506"/>
            <a:chExt cx="4554506" cy="3046988"/>
          </a:xfrm>
        </p:grpSpPr>
        <p:sp>
          <p:nvSpPr>
            <p:cNvPr id="14" name="TextBox 13"/>
            <p:cNvSpPr txBox="1"/>
            <p:nvPr/>
          </p:nvSpPr>
          <p:spPr>
            <a:xfrm>
              <a:off x="2537774" y="1905506"/>
              <a:ext cx="435648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800" b="1" dirty="0"/>
                <a:t>120 SECONDS</a:t>
              </a:r>
            </a:p>
            <a:p>
              <a:pPr algn="ctr"/>
              <a:r>
                <a:rPr lang="en-IE" sz="4800" b="1" dirty="0"/>
                <a:t>100 SECONDS</a:t>
              </a:r>
            </a:p>
            <a:p>
              <a:pPr algn="ctr"/>
              <a:r>
                <a:rPr lang="en-IE" sz="4800" b="1" dirty="0"/>
                <a:t>80 SECONDS</a:t>
              </a:r>
            </a:p>
            <a:p>
              <a:pPr algn="ctr"/>
              <a:r>
                <a:rPr lang="en-IE" sz="4800" b="1" dirty="0"/>
                <a:t>60 SECONDS</a:t>
              </a:r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292F7EAD-AC7F-D56B-9F3E-2735B7C5AAC8}"/>
                </a:ext>
              </a:extLst>
            </p:cNvPr>
            <p:cNvSpPr/>
            <p:nvPr/>
          </p:nvSpPr>
          <p:spPr>
            <a:xfrm rot="16200000">
              <a:off x="2528248" y="4162362"/>
              <a:ext cx="370011" cy="747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770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114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Space Invaders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F1097E-3687-3016-74E9-60AF2CB9B83C}"/>
              </a:ext>
            </a:extLst>
          </p:cNvPr>
          <p:cNvGrpSpPr/>
          <p:nvPr/>
        </p:nvGrpSpPr>
        <p:grpSpPr>
          <a:xfrm>
            <a:off x="963721" y="2448170"/>
            <a:ext cx="7251724" cy="1569660"/>
            <a:chOff x="1352725" y="2456162"/>
            <a:chExt cx="7251724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352725" y="2456162"/>
              <a:ext cx="15096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33D554-0367-4422-11DE-68B66F1A69AB}"/>
                </a:ext>
              </a:extLst>
            </p:cNvPr>
            <p:cNvSpPr txBox="1"/>
            <p:nvPr/>
          </p:nvSpPr>
          <p:spPr>
            <a:xfrm>
              <a:off x="4355977" y="2456162"/>
              <a:ext cx="42484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VADERS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069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Double Cross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B64068-92D0-7CA7-F722-BA00CA248EED}"/>
              </a:ext>
            </a:extLst>
          </p:cNvPr>
          <p:cNvGrpSpPr/>
          <p:nvPr/>
        </p:nvGrpSpPr>
        <p:grpSpPr>
          <a:xfrm>
            <a:off x="1938925" y="1843076"/>
            <a:ext cx="4817215" cy="3170100"/>
            <a:chOff x="1938925" y="1843076"/>
            <a:chExt cx="4817215" cy="3170100"/>
          </a:xfrm>
        </p:grpSpPr>
        <p:sp>
          <p:nvSpPr>
            <p:cNvPr id="2" name="TextBox 1"/>
            <p:cNvSpPr txBox="1"/>
            <p:nvPr/>
          </p:nvSpPr>
          <p:spPr>
            <a:xfrm>
              <a:off x="1938925" y="1843077"/>
              <a:ext cx="27841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445B88-9514-7FA3-0D0F-759BEF250F81}"/>
                </a:ext>
              </a:extLst>
            </p:cNvPr>
            <p:cNvSpPr txBox="1"/>
            <p:nvPr/>
          </p:nvSpPr>
          <p:spPr>
            <a:xfrm>
              <a:off x="3972035" y="1843076"/>
              <a:ext cx="27841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4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61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OK By 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8CBC0D-4039-7AC7-5E98-488A8D86850E}"/>
              </a:ext>
            </a:extLst>
          </p:cNvPr>
          <p:cNvGrpSpPr/>
          <p:nvPr/>
        </p:nvGrpSpPr>
        <p:grpSpPr>
          <a:xfrm>
            <a:off x="2627784" y="1571439"/>
            <a:ext cx="3880641" cy="3086988"/>
            <a:chOff x="2627784" y="1571439"/>
            <a:chExt cx="3880641" cy="3086988"/>
          </a:xfrm>
        </p:grpSpPr>
        <p:sp>
          <p:nvSpPr>
            <p:cNvPr id="2" name="TextBox 1"/>
            <p:cNvSpPr txBox="1"/>
            <p:nvPr/>
          </p:nvSpPr>
          <p:spPr>
            <a:xfrm>
              <a:off x="2627784" y="1571439"/>
              <a:ext cx="218617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M</a:t>
              </a:r>
            </a:p>
            <a:p>
              <a:pPr algn="ctr"/>
              <a:r>
                <a:rPr lang="en-IE" sz="9600" b="1" dirty="0"/>
                <a:t>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503D40-DA27-22BB-7AE0-6A1A65995C6D}"/>
                </a:ext>
              </a:extLst>
            </p:cNvPr>
            <p:cNvSpPr txBox="1"/>
            <p:nvPr/>
          </p:nvSpPr>
          <p:spPr>
            <a:xfrm>
              <a:off x="4322251" y="1611439"/>
              <a:ext cx="218617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O</a:t>
              </a:r>
            </a:p>
            <a:p>
              <a:pPr algn="ctr"/>
              <a:r>
                <a:rPr lang="en-IE" sz="9600" b="1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2678049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/>
              <a:t>12 MIDDAY T</a:t>
            </a:r>
            <a:endParaRPr lang="en-IE" sz="8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38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Afternoon Tea</a:t>
            </a:r>
          </a:p>
        </p:txBody>
      </p:sp>
    </p:spTree>
    <p:extLst>
      <p:ext uri="{BB962C8B-B14F-4D97-AF65-F5344CB8AC3E}">
        <p14:creationId xmlns:p14="http://schemas.microsoft.com/office/powerpoint/2010/main" val="23681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5" y="50149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See Eye To Eye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63A03F-B30D-3A68-937A-83E351FD2A38}"/>
              </a:ext>
            </a:extLst>
          </p:cNvPr>
          <p:cNvGrpSpPr/>
          <p:nvPr/>
        </p:nvGrpSpPr>
        <p:grpSpPr>
          <a:xfrm>
            <a:off x="2161355" y="2137132"/>
            <a:ext cx="4564168" cy="2294179"/>
            <a:chOff x="1763688" y="2170078"/>
            <a:chExt cx="4564168" cy="2294179"/>
          </a:xfrm>
        </p:grpSpPr>
        <p:sp>
          <p:nvSpPr>
            <p:cNvPr id="2" name="TextBox 1"/>
            <p:cNvSpPr txBox="1"/>
            <p:nvPr/>
          </p:nvSpPr>
          <p:spPr>
            <a:xfrm>
              <a:off x="1763688" y="2293847"/>
              <a:ext cx="14057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C</a:t>
              </a:r>
              <a:endParaRPr lang="en-IE" sz="1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7" name="Graphic 6" descr="Eye with solid fill">
              <a:extLst>
                <a:ext uri="{FF2B5EF4-FFF2-40B4-BE49-F238E27FC236}">
                  <a16:creationId xmlns:a16="http://schemas.microsoft.com/office/drawing/2014/main" id="{9E838696-E11A-10BE-AC54-B3952A53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4040" y="2170078"/>
              <a:ext cx="1323808" cy="1323808"/>
            </a:xfrm>
            <a:prstGeom prst="rect">
              <a:avLst/>
            </a:prstGeom>
          </p:spPr>
        </p:pic>
        <p:pic>
          <p:nvPicPr>
            <p:cNvPr id="10" name="Graphic 9" descr="Eye with solid fill">
              <a:extLst>
                <a:ext uri="{FF2B5EF4-FFF2-40B4-BE49-F238E27FC236}">
                  <a16:creationId xmlns:a16="http://schemas.microsoft.com/office/drawing/2014/main" id="{25A70E2F-AC9D-C15E-AE53-830E66878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4048" y="3140449"/>
              <a:ext cx="1323808" cy="132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B269EC-D2D5-158B-7C49-517C78EDC21B}"/>
                </a:ext>
              </a:extLst>
            </p:cNvPr>
            <p:cNvSpPr txBox="1"/>
            <p:nvPr/>
          </p:nvSpPr>
          <p:spPr>
            <a:xfrm>
              <a:off x="3296084" y="2293847"/>
              <a:ext cx="14057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/>
                <a:t>I</a:t>
              </a:r>
              <a:endParaRPr lang="en-IE" sz="1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9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No Entry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3FC9C2-2014-8B09-D7BA-23A2EE23EEC1}"/>
              </a:ext>
            </a:extLst>
          </p:cNvPr>
          <p:cNvGrpSpPr/>
          <p:nvPr/>
        </p:nvGrpSpPr>
        <p:grpSpPr>
          <a:xfrm>
            <a:off x="2771800" y="2348880"/>
            <a:ext cx="3081828" cy="1592856"/>
            <a:chOff x="2771800" y="2348880"/>
            <a:chExt cx="3081828" cy="1592856"/>
          </a:xfrm>
        </p:grpSpPr>
        <p:sp>
          <p:nvSpPr>
            <p:cNvPr id="2" name="TextBox 1"/>
            <p:cNvSpPr txBox="1"/>
            <p:nvPr/>
          </p:nvSpPr>
          <p:spPr>
            <a:xfrm>
              <a:off x="2771801" y="2348880"/>
              <a:ext cx="15121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N</a:t>
              </a:r>
            </a:p>
          </p:txBody>
        </p:sp>
        <p:pic>
          <p:nvPicPr>
            <p:cNvPr id="9" name="Graphic 8" descr="Withering Tree outline">
              <a:extLst>
                <a:ext uri="{FF2B5EF4-FFF2-40B4-BE49-F238E27FC236}">
                  <a16:creationId xmlns:a16="http://schemas.microsoft.com/office/drawing/2014/main" id="{2EA4A194-2FEB-6ED6-5EF3-671483360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3968" y="2372076"/>
              <a:ext cx="1569660" cy="156966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3590C7-71AF-1B4E-4675-B2415C48EADE}"/>
                </a:ext>
              </a:extLst>
            </p:cNvPr>
            <p:cNvCxnSpPr/>
            <p:nvPr/>
          </p:nvCxnSpPr>
          <p:spPr>
            <a:xfrm>
              <a:off x="2771800" y="2372076"/>
              <a:ext cx="1512168" cy="15696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134378-850A-AB46-8686-838554CA4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08" y="2372076"/>
              <a:ext cx="1440159" cy="14889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81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Back To Square 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87B59E-1A16-E319-21BE-AB1F17E11437}"/>
              </a:ext>
            </a:extLst>
          </p:cNvPr>
          <p:cNvGrpSpPr/>
          <p:nvPr/>
        </p:nvGrpSpPr>
        <p:grpSpPr>
          <a:xfrm>
            <a:off x="2627784" y="2228671"/>
            <a:ext cx="3526769" cy="2400657"/>
            <a:chOff x="2161355" y="2260901"/>
            <a:chExt cx="3526769" cy="24006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BB6C2F-A8EF-EDDF-2BC4-52DDF34C2C61}"/>
                </a:ext>
              </a:extLst>
            </p:cNvPr>
            <p:cNvSpPr txBox="1"/>
            <p:nvPr/>
          </p:nvSpPr>
          <p:spPr>
            <a:xfrm flipH="1">
              <a:off x="2161355" y="2260901"/>
              <a:ext cx="1405780" cy="2400657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/>
                <a:t>2</a:t>
              </a:r>
              <a:endParaRPr lang="en-IE" sz="15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510361-332F-7FFE-297E-B6E6F85CB03A}"/>
                </a:ext>
              </a:extLst>
            </p:cNvPr>
            <p:cNvSpPr/>
            <p:nvPr/>
          </p:nvSpPr>
          <p:spPr>
            <a:xfrm>
              <a:off x="4139952" y="2654914"/>
              <a:ext cx="1548172" cy="154817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5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Thumbs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DD238A-8AA6-832C-4A66-24C3D8359E22}"/>
              </a:ext>
            </a:extLst>
          </p:cNvPr>
          <p:cNvGrpSpPr/>
          <p:nvPr/>
        </p:nvGrpSpPr>
        <p:grpSpPr>
          <a:xfrm>
            <a:off x="3333446" y="1773491"/>
            <a:ext cx="2358582" cy="3170099"/>
            <a:chOff x="2987824" y="1773491"/>
            <a:chExt cx="2358582" cy="31700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4891E4-FB51-DC14-6F7F-4B7684F52BF8}"/>
                </a:ext>
              </a:extLst>
            </p:cNvPr>
            <p:cNvSpPr txBox="1"/>
            <p:nvPr/>
          </p:nvSpPr>
          <p:spPr>
            <a:xfrm>
              <a:off x="2987824" y="1773491"/>
              <a:ext cx="126078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B</a:t>
              </a:r>
              <a:br>
                <a:rPr lang="en-IE" sz="4000" b="1" dirty="0"/>
              </a:br>
              <a:r>
                <a:rPr lang="en-IE" sz="4000" b="1" dirty="0"/>
                <a:t>M</a:t>
              </a:r>
              <a:br>
                <a:rPr lang="en-IE" sz="4000" b="1" dirty="0"/>
              </a:br>
              <a:r>
                <a:rPr lang="en-IE" sz="4000" b="1" dirty="0"/>
                <a:t>U</a:t>
              </a:r>
              <a:br>
                <a:rPr lang="en-IE" sz="4000" b="1" dirty="0"/>
              </a:br>
              <a:r>
                <a:rPr lang="en-IE" sz="4000" b="1" dirty="0"/>
                <a:t>H</a:t>
              </a:r>
              <a:br>
                <a:rPr lang="en-IE" sz="4000" b="1" dirty="0"/>
              </a:br>
              <a:r>
                <a:rPr lang="en-IE" sz="4000" b="1" dirty="0"/>
                <a:t>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60A402-77F1-706C-E081-C2A2B9E70EBB}"/>
                </a:ext>
              </a:extLst>
            </p:cNvPr>
            <p:cNvSpPr txBox="1"/>
            <p:nvPr/>
          </p:nvSpPr>
          <p:spPr>
            <a:xfrm>
              <a:off x="4085625" y="1773491"/>
              <a:ext cx="126078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b="1" dirty="0"/>
                <a:t>B</a:t>
              </a:r>
              <a:br>
                <a:rPr lang="en-IE" sz="4000" b="1" dirty="0"/>
              </a:br>
              <a:r>
                <a:rPr lang="en-IE" sz="4000" b="1" dirty="0"/>
                <a:t>M</a:t>
              </a:r>
              <a:br>
                <a:rPr lang="en-IE" sz="4000" b="1" dirty="0"/>
              </a:br>
              <a:r>
                <a:rPr lang="en-IE" sz="4000" b="1" dirty="0"/>
                <a:t>U</a:t>
              </a:r>
              <a:br>
                <a:rPr lang="en-IE" sz="4000" b="1" dirty="0"/>
              </a:br>
              <a:r>
                <a:rPr lang="en-IE" sz="4000" b="1" dirty="0"/>
                <a:t>H</a:t>
              </a:r>
              <a:br>
                <a:rPr lang="en-IE" sz="4000" b="1" dirty="0"/>
              </a:br>
              <a:r>
                <a:rPr lang="en-IE" sz="4000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Spicy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04582D-2F72-DA2F-AFBE-BFF59F78115B}"/>
              </a:ext>
            </a:extLst>
          </p:cNvPr>
          <p:cNvGrpSpPr/>
          <p:nvPr/>
        </p:nvGrpSpPr>
        <p:grpSpPr>
          <a:xfrm>
            <a:off x="755576" y="2348880"/>
            <a:ext cx="7875144" cy="1569660"/>
            <a:chOff x="755576" y="2348880"/>
            <a:chExt cx="7875144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2348880"/>
              <a:ext cx="22322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007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96538-90B1-C3D5-5444-FE1E276E8D80}"/>
                </a:ext>
              </a:extLst>
            </p:cNvPr>
            <p:cNvSpPr txBox="1"/>
            <p:nvPr/>
          </p:nvSpPr>
          <p:spPr>
            <a:xfrm>
              <a:off x="3518153" y="2348880"/>
              <a:ext cx="51125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/>
                <a:t>ATLANTIC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710C4-3967-3443-AC1C-43BE8AEFC9D2}"/>
              </a:ext>
            </a:extLst>
          </p:cNvPr>
          <p:cNvSpPr txBox="1"/>
          <p:nvPr/>
        </p:nvSpPr>
        <p:spPr>
          <a:xfrm>
            <a:off x="539552" y="1156865"/>
            <a:ext cx="8229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>
                <a:ea typeface="HelloAli" panose="02000603000000000000" pitchFamily="2" charset="0"/>
              </a:rPr>
              <a:t>Thank you for downloading this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r>
              <a:rPr lang="en-IE" sz="1500" dirty="0">
                <a:ea typeface="HelloAli" panose="02000603000000000000" pitchFamily="2" charset="0"/>
              </a:rPr>
              <a:t> resource. We hope that you find it practical and useful in your classroom.</a:t>
            </a:r>
          </a:p>
          <a:p>
            <a:br>
              <a:rPr lang="en-IE" sz="1500" dirty="0">
                <a:ea typeface="HelloAli" panose="02000603000000000000" pitchFamily="2" charset="0"/>
              </a:rPr>
            </a:br>
            <a:r>
              <a:rPr lang="en-IE" sz="1500" dirty="0">
                <a:ea typeface="HelloAli" panose="02000603000000000000" pitchFamily="2" charset="0"/>
              </a:rPr>
              <a:t>Please be aware of the following conditions before using this resource.</a:t>
            </a:r>
          </a:p>
          <a:p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DO:</a:t>
            </a:r>
            <a:endParaRPr lang="en-IE" sz="1500" dirty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to your pupils in a private enclosed online space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Google Classroom, Seesaw, </a:t>
            </a:r>
            <a:r>
              <a:rPr lang="en-IE" sz="1500" dirty="0" err="1">
                <a:ea typeface="HelloAli" panose="02000603000000000000" pitchFamily="2" charset="0"/>
              </a:rPr>
              <a:t>Edublogs</a:t>
            </a:r>
            <a:r>
              <a:rPr lang="en-IE" sz="1500" dirty="0">
                <a:ea typeface="HelloAli" panose="02000603000000000000" pitchFamily="2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Tell others if you have found it useful.</a:t>
            </a:r>
            <a:br>
              <a:rPr lang="en-IE" sz="1500" dirty="0">
                <a:ea typeface="HelloAli" panose="02000603000000000000" pitchFamily="2" charset="0"/>
              </a:rPr>
            </a:br>
            <a:endParaRPr lang="en-IE" sz="1500" dirty="0">
              <a:ea typeface="HelloAli" panose="02000603000000000000" pitchFamily="2" charset="0"/>
            </a:endParaRPr>
          </a:p>
          <a:p>
            <a:r>
              <a:rPr lang="en-IE" sz="1500" b="1" u="sng" dirty="0">
                <a:ea typeface="HelloAli" panose="02000603000000000000" pitchFamily="2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500" dirty="0">
                <a:ea typeface="HelloAli" panose="02000603000000000000" pitchFamily="2" charset="0"/>
              </a:rPr>
              <a:t>Share this resource with other teachers in online groups </a:t>
            </a:r>
            <a:r>
              <a:rPr lang="en-IE" sz="1500" dirty="0" err="1">
                <a:ea typeface="HelloAli" panose="02000603000000000000" pitchFamily="2" charset="0"/>
              </a:rPr>
              <a:t>eg</a:t>
            </a:r>
            <a:r>
              <a:rPr lang="en-IE" sz="1500" dirty="0">
                <a:ea typeface="HelloAli" panose="02000603000000000000" pitchFamily="2" charset="0"/>
              </a:rPr>
              <a:t>. Facebook Groups, WhatsApp Groups etc.</a:t>
            </a:r>
          </a:p>
          <a:p>
            <a:endParaRPr lang="en-IE" sz="1500" dirty="0"/>
          </a:p>
          <a:p>
            <a:r>
              <a:rPr lang="en-IE" sz="1500" dirty="0">
                <a:ea typeface="HelloAli" panose="02000603000000000000" pitchFamily="2" charset="0"/>
              </a:rPr>
              <a:t>Kind regards, </a:t>
            </a:r>
            <a:r>
              <a:rPr lang="en-IE" sz="1500" dirty="0" err="1">
                <a:ea typeface="HelloAli" panose="02000603000000000000" pitchFamily="2" charset="0"/>
              </a:rPr>
              <a:t>Seomra</a:t>
            </a:r>
            <a:r>
              <a:rPr lang="en-IE" sz="1500" dirty="0">
                <a:ea typeface="HelloAli" panose="02000603000000000000" pitchFamily="2" charset="0"/>
              </a:rPr>
              <a:t> </a:t>
            </a:r>
            <a:r>
              <a:rPr lang="en-IE" sz="1500" dirty="0" err="1">
                <a:ea typeface="HelloAli" panose="02000603000000000000" pitchFamily="2" charset="0"/>
              </a:rPr>
              <a:t>Ranga</a:t>
            </a:r>
            <a:endParaRPr lang="en-IE" sz="1500" dirty="0">
              <a:ea typeface="HelloAli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66D37-6FE9-241F-34BF-C92BB9A784AE}"/>
              </a:ext>
            </a:extLst>
          </p:cNvPr>
          <p:cNvSpPr txBox="1"/>
          <p:nvPr/>
        </p:nvSpPr>
        <p:spPr>
          <a:xfrm>
            <a:off x="3058028" y="654040"/>
            <a:ext cx="302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u="sng" dirty="0">
                <a:ea typeface="HelloLori" panose="02000603000000000000" pitchFamily="2" charset="0"/>
              </a:rPr>
              <a:t>For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42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504A-2279-D4B1-2306-B029B389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F1724-7EB8-F73F-A42D-5C898D13AAB9}"/>
              </a:ext>
            </a:extLst>
          </p:cNvPr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840D7-8855-B73C-CCFA-D41423FE0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2C77B3-2568-547F-4B48-40AE5DF33BC5}"/>
              </a:ext>
            </a:extLst>
          </p:cNvPr>
          <p:cNvSpPr txBox="1"/>
          <p:nvPr/>
        </p:nvSpPr>
        <p:spPr>
          <a:xfrm>
            <a:off x="548712" y="891147"/>
            <a:ext cx="388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ln w="28575">
                  <a:noFill/>
                </a:ln>
                <a:ea typeface="HelloChunky" panose="02000603000000000000" pitchFamily="2" charset="0"/>
              </a:rPr>
              <a:t>Resources used in this file from: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EB5861-02D4-5C97-51E3-3887ED5E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85688"/>
            <a:ext cx="1118697" cy="255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901D7-0444-037D-1768-DB528CD9F0AF}"/>
              </a:ext>
            </a:extLst>
          </p:cNvPr>
          <p:cNvSpPr txBox="1"/>
          <p:nvPr/>
        </p:nvSpPr>
        <p:spPr>
          <a:xfrm>
            <a:off x="2378083" y="2145638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4"/>
              </a:rPr>
              <a:t>https://www.textgiraffe.com/</a:t>
            </a:r>
            <a:r>
              <a:rPr lang="en-IE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359BF-14B4-A7A8-4874-B4170C31D01C}"/>
              </a:ext>
            </a:extLst>
          </p:cNvPr>
          <p:cNvSpPr txBox="1"/>
          <p:nvPr/>
        </p:nvSpPr>
        <p:spPr>
          <a:xfrm>
            <a:off x="1835696" y="1420803"/>
            <a:ext cx="31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5"/>
              </a:rPr>
              <a:t>https://www.teacherspayteachers.com/Store/Jax-And-Jake</a:t>
            </a:r>
            <a:r>
              <a:rPr lang="en-IE" sz="1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BC6C6-3CB0-0FC8-2F32-CC212D94E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65306"/>
            <a:ext cx="572660" cy="572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29051-7E91-81EF-6C33-D8E0F95525E5}"/>
              </a:ext>
            </a:extLst>
          </p:cNvPr>
          <p:cNvSpPr txBox="1"/>
          <p:nvPr/>
        </p:nvSpPr>
        <p:spPr>
          <a:xfrm>
            <a:off x="1835696" y="3346780"/>
            <a:ext cx="547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ea typeface="HelloAli" panose="02000603000000000000" pitchFamily="2" charset="0"/>
              </a:rPr>
              <a:t>Please note that there are three other sets of Dingbats on the website, each containing 60 Dingbats. Enjoy! </a:t>
            </a:r>
          </a:p>
        </p:txBody>
      </p:sp>
    </p:spTree>
    <p:extLst>
      <p:ext uri="{BB962C8B-B14F-4D97-AF65-F5344CB8AC3E}">
        <p14:creationId xmlns:p14="http://schemas.microsoft.com/office/powerpoint/2010/main" val="206608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083" y="4797152"/>
            <a:ext cx="505330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Finally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44B61B-4112-2134-46F6-E31BECCE6463}"/>
              </a:ext>
            </a:extLst>
          </p:cNvPr>
          <p:cNvGrpSpPr/>
          <p:nvPr/>
        </p:nvGrpSpPr>
        <p:grpSpPr>
          <a:xfrm>
            <a:off x="1838881" y="2276872"/>
            <a:ext cx="5347707" cy="1790434"/>
            <a:chOff x="1838881" y="2276872"/>
            <a:chExt cx="5347707" cy="1790434"/>
          </a:xfrm>
        </p:grpSpPr>
        <p:sp>
          <p:nvSpPr>
            <p:cNvPr id="2" name="TextBox 1"/>
            <p:cNvSpPr txBox="1"/>
            <p:nvPr/>
          </p:nvSpPr>
          <p:spPr>
            <a:xfrm>
              <a:off x="1838881" y="2866977"/>
              <a:ext cx="53477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7200" b="1" dirty="0"/>
                <a:t>E E E E E E E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6853D5F-FD92-9328-4990-003CF18E28DF}"/>
                </a:ext>
              </a:extLst>
            </p:cNvPr>
            <p:cNvSpPr/>
            <p:nvPr/>
          </p:nvSpPr>
          <p:spPr>
            <a:xfrm>
              <a:off x="6300192" y="2276872"/>
              <a:ext cx="370011" cy="747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9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RIFLE jr.</a:t>
            </a:r>
            <a:endParaRPr lang="en-IE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Son of a Gun</a:t>
            </a:r>
          </a:p>
        </p:txBody>
      </p:sp>
    </p:spTree>
    <p:extLst>
      <p:ext uri="{BB962C8B-B14F-4D97-AF65-F5344CB8AC3E}">
        <p14:creationId xmlns:p14="http://schemas.microsoft.com/office/powerpoint/2010/main" val="1205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© Seomra Ranga 2025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ea typeface="HelloLori" panose="02000603000000000000" pitchFamily="2" charset="0"/>
              </a:rPr>
              <a:t>No. 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2431829"/>
            <a:ext cx="475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/>
              <a:t>LIGETNE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90371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/>
              <a:t>Get in Line</a:t>
            </a:r>
          </a:p>
        </p:txBody>
      </p:sp>
    </p:spTree>
    <p:extLst>
      <p:ext uri="{BB962C8B-B14F-4D97-AF65-F5344CB8AC3E}">
        <p14:creationId xmlns:p14="http://schemas.microsoft.com/office/powerpoint/2010/main" val="16145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1394</Words>
  <Application>Microsoft Office PowerPoint</Application>
  <PresentationFormat>On-screen Show (4:3)</PresentationFormat>
  <Paragraphs>335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HelloAli</vt:lpstr>
      <vt:lpstr>HelloChunky</vt:lpstr>
      <vt:lpstr>HelloLori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 Quinn</cp:lastModifiedBy>
  <cp:revision>64</cp:revision>
  <dcterms:created xsi:type="dcterms:W3CDTF">2021-08-05T11:04:29Z</dcterms:created>
  <dcterms:modified xsi:type="dcterms:W3CDTF">2025-08-17T20:41:05Z</dcterms:modified>
</cp:coreProperties>
</file>