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69" r:id="rId3"/>
    <p:sldId id="257" r:id="rId4"/>
    <p:sldId id="268" r:id="rId5"/>
    <p:sldId id="370" r:id="rId6"/>
    <p:sldId id="270" r:id="rId7"/>
    <p:sldId id="258" r:id="rId8"/>
    <p:sldId id="259" r:id="rId9"/>
    <p:sldId id="272" r:id="rId10"/>
    <p:sldId id="273" r:id="rId11"/>
    <p:sldId id="274" r:id="rId12"/>
    <p:sldId id="275" r:id="rId13"/>
    <p:sldId id="276" r:id="rId14"/>
    <p:sldId id="442" r:id="rId15"/>
    <p:sldId id="443" r:id="rId16"/>
    <p:sldId id="261" r:id="rId17"/>
    <p:sldId id="279" r:id="rId18"/>
    <p:sldId id="280" r:id="rId19"/>
    <p:sldId id="281" r:id="rId20"/>
    <p:sldId id="282" r:id="rId21"/>
    <p:sldId id="283" r:id="rId22"/>
    <p:sldId id="284" r:id="rId23"/>
    <p:sldId id="444" r:id="rId24"/>
    <p:sldId id="445" r:id="rId25"/>
    <p:sldId id="322" r:id="rId26"/>
    <p:sldId id="385" r:id="rId27"/>
    <p:sldId id="386" r:id="rId28"/>
    <p:sldId id="387" r:id="rId29"/>
    <p:sldId id="388" r:id="rId30"/>
    <p:sldId id="389" r:id="rId31"/>
    <p:sldId id="390" r:id="rId32"/>
    <p:sldId id="446" r:id="rId33"/>
    <p:sldId id="447" r:id="rId34"/>
    <p:sldId id="263" r:id="rId35"/>
    <p:sldId id="285" r:id="rId36"/>
    <p:sldId id="286" r:id="rId37"/>
    <p:sldId id="287" r:id="rId38"/>
    <p:sldId id="288" r:id="rId39"/>
    <p:sldId id="289" r:id="rId40"/>
    <p:sldId id="290" r:id="rId41"/>
    <p:sldId id="448" r:id="rId42"/>
    <p:sldId id="449" r:id="rId43"/>
    <p:sldId id="316" r:id="rId44"/>
    <p:sldId id="391" r:id="rId45"/>
    <p:sldId id="392" r:id="rId46"/>
    <p:sldId id="393" r:id="rId47"/>
    <p:sldId id="394" r:id="rId48"/>
    <p:sldId id="395" r:id="rId49"/>
    <p:sldId id="396" r:id="rId50"/>
    <p:sldId id="450" r:id="rId51"/>
    <p:sldId id="451" r:id="rId52"/>
    <p:sldId id="320" r:id="rId53"/>
    <p:sldId id="291" r:id="rId54"/>
    <p:sldId id="292" r:id="rId55"/>
    <p:sldId id="293" r:id="rId56"/>
    <p:sldId id="294" r:id="rId57"/>
    <p:sldId id="295" r:id="rId58"/>
    <p:sldId id="296" r:id="rId59"/>
    <p:sldId id="452" r:id="rId60"/>
    <p:sldId id="453" r:id="rId61"/>
    <p:sldId id="365" r:id="rId62"/>
    <p:sldId id="262" r:id="rId63"/>
    <p:sldId id="397" r:id="rId64"/>
    <p:sldId id="398" r:id="rId65"/>
    <p:sldId id="399" r:id="rId66"/>
    <p:sldId id="400" r:id="rId67"/>
    <p:sldId id="401" r:id="rId68"/>
    <p:sldId id="402" r:id="rId69"/>
    <p:sldId id="454" r:id="rId70"/>
    <p:sldId id="455" r:id="rId71"/>
    <p:sldId id="321" r:id="rId72"/>
    <p:sldId id="297" r:id="rId73"/>
    <p:sldId id="298" r:id="rId74"/>
    <p:sldId id="299" r:id="rId75"/>
    <p:sldId id="300" r:id="rId76"/>
    <p:sldId id="301" r:id="rId77"/>
    <p:sldId id="302" r:id="rId78"/>
    <p:sldId id="456" r:id="rId79"/>
    <p:sldId id="457" r:id="rId80"/>
    <p:sldId id="317" r:id="rId81"/>
    <p:sldId id="403" r:id="rId82"/>
    <p:sldId id="404" r:id="rId83"/>
    <p:sldId id="405" r:id="rId84"/>
    <p:sldId id="406" r:id="rId85"/>
    <p:sldId id="407" r:id="rId86"/>
    <p:sldId id="408" r:id="rId87"/>
    <p:sldId id="458" r:id="rId88"/>
    <p:sldId id="459" r:id="rId89"/>
    <p:sldId id="265" r:id="rId90"/>
    <p:sldId id="303" r:id="rId91"/>
    <p:sldId id="304" r:id="rId92"/>
    <p:sldId id="305" r:id="rId93"/>
    <p:sldId id="306" r:id="rId94"/>
    <p:sldId id="307" r:id="rId95"/>
    <p:sldId id="308" r:id="rId96"/>
    <p:sldId id="478" r:id="rId97"/>
    <p:sldId id="460" r:id="rId98"/>
    <p:sldId id="461" r:id="rId99"/>
    <p:sldId id="415" r:id="rId100"/>
    <p:sldId id="409" r:id="rId101"/>
    <p:sldId id="410" r:id="rId102"/>
    <p:sldId id="411" r:id="rId103"/>
    <p:sldId id="412" r:id="rId104"/>
    <p:sldId id="413" r:id="rId105"/>
    <p:sldId id="414" r:id="rId106"/>
    <p:sldId id="462" r:id="rId107"/>
    <p:sldId id="463" r:id="rId108"/>
    <p:sldId id="371" r:id="rId109"/>
    <p:sldId id="372" r:id="rId110"/>
    <p:sldId id="373" r:id="rId111"/>
    <p:sldId id="374" r:id="rId112"/>
    <p:sldId id="375" r:id="rId113"/>
    <p:sldId id="376" r:id="rId114"/>
    <p:sldId id="377" r:id="rId115"/>
    <p:sldId id="464" r:id="rId116"/>
    <p:sldId id="465" r:id="rId117"/>
    <p:sldId id="318" r:id="rId118"/>
    <p:sldId id="416" r:id="rId119"/>
    <p:sldId id="417" r:id="rId120"/>
    <p:sldId id="418" r:id="rId121"/>
    <p:sldId id="419" r:id="rId122"/>
    <p:sldId id="420" r:id="rId123"/>
    <p:sldId id="421" r:id="rId124"/>
    <p:sldId id="466" r:id="rId125"/>
    <p:sldId id="467" r:id="rId126"/>
    <p:sldId id="378" r:id="rId127"/>
    <p:sldId id="379" r:id="rId128"/>
    <p:sldId id="380" r:id="rId129"/>
    <p:sldId id="381" r:id="rId130"/>
    <p:sldId id="382" r:id="rId131"/>
    <p:sldId id="383" r:id="rId132"/>
    <p:sldId id="384" r:id="rId133"/>
    <p:sldId id="468" r:id="rId134"/>
    <p:sldId id="469" r:id="rId135"/>
    <p:sldId id="428" r:id="rId136"/>
    <p:sldId id="422" r:id="rId137"/>
    <p:sldId id="423" r:id="rId138"/>
    <p:sldId id="424" r:id="rId139"/>
    <p:sldId id="425" r:id="rId140"/>
    <p:sldId id="426" r:id="rId141"/>
    <p:sldId id="427" r:id="rId142"/>
    <p:sldId id="470" r:id="rId143"/>
    <p:sldId id="471" r:id="rId144"/>
    <p:sldId id="435" r:id="rId145"/>
    <p:sldId id="429" r:id="rId146"/>
    <p:sldId id="430" r:id="rId147"/>
    <p:sldId id="431" r:id="rId148"/>
    <p:sldId id="432" r:id="rId149"/>
    <p:sldId id="433" r:id="rId150"/>
    <p:sldId id="434" r:id="rId151"/>
    <p:sldId id="472" r:id="rId152"/>
    <p:sldId id="473" r:id="rId153"/>
    <p:sldId id="366" r:id="rId154"/>
    <p:sldId id="266" r:id="rId155"/>
    <p:sldId id="309" r:id="rId156"/>
    <p:sldId id="311" r:id="rId157"/>
    <p:sldId id="310" r:id="rId158"/>
    <p:sldId id="312" r:id="rId159"/>
    <p:sldId id="313" r:id="rId160"/>
    <p:sldId id="314" r:id="rId161"/>
    <p:sldId id="474" r:id="rId162"/>
    <p:sldId id="475" r:id="rId163"/>
    <p:sldId id="319" r:id="rId164"/>
    <p:sldId id="436" r:id="rId165"/>
    <p:sldId id="437" r:id="rId166"/>
    <p:sldId id="438" r:id="rId167"/>
    <p:sldId id="439" r:id="rId168"/>
    <p:sldId id="440" r:id="rId169"/>
    <p:sldId id="441" r:id="rId170"/>
    <p:sldId id="476" r:id="rId171"/>
    <p:sldId id="477" r:id="rId172"/>
    <p:sldId id="367" r:id="rId173"/>
    <p:sldId id="368" r:id="rId174"/>
    <p:sldId id="369" r:id="rId175"/>
    <p:sldId id="277" r:id="rId176"/>
    <p:sldId id="278" r:id="rId177"/>
  </p:sldIdLst>
  <p:sldSz cx="9144000" cy="6858000" type="screen4x3"/>
  <p:notesSz cx="6858000" cy="9144000"/>
  <p:embeddedFontLst>
    <p:embeddedFont>
      <p:font typeface="HelloTiffany" panose="02000603000000000000" pitchFamily="2" charset="0"/>
      <p:regular r:id="rId17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520B"/>
    <a:srgbClr val="01A536"/>
    <a:srgbClr val="047D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830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theme" Target="theme/theme1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tableStyles" Target="tableStyles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font" Target="fonts/font1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presProps" Target="pres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viewProps" Target="viewProps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E949-19C2-4A1B-8A53-E2AF89BD7EC6}" type="datetimeFigureOut">
              <a:rPr lang="en-IE" smtClean="0"/>
              <a:t>08/03/2025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97E4-D5F0-4A60-AE49-D59FD85041B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1104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E949-19C2-4A1B-8A53-E2AF89BD7EC6}" type="datetimeFigureOut">
              <a:rPr lang="en-IE" smtClean="0"/>
              <a:t>08/03/2025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97E4-D5F0-4A60-AE49-D59FD85041B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7503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E949-19C2-4A1B-8A53-E2AF89BD7EC6}" type="datetimeFigureOut">
              <a:rPr lang="en-IE" smtClean="0"/>
              <a:t>08/03/2025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97E4-D5F0-4A60-AE49-D59FD85041B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8838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E949-19C2-4A1B-8A53-E2AF89BD7EC6}" type="datetimeFigureOut">
              <a:rPr lang="en-IE" smtClean="0"/>
              <a:t>08/03/2025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97E4-D5F0-4A60-AE49-D59FD85041B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3596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E949-19C2-4A1B-8A53-E2AF89BD7EC6}" type="datetimeFigureOut">
              <a:rPr lang="en-IE" smtClean="0"/>
              <a:t>08/03/2025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97E4-D5F0-4A60-AE49-D59FD85041B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6046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E949-19C2-4A1B-8A53-E2AF89BD7EC6}" type="datetimeFigureOut">
              <a:rPr lang="en-IE" smtClean="0"/>
              <a:t>08/03/2025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97E4-D5F0-4A60-AE49-D59FD85041B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2828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E949-19C2-4A1B-8A53-E2AF89BD7EC6}" type="datetimeFigureOut">
              <a:rPr lang="en-IE" smtClean="0"/>
              <a:t>08/03/2025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97E4-D5F0-4A60-AE49-D59FD85041B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2661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E949-19C2-4A1B-8A53-E2AF89BD7EC6}" type="datetimeFigureOut">
              <a:rPr lang="en-IE" smtClean="0"/>
              <a:t>08/03/2025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97E4-D5F0-4A60-AE49-D59FD85041B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9865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E949-19C2-4A1B-8A53-E2AF89BD7EC6}" type="datetimeFigureOut">
              <a:rPr lang="en-IE" smtClean="0"/>
              <a:t>08/03/2025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97E4-D5F0-4A60-AE49-D59FD85041B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504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E949-19C2-4A1B-8A53-E2AF89BD7EC6}" type="datetimeFigureOut">
              <a:rPr lang="en-IE" smtClean="0"/>
              <a:t>08/03/2025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97E4-D5F0-4A60-AE49-D59FD85041B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605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E949-19C2-4A1B-8A53-E2AF89BD7EC6}" type="datetimeFigureOut">
              <a:rPr lang="en-IE" smtClean="0"/>
              <a:t>08/03/2025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97E4-D5F0-4A60-AE49-D59FD85041B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5601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CEE949-19C2-4A1B-8A53-E2AF89BD7EC6}" type="datetimeFigureOut">
              <a:rPr lang="en-IE" smtClean="0"/>
              <a:t>08/03/2025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3D097E4-D5F0-4A60-AE49-D59FD85041B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99259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2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54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54.png"/><Relationship Id="rId4" Type="http://schemas.openxmlformats.org/officeDocument/2006/relationships/image" Target="../media/image45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54.png"/><Relationship Id="rId4" Type="http://schemas.openxmlformats.org/officeDocument/2006/relationships/image" Target="../media/image46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54.png"/><Relationship Id="rId4" Type="http://schemas.openxmlformats.org/officeDocument/2006/relationships/image" Target="../media/image47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54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54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5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5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5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60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61.png"/><Relationship Id="rId4" Type="http://schemas.openxmlformats.org/officeDocument/2006/relationships/image" Target="../media/image52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6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2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61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61.png"/><Relationship Id="rId4" Type="http://schemas.openxmlformats.org/officeDocument/2006/relationships/image" Target="../media/image53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61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61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2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6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62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2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55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55.png"/><Relationship Id="rId4" Type="http://schemas.openxmlformats.org/officeDocument/2006/relationships/image" Target="../media/image56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55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55.png"/><Relationship Id="rId4" Type="http://schemas.openxmlformats.org/officeDocument/2006/relationships/image" Target="../media/image57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55.png"/><Relationship Id="rId4" Type="http://schemas.openxmlformats.org/officeDocument/2006/relationships/image" Target="../media/image5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55.png"/><Relationship Id="rId4" Type="http://schemas.openxmlformats.org/officeDocument/2006/relationships/image" Target="../media/image59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55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26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62.png"/><Relationship Id="rId4" Type="http://schemas.openxmlformats.org/officeDocument/2006/relationships/image" Target="../media/image63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62.png"/><Relationship Id="rId4" Type="http://schemas.openxmlformats.org/officeDocument/2006/relationships/image" Target="../media/image68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62.png"/><Relationship Id="rId4" Type="http://schemas.openxmlformats.org/officeDocument/2006/relationships/image" Target="../media/image65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62.png"/><Relationship Id="rId4" Type="http://schemas.openxmlformats.org/officeDocument/2006/relationships/image" Target="../media/image66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62.png"/><Relationship Id="rId4" Type="http://schemas.openxmlformats.org/officeDocument/2006/relationships/image" Target="../media/image6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62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png"/><Relationship Id="rId4" Type="http://schemas.openxmlformats.org/officeDocument/2006/relationships/image" Target="../media/image70.pn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73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70.pn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70.pn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70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70.pn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70.png"/><Relationship Id="rId4" Type="http://schemas.openxmlformats.org/officeDocument/2006/relationships/image" Target="../media/image7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https://www.textgiraffe.com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hyperlink" Target="https://depositphotos.com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3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35.png"/><Relationship Id="rId4" Type="http://schemas.openxmlformats.org/officeDocument/2006/relationships/image" Target="../media/image2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35.png"/><Relationship Id="rId4" Type="http://schemas.openxmlformats.org/officeDocument/2006/relationships/image" Target="../media/image2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3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35.png"/><Relationship Id="rId4" Type="http://schemas.openxmlformats.org/officeDocument/2006/relationships/image" Target="../media/image2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35.png"/><Relationship Id="rId4" Type="http://schemas.openxmlformats.org/officeDocument/2006/relationships/image" Target="../media/image2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3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4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42.png"/><Relationship Id="rId4" Type="http://schemas.openxmlformats.org/officeDocument/2006/relationships/image" Target="../media/image3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4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4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42.png"/><Relationship Id="rId4" Type="http://schemas.openxmlformats.org/officeDocument/2006/relationships/image" Target="../media/image3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42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42.png"/><Relationship Id="rId4" Type="http://schemas.openxmlformats.org/officeDocument/2006/relationships/image" Target="../media/image33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4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48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49.png"/><Relationship Id="rId4" Type="http://schemas.openxmlformats.org/officeDocument/2006/relationships/image" Target="../media/image38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49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49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49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49.png"/><Relationship Id="rId4" Type="http://schemas.openxmlformats.org/officeDocument/2006/relationships/image" Target="../media/image39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49.png"/><Relationship Id="rId4" Type="http://schemas.openxmlformats.org/officeDocument/2006/relationships/image" Target="../media/image40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1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32FE56E2-ABE4-EFE2-2063-2DAD5E211D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0180" y="1787686"/>
            <a:ext cx="4218441" cy="243840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E56208C-438B-CE10-993F-63D7BDB79682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78F8DFE8-C8EB-8ED1-DFF4-90FD714C9C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11" name="Picture 10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0BC7042C-3B47-072E-8FEC-648491F9946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9656" y="3006889"/>
            <a:ext cx="4437897" cy="2438405"/>
          </a:xfrm>
          <a:prstGeom prst="rect">
            <a:avLst/>
          </a:prstGeom>
        </p:spPr>
      </p:pic>
      <p:pic>
        <p:nvPicPr>
          <p:cNvPr id="13" name="Picture 12" descr="A green and white numbers&#10;&#10;AI-generated content may be incorrect.">
            <a:extLst>
              <a:ext uri="{FF2B5EF4-FFF2-40B4-BE49-F238E27FC236}">
                <a16:creationId xmlns:a16="http://schemas.microsoft.com/office/drawing/2014/main" id="{F9F37B18-461B-2447-FBE0-BF3656A7195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2267" y="4226091"/>
            <a:ext cx="2284865" cy="2820821"/>
          </a:xfrm>
          <a:prstGeom prst="rect">
            <a:avLst/>
          </a:prstGeom>
        </p:spPr>
      </p:pic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91A6BDA6-4334-CB9A-7460-EAC701404E9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9210" y="535026"/>
            <a:ext cx="6498343" cy="210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62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713DEE-CDD1-0777-B3DB-DE30CF28A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67E82B-C04F-EE49-622E-376FA2B26E05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6AE03F49-C2C7-E9D9-F50A-D91CA7CE5E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D9CE4495-BA48-5157-9EE4-E2EB8C9517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72" y="-250213"/>
            <a:ext cx="2810258" cy="18130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C7D629-02BD-B1FE-2972-893ED34395EA}"/>
              </a:ext>
            </a:extLst>
          </p:cNvPr>
          <p:cNvSpPr txBox="1"/>
          <p:nvPr/>
        </p:nvSpPr>
        <p:spPr>
          <a:xfrm>
            <a:off x="4512192" y="1781731"/>
            <a:ext cx="3916393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a scríobh an leabhar seo?</a:t>
            </a:r>
          </a:p>
        </p:txBody>
      </p:sp>
      <p:pic>
        <p:nvPicPr>
          <p:cNvPr id="2050" name="Picture 2" descr="The Bookseller - Rights - HCCB unveils Walliams' 'funniest book yet', The  Blunders">
            <a:extLst>
              <a:ext uri="{FF2B5EF4-FFF2-40B4-BE49-F238E27FC236}">
                <a16:creationId xmlns:a16="http://schemas.microsoft.com/office/drawing/2014/main" id="{179D9A87-115B-7E29-577B-C5CBFF62DC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066"/>
          <a:stretch/>
        </p:blipFill>
        <p:spPr bwMode="auto">
          <a:xfrm>
            <a:off x="1874648" y="1747712"/>
            <a:ext cx="2198108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37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6E8ABA-E182-1D1B-0E0B-6E5D3285B9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9771C1-E5E1-4F94-94E3-902716110A17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EB9B4862-39D2-6F26-6A76-EC78D3134E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5F0A52-044E-B445-6B4C-BA42B2145B09}"/>
              </a:ext>
            </a:extLst>
          </p:cNvPr>
          <p:cNvSpPr txBox="1"/>
          <p:nvPr/>
        </p:nvSpPr>
        <p:spPr>
          <a:xfrm>
            <a:off x="2167128" y="1781731"/>
            <a:ext cx="697687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mí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atá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roimh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Mí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Nollag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4D5CA4D8-4F96-7687-80CB-65334C3B2C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4448" y="52650"/>
            <a:ext cx="2749238" cy="1729081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AAE8F2B0-5DCC-6845-FA5E-8CC863642C8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4059" y="-1"/>
            <a:ext cx="2599743" cy="17103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A7F9773-A967-2C0C-8672-43D0D9165D5C}"/>
              </a:ext>
            </a:extLst>
          </p:cNvPr>
          <p:cNvSpPr txBox="1"/>
          <p:nvPr/>
        </p:nvSpPr>
        <p:spPr>
          <a:xfrm>
            <a:off x="4839432" y="5365532"/>
            <a:ext cx="3509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Samhain</a:t>
            </a:r>
          </a:p>
        </p:txBody>
      </p:sp>
    </p:spTree>
    <p:extLst>
      <p:ext uri="{BB962C8B-B14F-4D97-AF65-F5344CB8AC3E}">
        <p14:creationId xmlns:p14="http://schemas.microsoft.com/office/powerpoint/2010/main" val="363274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D0FAEB-7A62-4EA6-A98C-BAD73803D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E1B037-E455-2017-9401-C66D3BD9E16D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AAD82073-59C0-64B4-4530-ADDEA3974C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6FFA19F-BF65-020D-A1EE-3987E661FB8B}"/>
              </a:ext>
            </a:extLst>
          </p:cNvPr>
          <p:cNvSpPr txBox="1"/>
          <p:nvPr/>
        </p:nvSpPr>
        <p:spPr>
          <a:xfrm>
            <a:off x="4151376" y="1781731"/>
            <a:ext cx="49457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í seo –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feithid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fiacail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nó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feadóg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12" name="Picture 11" descr="A whistle with a red strap&#10;&#10;AI-generated content may be incorrect.">
            <a:extLst>
              <a:ext uri="{FF2B5EF4-FFF2-40B4-BE49-F238E27FC236}">
                <a16:creationId xmlns:a16="http://schemas.microsoft.com/office/drawing/2014/main" id="{21957BCE-E525-6EAA-078B-D4A6542EC0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56" y="2286118"/>
            <a:ext cx="3118104" cy="2078990"/>
          </a:xfrm>
          <a:prstGeom prst="rect">
            <a:avLst/>
          </a:pr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B46B96F1-85D0-A007-3DAF-283636EBCB3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4448" y="52650"/>
            <a:ext cx="2749238" cy="1729081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AA879662-5C20-EBCC-E365-3808E320D84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4059" y="-1"/>
            <a:ext cx="2599743" cy="17103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6BEEC8-5D14-ED1B-43EE-C71E3A6E6CA2}"/>
              </a:ext>
            </a:extLst>
          </p:cNvPr>
          <p:cNvSpPr txBox="1"/>
          <p:nvPr/>
        </p:nvSpPr>
        <p:spPr>
          <a:xfrm>
            <a:off x="4839432" y="5365532"/>
            <a:ext cx="3509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Feadóg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12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FA9922-E5C2-A93D-5D21-7C870F523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2D43AC-AFE2-AB4D-0A1A-087537691566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71379087-43A0-E45C-F303-F91F21EAEB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22253F1-6B23-A767-7D11-4F2DF4CB8EA8}"/>
              </a:ext>
            </a:extLst>
          </p:cNvPr>
          <p:cNvSpPr txBox="1"/>
          <p:nvPr/>
        </p:nvSpPr>
        <p:spPr>
          <a:xfrm>
            <a:off x="4754880" y="1781731"/>
            <a:ext cx="43891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clár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teilifíse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seo.</a:t>
            </a:r>
          </a:p>
        </p:txBody>
      </p:sp>
      <p:pic>
        <p:nvPicPr>
          <p:cNvPr id="2050" name="Picture 2" descr="Britain's Got Talent in huge schedule shake up as its taken off air just  weeks into new series | The Sun">
            <a:extLst>
              <a:ext uri="{FF2B5EF4-FFF2-40B4-BE49-F238E27FC236}">
                <a16:creationId xmlns:a16="http://schemas.microsoft.com/office/drawing/2014/main" id="{7EDC5502-D2F0-60CC-5E26-EDAD60DCC1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0" t="14600" r="13300" b="18500"/>
          <a:stretch/>
        </p:blipFill>
        <p:spPr bwMode="auto">
          <a:xfrm>
            <a:off x="905256" y="2497556"/>
            <a:ext cx="3666744" cy="1984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C27AE75F-1E89-CD04-45FC-532BC381DC2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4448" y="52650"/>
            <a:ext cx="2749238" cy="1729081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FF799CB0-8345-DE74-0B03-B80A197437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4059" y="-1"/>
            <a:ext cx="2599743" cy="17103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24996AA-6F5D-9537-0458-30D1EFD930B0}"/>
              </a:ext>
            </a:extLst>
          </p:cNvPr>
          <p:cNvSpPr txBox="1"/>
          <p:nvPr/>
        </p:nvSpPr>
        <p:spPr>
          <a:xfrm>
            <a:off x="3959352" y="5076270"/>
            <a:ext cx="51377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Britain’s Got Talent</a:t>
            </a:r>
          </a:p>
        </p:txBody>
      </p:sp>
    </p:spTree>
    <p:extLst>
      <p:ext uri="{BB962C8B-B14F-4D97-AF65-F5344CB8AC3E}">
        <p14:creationId xmlns:p14="http://schemas.microsoft.com/office/powerpoint/2010/main" val="244518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DDE2DD-3B05-935E-C394-F5B4FE5F9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9A8CCC-A21B-BFBB-F050-0082C55DD176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6DD44260-493C-F630-3F01-89DC3CE8B2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3CA859-C4D8-5FCE-B72C-2431EEE2C0D9}"/>
              </a:ext>
            </a:extLst>
          </p:cNvPr>
          <p:cNvSpPr txBox="1"/>
          <p:nvPr/>
        </p:nvSpPr>
        <p:spPr>
          <a:xfrm>
            <a:off x="4512192" y="1781731"/>
            <a:ext cx="46318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t-ainm atá ar an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toradh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seo?</a:t>
            </a:r>
          </a:p>
        </p:txBody>
      </p:sp>
      <p:pic>
        <p:nvPicPr>
          <p:cNvPr id="10" name="Picture 9" descr="A close up of a strawberry&#10;&#10;AI-generated content may be incorrect.">
            <a:extLst>
              <a:ext uri="{FF2B5EF4-FFF2-40B4-BE49-F238E27FC236}">
                <a16:creationId xmlns:a16="http://schemas.microsoft.com/office/drawing/2014/main" id="{07A872AC-41CA-D47F-8895-05E2B0AAD9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00" t="24456" r="19800" b="6500"/>
          <a:stretch/>
        </p:blipFill>
        <p:spPr>
          <a:xfrm>
            <a:off x="1547356" y="1999861"/>
            <a:ext cx="2875958" cy="2306240"/>
          </a:xfrm>
          <a:prstGeom prst="rect">
            <a:avLst/>
          </a:pr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362BDAF6-AF04-2BD9-34B7-3C51F796272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4448" y="52650"/>
            <a:ext cx="2749238" cy="1729081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496427ED-AEBE-E7B4-220F-D08C11C7621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4059" y="-1"/>
            <a:ext cx="2599743" cy="17103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61EA9A-7C01-3443-5D23-1AE0C00F55E0}"/>
              </a:ext>
            </a:extLst>
          </p:cNvPr>
          <p:cNvSpPr txBox="1"/>
          <p:nvPr/>
        </p:nvSpPr>
        <p:spPr>
          <a:xfrm>
            <a:off x="4839432" y="5365532"/>
            <a:ext cx="3509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Sú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Talún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7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C86AD3-E02A-15E9-A6E0-673AD7EC1F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615890-3128-E127-2DD2-C63A89B80E26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BAD09D5A-368B-3959-079F-1D1D126F5E4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D50084D-AD31-15E9-C549-43B9A7F06608}"/>
              </a:ext>
            </a:extLst>
          </p:cNvPr>
          <p:cNvSpPr txBox="1"/>
          <p:nvPr/>
        </p:nvSpPr>
        <p:spPr>
          <a:xfrm>
            <a:off x="1636776" y="1781731"/>
            <a:ext cx="75072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í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príomhchathair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Gréige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(Greece)?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C88E20AC-4C98-0281-B858-E895BDE8C1E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4448" y="52650"/>
            <a:ext cx="2749238" cy="1729081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FDBB94A-A853-2815-4540-62CF637F563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4059" y="-1"/>
            <a:ext cx="2599743" cy="17103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B1F96A5-F901-63E1-D101-BDE0D4215140}"/>
              </a:ext>
            </a:extLst>
          </p:cNvPr>
          <p:cNvSpPr txBox="1"/>
          <p:nvPr/>
        </p:nvSpPr>
        <p:spPr>
          <a:xfrm>
            <a:off x="3568271" y="5164364"/>
            <a:ext cx="5751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An </a:t>
            </a:r>
            <a:r>
              <a:rPr lang="en-IE" sz="48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Aithin</a:t>
            </a:r>
            <a:r>
              <a:rPr lang="en-IE" sz="48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 (Athens)</a:t>
            </a:r>
          </a:p>
        </p:txBody>
      </p:sp>
    </p:spTree>
    <p:extLst>
      <p:ext uri="{BB962C8B-B14F-4D97-AF65-F5344CB8AC3E}">
        <p14:creationId xmlns:p14="http://schemas.microsoft.com/office/powerpoint/2010/main" val="370648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DD6A84-CF63-925F-DBE8-D36F954747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825EEA-33EF-BB7C-C330-58F8E94C82BD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060999D0-399F-A54C-C628-101E3CB2C1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FC7DF14-4270-A3EC-91B6-F6D5439EC4E8}"/>
              </a:ext>
            </a:extLst>
          </p:cNvPr>
          <p:cNvSpPr txBox="1"/>
          <p:nvPr/>
        </p:nvSpPr>
        <p:spPr>
          <a:xfrm>
            <a:off x="1773936" y="1340456"/>
            <a:ext cx="72698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mhéad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cearnóg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atá ar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bhord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fichille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2F6E0BE5-A347-BFBE-AC36-677A223D9D7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4448" y="52650"/>
            <a:ext cx="2749238" cy="1729081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71742C1B-D02F-DAFE-29BE-8352309F017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4059" y="-1"/>
            <a:ext cx="2599743" cy="17103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0B11A7-3B92-2162-52B6-F0FA314F35CF}"/>
              </a:ext>
            </a:extLst>
          </p:cNvPr>
          <p:cNvSpPr txBox="1"/>
          <p:nvPr/>
        </p:nvSpPr>
        <p:spPr>
          <a:xfrm>
            <a:off x="4839432" y="5365532"/>
            <a:ext cx="3509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64</a:t>
            </a:r>
          </a:p>
        </p:txBody>
      </p:sp>
    </p:spTree>
    <p:extLst>
      <p:ext uri="{BB962C8B-B14F-4D97-AF65-F5344CB8AC3E}">
        <p14:creationId xmlns:p14="http://schemas.microsoft.com/office/powerpoint/2010/main" val="283509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032FF0-B678-07A6-27FB-B4A9C8D4E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C02A12-FD3C-F243-B8AD-382E80D7E728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6174191-D47F-EAA1-4B44-09813C11B9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9C74A525-CD6A-7E2C-A29F-08F20EF42FED}"/>
              </a:ext>
            </a:extLst>
          </p:cNvPr>
          <p:cNvGrpSpPr/>
          <p:nvPr/>
        </p:nvGrpSpPr>
        <p:grpSpPr>
          <a:xfrm>
            <a:off x="3645404" y="1612391"/>
            <a:ext cx="5377162" cy="3633218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7DCEFF79-032F-3B6E-F1E3-389928C0A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48E67DD2-240D-3029-7EE3-796B3144CAE2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82F86AE-995F-C50C-9E18-E67F0074636B}"/>
              </a:ext>
            </a:extLst>
          </p:cNvPr>
          <p:cNvGrpSpPr/>
          <p:nvPr/>
        </p:nvGrpSpPr>
        <p:grpSpPr>
          <a:xfrm>
            <a:off x="4154421" y="-491514"/>
            <a:ext cx="3925832" cy="2438405"/>
            <a:chOff x="4154421" y="-491514"/>
            <a:chExt cx="3925832" cy="2438405"/>
          </a:xfrm>
        </p:grpSpPr>
        <p:pic>
          <p:nvPicPr>
            <p:cNvPr id="8" name="Picture 7" descr="A green and white text with orange and white stripes&#10;&#10;AI-generated content may be incorrect.">
              <a:extLst>
                <a:ext uri="{FF2B5EF4-FFF2-40B4-BE49-F238E27FC236}">
                  <a16:creationId xmlns:a16="http://schemas.microsoft.com/office/drawing/2014/main" id="{C8FC99EE-5927-4A83-AF7D-5849BCAC07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4421" y="-491514"/>
              <a:ext cx="3925832" cy="243840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45AB977-1225-568F-1D34-82E85FCC6FD0}"/>
                </a:ext>
              </a:extLst>
            </p:cNvPr>
            <p:cNvSpPr/>
            <p:nvPr/>
          </p:nvSpPr>
          <p:spPr>
            <a:xfrm rot="19734599">
              <a:off x="5286552" y="326888"/>
              <a:ext cx="283022" cy="114413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316730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F1104A-C3F4-E208-AC0C-500B63C1D1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A7B4F5-42F9-35B5-CFB2-A457BB5148B9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522D97C6-5778-1E94-D6BF-F3C21D6F46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7AFD9D6-406E-4B5A-4A0F-BD1B13857A13}"/>
              </a:ext>
            </a:extLst>
          </p:cNvPr>
          <p:cNvGrpSpPr/>
          <p:nvPr/>
        </p:nvGrpSpPr>
        <p:grpSpPr>
          <a:xfrm>
            <a:off x="4372114" y="-371857"/>
            <a:ext cx="3490446" cy="2358410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8CEF9C6B-4B35-7446-3254-4714C68CBA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2C1743E-0843-DDEF-1672-D7887EAA71F5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453556C6-71AC-EF7E-9E1E-3DD2F7B0AFC1}"/>
              </a:ext>
            </a:extLst>
          </p:cNvPr>
          <p:cNvSpPr txBox="1"/>
          <p:nvPr/>
        </p:nvSpPr>
        <p:spPr>
          <a:xfrm>
            <a:off x="3621024" y="3942657"/>
            <a:ext cx="5422392" cy="2308324"/>
          </a:xfrm>
          <a:prstGeom prst="rect">
            <a:avLst/>
          </a:prstGeom>
          <a:solidFill>
            <a:schemeClr val="bg1"/>
          </a:solidFill>
          <a:ln w="76200">
            <a:solidFill>
              <a:srgbClr val="08520B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Bíonn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báisteach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uafásach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san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fhásach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08B137-112D-61F7-CA64-D644AD320E71}"/>
              </a:ext>
            </a:extLst>
          </p:cNvPr>
          <p:cNvSpPr txBox="1"/>
          <p:nvPr/>
        </p:nvSpPr>
        <p:spPr>
          <a:xfrm>
            <a:off x="3346704" y="1715015"/>
            <a:ext cx="5797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iarracht an rabhlóg seo a rá go tapa!</a:t>
            </a:r>
          </a:p>
        </p:txBody>
      </p:sp>
    </p:spTree>
    <p:extLst>
      <p:ext uri="{BB962C8B-B14F-4D97-AF65-F5344CB8AC3E}">
        <p14:creationId xmlns:p14="http://schemas.microsoft.com/office/powerpoint/2010/main" val="173374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7269B6-847D-ADE9-23A1-B40A72C8C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BC85404-DD07-704F-A259-6369D34FC042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930AAFB8-FBA0-7C1F-2FF5-54F10EE49E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B536836E-13A1-5173-C44A-C8B76A5F6BB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9282" y="3584447"/>
            <a:ext cx="5385435" cy="3365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6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36B6CA-984E-F3EB-1D48-45A2CCBA90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E78B08-9285-EFB8-D41C-D9419CB36657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F4DA459D-E28F-5F8E-48C1-0025902A70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10148E-2710-62B3-1F00-204875F25095}"/>
              </a:ext>
            </a:extLst>
          </p:cNvPr>
          <p:cNvSpPr txBox="1"/>
          <p:nvPr/>
        </p:nvSpPr>
        <p:spPr>
          <a:xfrm>
            <a:off x="4032504" y="1781731"/>
            <a:ext cx="49926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t-ainm atá ar an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gcárta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seo?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592C6874-F31D-E593-5BA9-FB3EC8185BE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1456" y="-324338"/>
            <a:ext cx="3369710" cy="2106069"/>
          </a:xfrm>
          <a:prstGeom prst="rect">
            <a:avLst/>
          </a:prstGeom>
        </p:spPr>
      </p:pic>
      <p:pic>
        <p:nvPicPr>
          <p:cNvPr id="9" name="Picture 8" descr="A sim card with a gold chip&#10;&#10;AI-generated content may be incorrect.">
            <a:extLst>
              <a:ext uri="{FF2B5EF4-FFF2-40B4-BE49-F238E27FC236}">
                <a16:creationId xmlns:a16="http://schemas.microsoft.com/office/drawing/2014/main" id="{761579E5-D679-A492-5118-52939F1932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136" y="2192274"/>
            <a:ext cx="3026664" cy="226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4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802EF4-25E9-A4FD-0383-3487F025C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AF4F0A-EB86-30AA-BC6D-7A60041CEAF9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47D26BB8-0A05-37F4-EE3C-83280EE46C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4B3C24A4-C13D-F4A9-7428-E52EFA5D190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72" y="-250213"/>
            <a:ext cx="2810258" cy="18130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42DB57C-69A2-2ADF-D796-233840C0F9C5}"/>
              </a:ext>
            </a:extLst>
          </p:cNvPr>
          <p:cNvSpPr txBox="1"/>
          <p:nvPr/>
        </p:nvSpPr>
        <p:spPr>
          <a:xfrm>
            <a:off x="2020824" y="1562856"/>
            <a:ext cx="675741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mhéad lá atá i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Feabhra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i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mbliain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bhisigh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6857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031F0F-8CC0-4FC6-5A98-4097CAD05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61962E-D2EF-C59C-E83E-8AEB8013F979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C6575751-B44C-5D44-DFA0-05ACA1F278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536F423-13C1-7393-9CA1-34EC1B5B8CD3}"/>
              </a:ext>
            </a:extLst>
          </p:cNvPr>
          <p:cNvSpPr txBox="1"/>
          <p:nvPr/>
        </p:nvSpPr>
        <p:spPr>
          <a:xfrm>
            <a:off x="2724912" y="1196515"/>
            <a:ext cx="654492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hé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Taoiseach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hÉireann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Mícheál Ó Máirtín nó Síomón Ó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hEarchaí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9E89AFE4-0214-3C49-878A-8CFA2AE8130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1456" y="-324338"/>
            <a:ext cx="3369710" cy="2106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3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E3EC43-4BFA-2260-DC88-8C4E83535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AC8FAC-23EC-51B4-E0E7-E30B3236089E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9D9F6AE7-31F5-A69C-6ED6-B5F14F004A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4E93F3-AF2F-28D2-ED7A-7EB9FB9E645E}"/>
              </a:ext>
            </a:extLst>
          </p:cNvPr>
          <p:cNvSpPr txBox="1"/>
          <p:nvPr/>
        </p:nvSpPr>
        <p:spPr>
          <a:xfrm>
            <a:off x="4133088" y="1781731"/>
            <a:ext cx="496404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Tá ___ ar an mbuachaill – deifir, brón nó fearg?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3E7EA199-D5F7-1DDD-D519-AD9B2101069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1456" y="-324338"/>
            <a:ext cx="3369710" cy="2106069"/>
          </a:xfrm>
          <a:prstGeom prst="rect">
            <a:avLst/>
          </a:prstGeom>
        </p:spPr>
      </p:pic>
      <p:pic>
        <p:nvPicPr>
          <p:cNvPr id="8" name="Picture 7" descr="A child with a fist up&#10;&#10;AI-generated content may be incorrect.">
            <a:extLst>
              <a:ext uri="{FF2B5EF4-FFF2-40B4-BE49-F238E27FC236}">
                <a16:creationId xmlns:a16="http://schemas.microsoft.com/office/drawing/2014/main" id="{F2C48614-150A-EED9-A2DF-9FF92F9EE5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2" t="-1" r="25052" b="-825"/>
          <a:stretch/>
        </p:blipFill>
        <p:spPr>
          <a:xfrm>
            <a:off x="1903100" y="1781731"/>
            <a:ext cx="2120260" cy="274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88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26EE37-3B81-6313-7F40-CC8289976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4F74F2-E7EA-81E8-5F04-648AFF5C60EA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F5891718-39D4-771C-725A-ED249FC3ED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0EED91-3B58-D4B7-1E7A-7A12E3C8EDFF}"/>
              </a:ext>
            </a:extLst>
          </p:cNvPr>
          <p:cNvSpPr txBox="1"/>
          <p:nvPr/>
        </p:nvSpPr>
        <p:spPr>
          <a:xfrm>
            <a:off x="2656186" y="2773317"/>
            <a:ext cx="62604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luach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atá ar an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uimhir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Rómhánach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seo?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F1ED493D-C9A3-043D-51E1-4ACA12806E9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1456" y="-324338"/>
            <a:ext cx="3369710" cy="2106069"/>
          </a:xfrm>
          <a:prstGeom prst="rect">
            <a:avLst/>
          </a:prstGeom>
        </p:spPr>
      </p:pic>
      <p:pic>
        <p:nvPicPr>
          <p:cNvPr id="9" name="Picture 8" descr="A gold text on a black background&#10;&#10;AI-generated content may be incorrect.">
            <a:extLst>
              <a:ext uri="{FF2B5EF4-FFF2-40B4-BE49-F238E27FC236}">
                <a16:creationId xmlns:a16="http://schemas.microsoft.com/office/drawing/2014/main" id="{7934C011-6FB3-9748-4132-5A53F0C660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00" b="21600"/>
          <a:stretch/>
        </p:blipFill>
        <p:spPr>
          <a:xfrm>
            <a:off x="2820778" y="1425309"/>
            <a:ext cx="5349240" cy="134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64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C273AA-D7BE-D8E9-47F0-D1D347E05F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708005-7028-6D19-8EF7-6739703FED57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6037485A-D9B6-09FD-E634-F3ECEE340C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853120-2B8A-75AF-D0FE-433B3B95B083}"/>
              </a:ext>
            </a:extLst>
          </p:cNvPr>
          <p:cNvSpPr txBox="1"/>
          <p:nvPr/>
        </p:nvSpPr>
        <p:spPr>
          <a:xfrm>
            <a:off x="4133088" y="1452547"/>
            <a:ext cx="514387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é seo – clog,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clogad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uaireadóir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nó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cuisneoir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0D7F3152-3BE4-2482-8F10-9C95C671D5B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1456" y="-324338"/>
            <a:ext cx="3369710" cy="2106069"/>
          </a:xfrm>
          <a:prstGeom prst="rect">
            <a:avLst/>
          </a:prstGeom>
        </p:spPr>
      </p:pic>
      <p:pic>
        <p:nvPicPr>
          <p:cNvPr id="8" name="Picture 7" descr="A close up of a watch&#10;&#10;AI-generated content may be incorrect.">
            <a:extLst>
              <a:ext uri="{FF2B5EF4-FFF2-40B4-BE49-F238E27FC236}">
                <a16:creationId xmlns:a16="http://schemas.microsoft.com/office/drawing/2014/main" id="{982E8601-F906-CC31-9330-CE487CA526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142" y="1915335"/>
            <a:ext cx="1956746" cy="2556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584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34D185-9914-0494-43D1-97D4AAF82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ECFDEC-FEB6-BFD5-730F-62603DBAE5EA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FB96D145-4E17-513D-28D7-8D3088F1D1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A78B60-CD1E-846A-128E-AC398627ECAD}"/>
              </a:ext>
            </a:extLst>
          </p:cNvPr>
          <p:cNvSpPr txBox="1"/>
          <p:nvPr/>
        </p:nvSpPr>
        <p:spPr>
          <a:xfrm>
            <a:off x="1764792" y="1489123"/>
            <a:ext cx="73792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mhéad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réalta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atá ar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bhratach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EU?</a:t>
            </a:r>
          </a:p>
        </p:txBody>
      </p:sp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286ED1B6-53D0-B233-6DE3-4CB3E29E751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1456" y="-324338"/>
            <a:ext cx="3369710" cy="2106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76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A1FDDA-4AAF-6089-E260-1DBA8D550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75B6C9-E71C-7096-5FAD-DDAB9B1F1BF8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C7FEF1B4-043C-B075-4A7B-2D94252A17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C3A7D9FE-2A96-281A-8937-EB635DBAFC9F}"/>
              </a:ext>
            </a:extLst>
          </p:cNvPr>
          <p:cNvGrpSpPr/>
          <p:nvPr/>
        </p:nvGrpSpPr>
        <p:grpSpPr>
          <a:xfrm>
            <a:off x="3645404" y="1612391"/>
            <a:ext cx="5377162" cy="3633218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626200E9-5FAB-3286-124F-E5A8B3B38C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54051565-22F5-9A7F-97A1-A71A61DF55D1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88073CD-88E8-41A9-D09B-170F60CE6E83}"/>
              </a:ext>
            </a:extLst>
          </p:cNvPr>
          <p:cNvGrpSpPr/>
          <p:nvPr/>
        </p:nvGrpSpPr>
        <p:grpSpPr>
          <a:xfrm>
            <a:off x="4154421" y="-491514"/>
            <a:ext cx="3925832" cy="2438405"/>
            <a:chOff x="4154421" y="-491514"/>
            <a:chExt cx="3925832" cy="2438405"/>
          </a:xfrm>
        </p:grpSpPr>
        <p:pic>
          <p:nvPicPr>
            <p:cNvPr id="8" name="Picture 7" descr="A green and white text with orange and white stripes&#10;&#10;AI-generated content may be incorrect.">
              <a:extLst>
                <a:ext uri="{FF2B5EF4-FFF2-40B4-BE49-F238E27FC236}">
                  <a16:creationId xmlns:a16="http://schemas.microsoft.com/office/drawing/2014/main" id="{D295730C-3D48-2ED5-B008-FDEC7BFB2A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4421" y="-491514"/>
              <a:ext cx="3925832" cy="243840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4A5FEE7B-8064-4068-05A4-5DC6DADC9271}"/>
                </a:ext>
              </a:extLst>
            </p:cNvPr>
            <p:cNvSpPr/>
            <p:nvPr/>
          </p:nvSpPr>
          <p:spPr>
            <a:xfrm rot="19734599">
              <a:off x="5286552" y="326888"/>
              <a:ext cx="283022" cy="114413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96260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0FE741-41AA-5A65-6B63-1B4922176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129F7B-DF71-570E-B531-CE0FEA9B03A1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9CE53BA1-D328-4D60-D364-B822C2C036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CCC9C0AB-2A25-A00D-02F3-CF47F0AFB832}"/>
              </a:ext>
            </a:extLst>
          </p:cNvPr>
          <p:cNvGrpSpPr/>
          <p:nvPr/>
        </p:nvGrpSpPr>
        <p:grpSpPr>
          <a:xfrm>
            <a:off x="4372114" y="-371857"/>
            <a:ext cx="3490446" cy="2358410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E96A2E47-552E-20CE-87AF-080E53118F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C4FB0603-CFA6-EC8A-68D7-697040E233D7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BD281FD9-A827-9368-2DC7-5A41B76411AA}"/>
              </a:ext>
            </a:extLst>
          </p:cNvPr>
          <p:cNvSpPr txBox="1"/>
          <p:nvPr/>
        </p:nvSpPr>
        <p:spPr>
          <a:xfrm>
            <a:off x="3621024" y="3942657"/>
            <a:ext cx="5422392" cy="2308324"/>
          </a:xfrm>
          <a:prstGeom prst="rect">
            <a:avLst/>
          </a:prstGeom>
          <a:solidFill>
            <a:schemeClr val="bg1"/>
          </a:solidFill>
          <a:ln w="76200">
            <a:solidFill>
              <a:srgbClr val="08520B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Cheannaigh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cailín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cliste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ceanúil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císte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FA4FBB-4C7F-77CC-A2B9-995596AD2696}"/>
              </a:ext>
            </a:extLst>
          </p:cNvPr>
          <p:cNvSpPr txBox="1"/>
          <p:nvPr/>
        </p:nvSpPr>
        <p:spPr>
          <a:xfrm>
            <a:off x="3346704" y="1715015"/>
            <a:ext cx="5797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iarracht an rabhlóg seo a rá go tapa!</a:t>
            </a:r>
          </a:p>
        </p:txBody>
      </p:sp>
    </p:spTree>
    <p:extLst>
      <p:ext uri="{BB962C8B-B14F-4D97-AF65-F5344CB8AC3E}">
        <p14:creationId xmlns:p14="http://schemas.microsoft.com/office/powerpoint/2010/main" val="38966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32D89F-1567-FB73-F736-E7177B8EC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8A49261-ED06-5649-4DF2-D4F70AED50BE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E82953B9-71E1-2F1B-5F62-2DA0B0A431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14" name="Picture 1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CA676A9A-1023-0BDF-9868-B573632522B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465" y="3787257"/>
            <a:ext cx="4127027" cy="2563371"/>
          </a:xfrm>
          <a:prstGeom prst="rect">
            <a:avLst/>
          </a:prstGeom>
        </p:spPr>
      </p:pic>
      <p:pic>
        <p:nvPicPr>
          <p:cNvPr id="2" name="Picture 1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65B39D15-6C71-C93F-2184-DE74C2C56BA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636" y="3764277"/>
            <a:ext cx="3896324" cy="256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58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BF3D42-EFA3-8013-6A30-B74240062B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F8F0BD-7B84-D883-D09E-BC5306B683C7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68849654-CAB8-B7CC-EC04-3726C3FB84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47D670-235C-02A5-33F1-FEFB6A2B2B5D}"/>
              </a:ext>
            </a:extLst>
          </p:cNvPr>
          <p:cNvSpPr txBox="1"/>
          <p:nvPr/>
        </p:nvSpPr>
        <p:spPr>
          <a:xfrm>
            <a:off x="4032504" y="1781731"/>
            <a:ext cx="47183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í seo –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nead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neart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neacht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Picture 7" descr="A bird nest with moss&#10;&#10;AI-generated content may be incorrect.">
            <a:extLst>
              <a:ext uri="{FF2B5EF4-FFF2-40B4-BE49-F238E27FC236}">
                <a16:creationId xmlns:a16="http://schemas.microsoft.com/office/drawing/2014/main" id="{3F9598EE-B4DB-5DE0-35E1-AA41979495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30463" r="4300" b="4164"/>
          <a:stretch/>
        </p:blipFill>
        <p:spPr>
          <a:xfrm>
            <a:off x="1292522" y="2521928"/>
            <a:ext cx="2739982" cy="1814144"/>
          </a:xfrm>
          <a:prstGeom prst="rect">
            <a:avLst/>
          </a:pr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381669A2-58D2-7BB9-3F17-063043A552F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7100" y="-69754"/>
            <a:ext cx="2784821" cy="1729703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2D8D71B-5DD9-A6DA-0521-0B66C81E7B7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8777" y="-113224"/>
            <a:ext cx="2695223" cy="17731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FB2B47C-0B65-87A7-33D5-B54CF02C89FC}"/>
              </a:ext>
            </a:extLst>
          </p:cNvPr>
          <p:cNvSpPr txBox="1"/>
          <p:nvPr/>
        </p:nvSpPr>
        <p:spPr>
          <a:xfrm>
            <a:off x="4839432" y="5365532"/>
            <a:ext cx="3509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Nead</a:t>
            </a:r>
          </a:p>
        </p:txBody>
      </p:sp>
    </p:spTree>
    <p:extLst>
      <p:ext uri="{BB962C8B-B14F-4D97-AF65-F5344CB8AC3E}">
        <p14:creationId xmlns:p14="http://schemas.microsoft.com/office/powerpoint/2010/main" val="66721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6DCEE3-768D-D5DC-C787-AD5C1C2B3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9C547E-0652-BA0A-B545-4FEB3040E577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3EC1E6F6-F24E-AC1F-40EC-7E1881B4E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1BAFF8-9E23-A0C2-FB67-181A1C95A5BC}"/>
              </a:ext>
            </a:extLst>
          </p:cNvPr>
          <p:cNvSpPr txBox="1"/>
          <p:nvPr/>
        </p:nvSpPr>
        <p:spPr>
          <a:xfrm>
            <a:off x="1383962" y="1781731"/>
            <a:ext cx="750400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Dom, __,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dó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di,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dúinn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daoibh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dóibh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C3C57891-12D2-AA57-DDE0-95836C0EB90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7100" y="-69754"/>
            <a:ext cx="2784821" cy="1729703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86E73C6A-5F09-1BDE-4EA1-224F3D07BD4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8777" y="-113224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487CA-6574-E13F-944B-9F18E65B9BEF}"/>
              </a:ext>
            </a:extLst>
          </p:cNvPr>
          <p:cNvSpPr txBox="1"/>
          <p:nvPr/>
        </p:nvSpPr>
        <p:spPr>
          <a:xfrm>
            <a:off x="4839432" y="5365532"/>
            <a:ext cx="3509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Duit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5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7B5E32-A046-5E45-6790-0E43AFE06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6CB7C3-A5A2-DD8C-CEB8-F3D7C32278F5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9AC355DE-C487-23B3-4E36-7470372C0D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5C0733A7-3DB8-A1F7-E0CF-9B53E0F9B7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72" y="-250213"/>
            <a:ext cx="2810258" cy="18130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37A9E6-6756-B078-21D4-61E62CD42D31}"/>
              </a:ext>
            </a:extLst>
          </p:cNvPr>
          <p:cNvSpPr txBox="1"/>
          <p:nvPr/>
        </p:nvSpPr>
        <p:spPr>
          <a:xfrm>
            <a:off x="4512192" y="1781731"/>
            <a:ext cx="428433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clár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teilifíse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seo:</a:t>
            </a:r>
          </a:p>
        </p:txBody>
      </p:sp>
      <p:pic>
        <p:nvPicPr>
          <p:cNvPr id="1026" name="Picture 2" descr="Five new Dancing with the Stars celebrities revealed">
            <a:extLst>
              <a:ext uri="{FF2B5EF4-FFF2-40B4-BE49-F238E27FC236}">
                <a16:creationId xmlns:a16="http://schemas.microsoft.com/office/drawing/2014/main" id="{509B4F6B-7FCC-882D-BA80-B01785040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6928" y="2513457"/>
            <a:ext cx="3255264" cy="183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26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1A9BBF-4FAF-C459-05D7-509612A92F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37CF57-EF8B-EA17-C617-48AA537E6467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F3CEA4-1653-9997-4DEF-9019EFCE15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5CD5B6-3C6E-8FF8-3757-A8F016B439BA}"/>
              </a:ext>
            </a:extLst>
          </p:cNvPr>
          <p:cNvSpPr txBox="1"/>
          <p:nvPr/>
        </p:nvSpPr>
        <p:spPr>
          <a:xfrm>
            <a:off x="2587752" y="1781731"/>
            <a:ext cx="65093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sórt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ainmhí é Aslan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sna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leabhair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Narnia?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43D6A311-6CF0-6ECF-397D-BE8E7840A35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7100" y="-69754"/>
            <a:ext cx="2784821" cy="1729703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7D596774-C3E6-D29E-C957-6D988CF115D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8777" y="-113224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6191D7F-4F7D-90A6-5BAD-D1DB70D21F8B}"/>
              </a:ext>
            </a:extLst>
          </p:cNvPr>
          <p:cNvSpPr txBox="1"/>
          <p:nvPr/>
        </p:nvSpPr>
        <p:spPr>
          <a:xfrm>
            <a:off x="4839432" y="5365532"/>
            <a:ext cx="3509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Leon</a:t>
            </a:r>
          </a:p>
        </p:txBody>
      </p:sp>
    </p:spTree>
    <p:extLst>
      <p:ext uri="{BB962C8B-B14F-4D97-AF65-F5344CB8AC3E}">
        <p14:creationId xmlns:p14="http://schemas.microsoft.com/office/powerpoint/2010/main" val="422802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40860D-1B92-4E85-1C16-10BF9633A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1ABE4E-CF0D-F578-18EF-94D89EC51D85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778210D-09F9-8A7E-7FD0-E3D686B626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14393F5-92FC-5BDE-0603-A4FB5F2F7837}"/>
              </a:ext>
            </a:extLst>
          </p:cNvPr>
          <p:cNvSpPr txBox="1"/>
          <p:nvPr/>
        </p:nvSpPr>
        <p:spPr>
          <a:xfrm>
            <a:off x="4304569" y="1395214"/>
            <a:ext cx="48431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 –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feirmeoir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gruagaire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nó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dochtúir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Picture 7" descr="A person holding hair dryers and a hair brush&#10;&#10;AI-generated content may be incorrect.">
            <a:extLst>
              <a:ext uri="{FF2B5EF4-FFF2-40B4-BE49-F238E27FC236}">
                <a16:creationId xmlns:a16="http://schemas.microsoft.com/office/drawing/2014/main" id="{EFD9C947-A1C9-7D57-793A-A0EA56F7A3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9983" y="1891459"/>
            <a:ext cx="3191706" cy="2508944"/>
          </a:xfrm>
          <a:prstGeom prst="rect">
            <a:avLst/>
          </a:pr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134EBEBE-30AC-F4D6-1EF2-2E676AFB153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7100" y="-69754"/>
            <a:ext cx="2784821" cy="1729703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8695A7EA-8210-AB0D-3611-C4E0C82BA1B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8777" y="-113224"/>
            <a:ext cx="2695223" cy="17731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E521D84-AAA0-9B9D-5CA2-DACD9B77CE36}"/>
              </a:ext>
            </a:extLst>
          </p:cNvPr>
          <p:cNvSpPr txBox="1"/>
          <p:nvPr/>
        </p:nvSpPr>
        <p:spPr>
          <a:xfrm>
            <a:off x="4304569" y="5365532"/>
            <a:ext cx="40439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Gruagaire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53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4060DB-AE7B-A2A4-442C-6459C67E6C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05165C-06D5-F0E5-4DBC-36FFF7804F90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B0764DBA-2776-F268-9992-CFF5442C41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EAC0FE-57AA-7918-495E-BEBE9F4E90FD}"/>
              </a:ext>
            </a:extLst>
          </p:cNvPr>
          <p:cNvSpPr txBox="1"/>
          <p:nvPr/>
        </p:nvSpPr>
        <p:spPr>
          <a:xfrm>
            <a:off x="1920240" y="1452547"/>
            <a:ext cx="735672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Fíor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nó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bréagach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is é Andy Farrell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bainisteoir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foireann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rugbaí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hÉireann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2A136381-479C-5E1C-DC41-766807C2B70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7100" y="-69754"/>
            <a:ext cx="2784821" cy="1729703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28837DA2-D08D-4B3F-E668-00FECC7D756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8777" y="-113224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F6A08EE-4144-6F62-9C4C-8A7148BBA680}"/>
              </a:ext>
            </a:extLst>
          </p:cNvPr>
          <p:cNvSpPr txBox="1"/>
          <p:nvPr/>
        </p:nvSpPr>
        <p:spPr>
          <a:xfrm>
            <a:off x="4572000" y="5365532"/>
            <a:ext cx="3776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Bréagach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56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FC70B4-E15A-186F-C4D7-C8454C0F6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BE1B25-43A9-7E10-5E5A-4F6688D7DB2B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C9A9337C-C45E-5105-7A60-E1B8A702B2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30FFA6-9342-2E21-4C35-C7CE6FE44BEA}"/>
              </a:ext>
            </a:extLst>
          </p:cNvPr>
          <p:cNvSpPr txBox="1"/>
          <p:nvPr/>
        </p:nvSpPr>
        <p:spPr>
          <a:xfrm>
            <a:off x="3734017" y="1259175"/>
            <a:ext cx="531266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é an dáta seachtain i ndiaidh an dáta seo?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3F2D4D0-1458-30A8-C97D-CA1215F3EDAB}"/>
              </a:ext>
            </a:extLst>
          </p:cNvPr>
          <p:cNvGrpSpPr/>
          <p:nvPr/>
        </p:nvGrpSpPr>
        <p:grpSpPr>
          <a:xfrm>
            <a:off x="1801368" y="2670048"/>
            <a:ext cx="1517904" cy="1563624"/>
            <a:chOff x="1801368" y="2670048"/>
            <a:chExt cx="1517904" cy="1563624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4B9B1B3-22FB-D3E5-FFD5-4827C47F2BAD}"/>
                </a:ext>
              </a:extLst>
            </p:cNvPr>
            <p:cNvSpPr/>
            <p:nvPr/>
          </p:nvSpPr>
          <p:spPr>
            <a:xfrm>
              <a:off x="1801368" y="3017520"/>
              <a:ext cx="1517904" cy="1216152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200" dirty="0">
                  <a:ln>
                    <a:solidFill>
                      <a:sysClr val="windowText" lastClr="000000"/>
                    </a:solidFill>
                  </a:ln>
                  <a:latin typeface="HelloTiffany" panose="02000603000000000000" pitchFamily="2" charset="0"/>
                  <a:ea typeface="HelloTiffany" panose="02000603000000000000" pitchFamily="2" charset="0"/>
                </a:rPr>
                <a:t>28</a:t>
              </a:r>
              <a:endParaRPr lang="en-IE" sz="7200" dirty="0">
                <a:ln>
                  <a:solidFill>
                    <a:sysClr val="windowText" lastClr="000000"/>
                  </a:solidFill>
                </a:ln>
                <a:latin typeface="HelloTiffany" panose="02000603000000000000" pitchFamily="2" charset="0"/>
                <a:ea typeface="HelloTiffany" panose="02000603000000000000" pitchFamily="2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2403532-9305-B1D2-94FF-E1DF2DB1C1EA}"/>
                </a:ext>
              </a:extLst>
            </p:cNvPr>
            <p:cNvSpPr/>
            <p:nvPr/>
          </p:nvSpPr>
          <p:spPr>
            <a:xfrm>
              <a:off x="1801368" y="2670048"/>
              <a:ext cx="1517904" cy="347472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HelloTiffany" panose="02000603000000000000" pitchFamily="2" charset="0"/>
                  <a:ea typeface="HelloTiffany" panose="02000603000000000000" pitchFamily="2" charset="0"/>
                </a:rPr>
                <a:t>BEALTAINE</a:t>
              </a:r>
              <a:endParaRPr lang="en-IE" b="1" dirty="0">
                <a:solidFill>
                  <a:schemeClr val="tx1"/>
                </a:solidFill>
                <a:latin typeface="HelloTiffany" panose="02000603000000000000" pitchFamily="2" charset="0"/>
                <a:ea typeface="HelloTiffany" panose="02000603000000000000" pitchFamily="2" charset="0"/>
              </a:endParaRPr>
            </a:p>
          </p:txBody>
        </p:sp>
      </p:grpSp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733EECCE-FFD1-BCDA-76EF-CDFDE59A162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7100" y="-69754"/>
            <a:ext cx="2784821" cy="1729703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EAACC48C-B24C-9CB9-CD6C-0CBBE256C81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8777" y="-113224"/>
            <a:ext cx="2695223" cy="177317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23C1F26-EAD0-1397-720F-A86692C27546}"/>
              </a:ext>
            </a:extLst>
          </p:cNvPr>
          <p:cNvSpPr txBox="1"/>
          <p:nvPr/>
        </p:nvSpPr>
        <p:spPr>
          <a:xfrm>
            <a:off x="3823615" y="5411252"/>
            <a:ext cx="54099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4ú </a:t>
            </a:r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Meitheamh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96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B5358A-8551-4078-0E34-7F43FA98DA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C97DCB-9871-0845-76C0-43C131422B94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342D6C-EBFF-1AC3-40C1-AF03C21BEA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1637A37B-AE03-5531-A958-7EB8D666B1D5}"/>
              </a:ext>
            </a:extLst>
          </p:cNvPr>
          <p:cNvGrpSpPr/>
          <p:nvPr/>
        </p:nvGrpSpPr>
        <p:grpSpPr>
          <a:xfrm>
            <a:off x="3645404" y="1612391"/>
            <a:ext cx="5377162" cy="3633218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8AE62295-A3D8-0084-1810-DC40B94F8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BAE7560-D200-4F4F-624D-0F40B6407728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804B2-B823-8465-F60C-D123FC4599AF}"/>
              </a:ext>
            </a:extLst>
          </p:cNvPr>
          <p:cNvGrpSpPr/>
          <p:nvPr/>
        </p:nvGrpSpPr>
        <p:grpSpPr>
          <a:xfrm>
            <a:off x="4154421" y="-491514"/>
            <a:ext cx="3925832" cy="2438405"/>
            <a:chOff x="4154421" y="-491514"/>
            <a:chExt cx="3925832" cy="2438405"/>
          </a:xfrm>
        </p:grpSpPr>
        <p:pic>
          <p:nvPicPr>
            <p:cNvPr id="8" name="Picture 7" descr="A green and white text with orange and white stripes&#10;&#10;AI-generated content may be incorrect.">
              <a:extLst>
                <a:ext uri="{FF2B5EF4-FFF2-40B4-BE49-F238E27FC236}">
                  <a16:creationId xmlns:a16="http://schemas.microsoft.com/office/drawing/2014/main" id="{D66C72EA-5247-8146-F823-74A5215D52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4421" y="-491514"/>
              <a:ext cx="3925832" cy="243840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E3381839-3CC5-8739-4AC3-BA2B89D71B76}"/>
                </a:ext>
              </a:extLst>
            </p:cNvPr>
            <p:cNvSpPr/>
            <p:nvPr/>
          </p:nvSpPr>
          <p:spPr>
            <a:xfrm rot="19734599">
              <a:off x="5286552" y="326888"/>
              <a:ext cx="283022" cy="114413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336639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B3A4C9-9187-A288-69F6-A52222749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C0012C-CA91-02DE-C7E9-5147D01EA8D2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E2B3EF91-4194-EEFF-8EED-4F37AE58CC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29682A7-64FA-3864-F207-51CEE5EE910D}"/>
              </a:ext>
            </a:extLst>
          </p:cNvPr>
          <p:cNvGrpSpPr/>
          <p:nvPr/>
        </p:nvGrpSpPr>
        <p:grpSpPr>
          <a:xfrm>
            <a:off x="4372114" y="-371857"/>
            <a:ext cx="3490446" cy="2358410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FFA54EFB-3984-8669-1D9E-DD568AC819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3C876061-A96D-EA9F-17EE-E123F7D03E6B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57BF8ACB-336E-CF83-C859-39C6E4B12F48}"/>
              </a:ext>
            </a:extLst>
          </p:cNvPr>
          <p:cNvSpPr txBox="1"/>
          <p:nvPr/>
        </p:nvSpPr>
        <p:spPr>
          <a:xfrm>
            <a:off x="3621024" y="3942657"/>
            <a:ext cx="5422392" cy="2308324"/>
          </a:xfrm>
          <a:prstGeom prst="rect">
            <a:avLst/>
          </a:prstGeom>
          <a:solidFill>
            <a:schemeClr val="bg1"/>
          </a:solidFill>
          <a:ln w="76200">
            <a:solidFill>
              <a:srgbClr val="08520B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Cearc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ag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piocadh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piobair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de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phláta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Pheadair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1C88A6-7D48-2ED0-C291-7BB670328367}"/>
              </a:ext>
            </a:extLst>
          </p:cNvPr>
          <p:cNvSpPr txBox="1"/>
          <p:nvPr/>
        </p:nvSpPr>
        <p:spPr>
          <a:xfrm>
            <a:off x="3346704" y="1715015"/>
            <a:ext cx="5797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iarracht an rabhlóg seo a rá go tapa!</a:t>
            </a:r>
          </a:p>
        </p:txBody>
      </p:sp>
    </p:spTree>
    <p:extLst>
      <p:ext uri="{BB962C8B-B14F-4D97-AF65-F5344CB8AC3E}">
        <p14:creationId xmlns:p14="http://schemas.microsoft.com/office/powerpoint/2010/main" val="293434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0C4158-92CA-2C16-B1D1-E9DEE86FD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FB3FC12-1E3D-F5E2-0983-924A9242449D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0D923C86-77BF-A2C4-7B9F-BAA99F0EA1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7147FDD8-4126-6FAA-FDD2-F222115BDAC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5118" y="3538183"/>
            <a:ext cx="5013764" cy="313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37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799B3F-7C8C-A5A1-4A71-ACE6E644DD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79E1D1-27B2-1B10-59E9-9E77FB938CDB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474E86D8-DF75-F3D3-5301-B6F871AC0C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14AA50F-9E15-CF4F-69DD-2A3F07EEAF0A}"/>
              </a:ext>
            </a:extLst>
          </p:cNvPr>
          <p:cNvSpPr txBox="1"/>
          <p:nvPr/>
        </p:nvSpPr>
        <p:spPr>
          <a:xfrm>
            <a:off x="4032504" y="1781731"/>
            <a:ext cx="49926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béile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itheann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tú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ar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maidin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FC4A54A9-E2D8-4580-A96C-40860766E7F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4336" y="-379431"/>
            <a:ext cx="3457858" cy="2161162"/>
          </a:xfrm>
          <a:prstGeom prst="rect">
            <a:avLst/>
          </a:prstGeom>
        </p:spPr>
      </p:pic>
      <p:pic>
        <p:nvPicPr>
          <p:cNvPr id="8" name="Picture 7" descr="A plate of food with two cups of coffee and juice&#10;&#10;AI-generated content may be incorrect.">
            <a:extLst>
              <a:ext uri="{FF2B5EF4-FFF2-40B4-BE49-F238E27FC236}">
                <a16:creationId xmlns:a16="http://schemas.microsoft.com/office/drawing/2014/main" id="{39E3E156-4680-B7B7-FE94-1D44DE4207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4" t="5200" b="9333"/>
          <a:stretch/>
        </p:blipFill>
        <p:spPr>
          <a:xfrm>
            <a:off x="1428790" y="2036414"/>
            <a:ext cx="2584534" cy="228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83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17F707-4800-2A1A-5C6D-50F0DB6D1B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CAABF0-D6BF-DB60-EE89-8068C293676F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C40646D0-4D78-D717-D204-D9484ED408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AAD3CA9-AB54-E585-2D62-7CD7878E24D2}"/>
              </a:ext>
            </a:extLst>
          </p:cNvPr>
          <p:cNvSpPr txBox="1"/>
          <p:nvPr/>
        </p:nvSpPr>
        <p:spPr>
          <a:xfrm>
            <a:off x="3648455" y="3033980"/>
            <a:ext cx="521208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mhéad duine atá sa phictiúr?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99D4799B-98A5-E9F1-8F3E-213955BADD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4336" y="-379431"/>
            <a:ext cx="3457858" cy="2161162"/>
          </a:xfrm>
          <a:prstGeom prst="rect">
            <a:avLst/>
          </a:prstGeom>
        </p:spPr>
      </p:pic>
      <p:pic>
        <p:nvPicPr>
          <p:cNvPr id="8" name="Picture 7" descr="A group of people standing in a line&#10;&#10;AI-generated content may be incorrect.">
            <a:extLst>
              <a:ext uri="{FF2B5EF4-FFF2-40B4-BE49-F238E27FC236}">
                <a16:creationId xmlns:a16="http://schemas.microsoft.com/office/drawing/2014/main" id="{5341B0B8-33BA-E3B0-51C9-5DE2D767F4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060" y="1176607"/>
            <a:ext cx="5016556" cy="196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12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F4C20B-530B-5A67-2134-797AB522D3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384520-83D5-F217-6717-8CF861963AB3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ED26ADF9-8452-9877-C9F3-5AAFFB08F9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47E52C7-23B4-A34A-5D0F-DD76F085CDF1}"/>
              </a:ext>
            </a:extLst>
          </p:cNvPr>
          <p:cNvSpPr txBox="1"/>
          <p:nvPr/>
        </p:nvSpPr>
        <p:spPr>
          <a:xfrm>
            <a:off x="4133088" y="1781731"/>
            <a:ext cx="496404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chuid den chorp ar a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gcuirtear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fáinne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3AE7F202-C4EB-3971-D61D-E0C6A09896A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4336" y="-379431"/>
            <a:ext cx="3457858" cy="2161162"/>
          </a:xfrm>
          <a:prstGeom prst="rect">
            <a:avLst/>
          </a:prstGeom>
        </p:spPr>
      </p:pic>
      <p:pic>
        <p:nvPicPr>
          <p:cNvPr id="9" name="Picture 8" descr="A diamond ring with diamonds on it&#10;&#10;AI-generated content may be incorrect.">
            <a:extLst>
              <a:ext uri="{FF2B5EF4-FFF2-40B4-BE49-F238E27FC236}">
                <a16:creationId xmlns:a16="http://schemas.microsoft.com/office/drawing/2014/main" id="{3BBA556F-9D35-4E46-E294-EBBD6EEEB3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00" t="5067" r="19200" b="13200"/>
          <a:stretch/>
        </p:blipFill>
        <p:spPr>
          <a:xfrm>
            <a:off x="1527048" y="1929384"/>
            <a:ext cx="2398302" cy="2454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15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06D5B4-82AF-C1D5-4EDD-E92460210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0F1F39-A54E-8382-8E5C-0BD4F32BB16D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BC049D0A-CC94-2EC0-3F5C-33461D682E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9EF77C1D-32B6-07B9-607C-D60CD0FB541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72" y="-250213"/>
            <a:ext cx="2810258" cy="18130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E87BDE2-C7CB-3788-0533-61A309C7DB63}"/>
              </a:ext>
            </a:extLst>
          </p:cNvPr>
          <p:cNvSpPr txBox="1"/>
          <p:nvPr/>
        </p:nvSpPr>
        <p:spPr>
          <a:xfrm>
            <a:off x="1993392" y="1443403"/>
            <a:ext cx="6535777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Ealaíontóir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bhí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Jack B., file a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bhí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dheartháir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William B. Cén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sloinne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bhí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acu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3925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46E15F-29EB-F6FB-D29D-E4D80BD0F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566754-417D-AB61-CB02-05AC771B4755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C2315231-4E4F-8EF3-1196-BB15222AA7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91071E6-8857-8346-A9C4-988EB6065616}"/>
              </a:ext>
            </a:extLst>
          </p:cNvPr>
          <p:cNvSpPr txBox="1"/>
          <p:nvPr/>
        </p:nvSpPr>
        <p:spPr>
          <a:xfrm>
            <a:off x="4215492" y="1239443"/>
            <a:ext cx="497554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seomra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sa teach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ina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fheiceann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tú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cuisneoir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de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ghnáth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BA249778-F211-BC89-97A7-B14FB227448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4336" y="-379431"/>
            <a:ext cx="3457858" cy="2161162"/>
          </a:xfrm>
          <a:prstGeom prst="rect">
            <a:avLst/>
          </a:prstGeom>
        </p:spPr>
      </p:pic>
      <p:pic>
        <p:nvPicPr>
          <p:cNvPr id="8" name="Picture 7" descr="A white refrigerator with silver handles&#10;&#10;AI-generated content may be incorrect.">
            <a:extLst>
              <a:ext uri="{FF2B5EF4-FFF2-40B4-BE49-F238E27FC236}">
                <a16:creationId xmlns:a16="http://schemas.microsoft.com/office/drawing/2014/main" id="{BCB37D59-CA51-9506-35D1-1D3AD902BF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67" t="7867" r="25467" b="9745"/>
          <a:stretch/>
        </p:blipFill>
        <p:spPr>
          <a:xfrm>
            <a:off x="2129895" y="1566309"/>
            <a:ext cx="1339664" cy="2999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027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3A39E1-C34D-ED70-639F-CCE65D99C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90A8EE-CABB-5143-58FB-070B9F319154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3FEB6655-2748-7149-9E73-749040A677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78B19A1-77E5-9FFA-A39F-9F964B63029D}"/>
              </a:ext>
            </a:extLst>
          </p:cNvPr>
          <p:cNvSpPr txBox="1"/>
          <p:nvPr/>
        </p:nvSpPr>
        <p:spPr>
          <a:xfrm>
            <a:off x="4133088" y="1452547"/>
            <a:ext cx="514387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Gaeilge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atá ar “Christmas Eve”?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C6D28F6B-A743-231B-9D9B-DD16229D526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4336" y="-379431"/>
            <a:ext cx="3457858" cy="2161162"/>
          </a:xfrm>
          <a:prstGeom prst="rect">
            <a:avLst/>
          </a:prstGeom>
        </p:spPr>
      </p:pic>
      <p:pic>
        <p:nvPicPr>
          <p:cNvPr id="11" name="Picture 10" descr="A christmas tree with presents&#10;&#10;AI-generated content may be incorrect.">
            <a:extLst>
              <a:ext uri="{FF2B5EF4-FFF2-40B4-BE49-F238E27FC236}">
                <a16:creationId xmlns:a16="http://schemas.microsoft.com/office/drawing/2014/main" id="{2EE5DD76-F30B-5DB3-D106-D46452447B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606" y="1627600"/>
            <a:ext cx="2048458" cy="307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09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966341-AA65-39CD-EF6C-2A2AAC26D1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26D279-9D4F-F4A1-6BFE-4F6A716982A9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E25FC951-3FD8-7497-996B-6706AE60A1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806967A-E878-DD4A-A252-61335EFADEFA}"/>
              </a:ext>
            </a:extLst>
          </p:cNvPr>
          <p:cNvSpPr txBox="1"/>
          <p:nvPr/>
        </p:nvSpPr>
        <p:spPr>
          <a:xfrm>
            <a:off x="1773936" y="1489123"/>
            <a:ext cx="73517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t-ainm atá ar an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sliabh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is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airde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in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Éirinn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0207BC25-94FF-C9E5-9DA5-F768BD6E350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4336" y="-379431"/>
            <a:ext cx="3457858" cy="2161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11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2A85DE-5699-E33F-82C1-00595B5C1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6EB3AE-0866-08FA-59E8-E6D096E6D555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6BE618E-223B-3D96-C118-3985DCC15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0D10233C-0E48-B421-65AA-053DC605D8BB}"/>
              </a:ext>
            </a:extLst>
          </p:cNvPr>
          <p:cNvGrpSpPr/>
          <p:nvPr/>
        </p:nvGrpSpPr>
        <p:grpSpPr>
          <a:xfrm>
            <a:off x="3645404" y="1612391"/>
            <a:ext cx="5377162" cy="3633218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44D7207E-D481-4D8E-E84E-802379EA30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20F77A6E-0727-E3A7-EDE1-01E946AE808A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B39D5A0-5455-47A7-21D3-48E81912C4FE}"/>
              </a:ext>
            </a:extLst>
          </p:cNvPr>
          <p:cNvGrpSpPr/>
          <p:nvPr/>
        </p:nvGrpSpPr>
        <p:grpSpPr>
          <a:xfrm>
            <a:off x="4154421" y="-491514"/>
            <a:ext cx="3925832" cy="2438405"/>
            <a:chOff x="4154421" y="-491514"/>
            <a:chExt cx="3925832" cy="2438405"/>
          </a:xfrm>
        </p:grpSpPr>
        <p:pic>
          <p:nvPicPr>
            <p:cNvPr id="8" name="Picture 7" descr="A green and white text with orange and white stripes&#10;&#10;AI-generated content may be incorrect.">
              <a:extLst>
                <a:ext uri="{FF2B5EF4-FFF2-40B4-BE49-F238E27FC236}">
                  <a16:creationId xmlns:a16="http://schemas.microsoft.com/office/drawing/2014/main" id="{6BBBF866-19CF-8990-A89D-7FA5A6E9EDF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4421" y="-491514"/>
              <a:ext cx="3925832" cy="243840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D3C4CF7A-AB61-C2B1-1F37-65A6B2240DBB}"/>
                </a:ext>
              </a:extLst>
            </p:cNvPr>
            <p:cNvSpPr/>
            <p:nvPr/>
          </p:nvSpPr>
          <p:spPr>
            <a:xfrm rot="19734599">
              <a:off x="5286552" y="326888"/>
              <a:ext cx="283022" cy="114413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342041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6F0EAB-80B4-B1D6-861D-F5D2B4BCF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8CC46E-9C1B-EEF8-139C-00E158066594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EC8FB90-A9B6-2B95-5E55-EE9A648888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762C03A5-DAC4-4B1A-660C-8A887B311F68}"/>
              </a:ext>
            </a:extLst>
          </p:cNvPr>
          <p:cNvGrpSpPr/>
          <p:nvPr/>
        </p:nvGrpSpPr>
        <p:grpSpPr>
          <a:xfrm>
            <a:off x="4372114" y="-371857"/>
            <a:ext cx="3490446" cy="2358410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78289B52-992D-FC82-FFE2-00775AFB23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B06A080-1B1F-6D2A-23A7-5CC83BFDE60F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4A36DEF-4805-1B8B-1206-062A976D70AA}"/>
              </a:ext>
            </a:extLst>
          </p:cNvPr>
          <p:cNvSpPr txBox="1"/>
          <p:nvPr/>
        </p:nvSpPr>
        <p:spPr>
          <a:xfrm>
            <a:off x="3534156" y="3293433"/>
            <a:ext cx="5422392" cy="3046988"/>
          </a:xfrm>
          <a:prstGeom prst="rect">
            <a:avLst/>
          </a:prstGeom>
          <a:solidFill>
            <a:schemeClr val="bg1"/>
          </a:solidFill>
          <a:ln w="76200">
            <a:solidFill>
              <a:srgbClr val="08520B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Ná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bac le mac an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bhacaidh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is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ní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bhacfaidh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mac an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bhacaidh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leat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8A6F95-5CDF-06A4-2510-94562B400875}"/>
              </a:ext>
            </a:extLst>
          </p:cNvPr>
          <p:cNvSpPr txBox="1"/>
          <p:nvPr/>
        </p:nvSpPr>
        <p:spPr>
          <a:xfrm>
            <a:off x="3346704" y="1715015"/>
            <a:ext cx="5797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iarracht an rabhlóg seo a rá go tapa!</a:t>
            </a:r>
          </a:p>
        </p:txBody>
      </p:sp>
    </p:spTree>
    <p:extLst>
      <p:ext uri="{BB962C8B-B14F-4D97-AF65-F5344CB8AC3E}">
        <p14:creationId xmlns:p14="http://schemas.microsoft.com/office/powerpoint/2010/main" val="94717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C032F7-FB5B-4016-0330-C8CC2AF487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70E4FD2-D019-3694-9763-252281ABE7C0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EA2B0540-F468-338D-1FB6-B3A321D044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E7F89AFF-05E2-ECE8-4702-366C3533B8A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122" y="3764277"/>
            <a:ext cx="4381032" cy="2738145"/>
          </a:xfrm>
          <a:prstGeom prst="rect">
            <a:avLst/>
          </a:prstGeom>
        </p:spPr>
      </p:pic>
      <p:pic>
        <p:nvPicPr>
          <p:cNvPr id="6" name="Picture 5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0EDAAAD7-9E55-DD40-3CE9-918FA887E16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636" y="3764277"/>
            <a:ext cx="3896324" cy="256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27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B954F8-D3E1-F3E8-A76B-2CA87467D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56D2FE-A1CB-2237-D7B9-21C54E1C2851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6C0EB7AC-E695-9490-09C2-C67B4DE510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2BCD8D-0D9B-8CF9-47BF-C4AF658D2307}"/>
              </a:ext>
            </a:extLst>
          </p:cNvPr>
          <p:cNvSpPr txBox="1"/>
          <p:nvPr/>
        </p:nvSpPr>
        <p:spPr>
          <a:xfrm>
            <a:off x="4032504" y="1781731"/>
            <a:ext cx="49926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t-ainm atá ar an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gcárta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seo?</a:t>
            </a:r>
          </a:p>
        </p:txBody>
      </p:sp>
      <p:pic>
        <p:nvPicPr>
          <p:cNvPr id="9" name="Picture 8" descr="A sim card with a gold chip&#10;&#10;AI-generated content may be incorrect.">
            <a:extLst>
              <a:ext uri="{FF2B5EF4-FFF2-40B4-BE49-F238E27FC236}">
                <a16:creationId xmlns:a16="http://schemas.microsoft.com/office/drawing/2014/main" id="{6567120A-20F6-991C-D839-14A207D34F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136" y="2192274"/>
            <a:ext cx="3026664" cy="2269998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3DD8C7E6-E5F1-7B7C-85B1-1514F9F8F6A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494" y="0"/>
            <a:ext cx="2657604" cy="166100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314CA122-69EE-B5E8-6275-BAAC2D867A0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0876" y="-20030"/>
            <a:ext cx="2553570" cy="16799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9A666EF-FE44-65FA-1C2E-9DE2590AA0EA}"/>
              </a:ext>
            </a:extLst>
          </p:cNvPr>
          <p:cNvSpPr txBox="1"/>
          <p:nvPr/>
        </p:nvSpPr>
        <p:spPr>
          <a:xfrm>
            <a:off x="4215384" y="5365532"/>
            <a:ext cx="4133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Cárta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 SIM</a:t>
            </a:r>
          </a:p>
        </p:txBody>
      </p:sp>
    </p:spTree>
    <p:extLst>
      <p:ext uri="{BB962C8B-B14F-4D97-AF65-F5344CB8AC3E}">
        <p14:creationId xmlns:p14="http://schemas.microsoft.com/office/powerpoint/2010/main" val="408218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7F04F5-BE32-F058-ACDF-C352E778A1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362ECF-D70D-DACE-7571-E184A5953BB8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AAD71AC8-8231-FEE0-3270-9206E984ED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2530AA-F689-338A-FD4F-1170E8FB5289}"/>
              </a:ext>
            </a:extLst>
          </p:cNvPr>
          <p:cNvSpPr txBox="1"/>
          <p:nvPr/>
        </p:nvSpPr>
        <p:spPr>
          <a:xfrm>
            <a:off x="2724912" y="1196515"/>
            <a:ext cx="654492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hé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Taoiseach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hÉireann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Mícheál Ó Máirtín nó Síomón Ó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hEarchaí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482EB0DC-EB88-8B10-170E-0892F953AE1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494" y="0"/>
            <a:ext cx="2657604" cy="166100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41E24F5E-5F3E-F9D1-B622-BEAA1EED940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0876" y="-20030"/>
            <a:ext cx="2553570" cy="16799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14BEDFD-E4F3-A0A3-ADE2-197A44A6E9D9}"/>
              </a:ext>
            </a:extLst>
          </p:cNvPr>
          <p:cNvSpPr txBox="1"/>
          <p:nvPr/>
        </p:nvSpPr>
        <p:spPr>
          <a:xfrm>
            <a:off x="4041648" y="4980592"/>
            <a:ext cx="49427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Mícheál Ó </a:t>
            </a:r>
            <a:r>
              <a:rPr lang="en-IE" sz="54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Máirtín</a:t>
            </a:r>
            <a:endParaRPr lang="en-IE" sz="54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67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462DDC-1A13-EA5C-BEE0-A2F3A2A001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2EFB57-770E-8BEC-3A0A-2740F5CC3E14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6EED831F-1BD9-00B1-D369-AE36F2DE5C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332F65B-EDAD-0D71-2DF4-5604DCA35535}"/>
              </a:ext>
            </a:extLst>
          </p:cNvPr>
          <p:cNvSpPr txBox="1"/>
          <p:nvPr/>
        </p:nvSpPr>
        <p:spPr>
          <a:xfrm>
            <a:off x="4023360" y="1311474"/>
            <a:ext cx="49640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Tá ___ ar an mbuachaill – deifir, brón nó fearg?</a:t>
            </a:r>
          </a:p>
        </p:txBody>
      </p:sp>
      <p:pic>
        <p:nvPicPr>
          <p:cNvPr id="8" name="Picture 7" descr="A child with a fist up&#10;&#10;AI-generated content may be incorrect.">
            <a:extLst>
              <a:ext uri="{FF2B5EF4-FFF2-40B4-BE49-F238E27FC236}">
                <a16:creationId xmlns:a16="http://schemas.microsoft.com/office/drawing/2014/main" id="{B3C01F4D-223D-AC1F-B3BD-1F98E370FA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2" t="-1" r="25052" b="-825"/>
          <a:stretch/>
        </p:blipFill>
        <p:spPr>
          <a:xfrm>
            <a:off x="1903100" y="1781731"/>
            <a:ext cx="2120260" cy="2743306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B5057F28-B71C-BD63-0071-815406B099E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494" y="0"/>
            <a:ext cx="2657604" cy="166100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4B427CD5-99A4-31EB-1DDF-8EB2F1B36BB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0876" y="-20030"/>
            <a:ext cx="2553570" cy="167998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8704CD-ED5F-A603-7AC5-896E2AA95CA2}"/>
              </a:ext>
            </a:extLst>
          </p:cNvPr>
          <p:cNvSpPr txBox="1"/>
          <p:nvPr/>
        </p:nvSpPr>
        <p:spPr>
          <a:xfrm>
            <a:off x="4572000" y="5365532"/>
            <a:ext cx="3776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Fearg</a:t>
            </a:r>
          </a:p>
        </p:txBody>
      </p:sp>
    </p:spTree>
    <p:extLst>
      <p:ext uri="{BB962C8B-B14F-4D97-AF65-F5344CB8AC3E}">
        <p14:creationId xmlns:p14="http://schemas.microsoft.com/office/powerpoint/2010/main" val="2172356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40DEAF-5E31-1C6F-58DB-18FE2051C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DB7E01-2D12-563A-042A-00650D7A830D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937EAE33-B3F2-C833-BE83-7B9EC9A7FE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914D5F-7DCE-2AAB-2733-1D6BC9F2E1F7}"/>
              </a:ext>
            </a:extLst>
          </p:cNvPr>
          <p:cNvSpPr txBox="1"/>
          <p:nvPr/>
        </p:nvSpPr>
        <p:spPr>
          <a:xfrm>
            <a:off x="1924068" y="2636157"/>
            <a:ext cx="706037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luach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atá ar an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uimhir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Rómhánach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seo?</a:t>
            </a:r>
          </a:p>
        </p:txBody>
      </p:sp>
      <p:pic>
        <p:nvPicPr>
          <p:cNvPr id="9" name="Picture 8" descr="A gold text on a black background&#10;&#10;AI-generated content may be incorrect.">
            <a:extLst>
              <a:ext uri="{FF2B5EF4-FFF2-40B4-BE49-F238E27FC236}">
                <a16:creationId xmlns:a16="http://schemas.microsoft.com/office/drawing/2014/main" id="{4B38D1E7-669E-D324-B096-3C34B3DAC5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00" b="21600"/>
          <a:stretch/>
        </p:blipFill>
        <p:spPr>
          <a:xfrm>
            <a:off x="2820778" y="1425309"/>
            <a:ext cx="5349240" cy="1348008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6C7CC1AD-0433-655F-6255-ECF73B68081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494" y="0"/>
            <a:ext cx="2657604" cy="166100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9C43297A-CB92-5E93-8DD1-B9363DC2537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0876" y="-20030"/>
            <a:ext cx="2553570" cy="16799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B93E4F-8C6F-558E-4A54-9465543E1F83}"/>
              </a:ext>
            </a:extLst>
          </p:cNvPr>
          <p:cNvSpPr txBox="1"/>
          <p:nvPr/>
        </p:nvSpPr>
        <p:spPr>
          <a:xfrm>
            <a:off x="4572000" y="5365532"/>
            <a:ext cx="3776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2013</a:t>
            </a:r>
          </a:p>
        </p:txBody>
      </p:sp>
    </p:spTree>
    <p:extLst>
      <p:ext uri="{BB962C8B-B14F-4D97-AF65-F5344CB8AC3E}">
        <p14:creationId xmlns:p14="http://schemas.microsoft.com/office/powerpoint/2010/main" val="283083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C5BD43-2103-012A-04EA-77788EBD3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60D49A-E99A-5FC6-3E23-17AE3859FE37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5C1A8E0-A241-3BDB-2C41-AD4C65B421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A3DEFED1-058F-3D73-9011-52C8D1FFB770}"/>
              </a:ext>
            </a:extLst>
          </p:cNvPr>
          <p:cNvGrpSpPr/>
          <p:nvPr/>
        </p:nvGrpSpPr>
        <p:grpSpPr>
          <a:xfrm>
            <a:off x="3645404" y="1612391"/>
            <a:ext cx="5377162" cy="3633218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82C29D80-0831-745F-047E-72540F187F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47283AFD-B47D-AC55-266B-0912CB1B5FD5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5B5A20F-AB84-3231-55C9-9BE93838B3CC}"/>
              </a:ext>
            </a:extLst>
          </p:cNvPr>
          <p:cNvGrpSpPr/>
          <p:nvPr/>
        </p:nvGrpSpPr>
        <p:grpSpPr>
          <a:xfrm>
            <a:off x="4154421" y="-491514"/>
            <a:ext cx="3925832" cy="2438405"/>
            <a:chOff x="4154421" y="-491514"/>
            <a:chExt cx="3925832" cy="2438405"/>
          </a:xfrm>
        </p:grpSpPr>
        <p:pic>
          <p:nvPicPr>
            <p:cNvPr id="8" name="Picture 7" descr="A green and white text with orange and white stripes&#10;&#10;AI-generated content may be incorrect.">
              <a:extLst>
                <a:ext uri="{FF2B5EF4-FFF2-40B4-BE49-F238E27FC236}">
                  <a16:creationId xmlns:a16="http://schemas.microsoft.com/office/drawing/2014/main" id="{DA186FAB-DCB5-5C3C-366B-8E1A06EC6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4421" y="-491514"/>
              <a:ext cx="3925832" cy="243840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0EA5366-3C2C-B421-561E-E80C56C0F857}"/>
                </a:ext>
              </a:extLst>
            </p:cNvPr>
            <p:cNvSpPr/>
            <p:nvPr/>
          </p:nvSpPr>
          <p:spPr>
            <a:xfrm rot="19734599">
              <a:off x="5286552" y="326888"/>
              <a:ext cx="283022" cy="114413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125731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ADE26C-A304-3622-8EC0-45799A62B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896B8E-62C3-5062-87A8-3F979070D12E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0C12EF23-86A5-851A-E3F8-95280CDC3B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5B386A-DAC1-AC6D-488E-D79B38FF6147}"/>
              </a:ext>
            </a:extLst>
          </p:cNvPr>
          <p:cNvSpPr txBox="1"/>
          <p:nvPr/>
        </p:nvSpPr>
        <p:spPr>
          <a:xfrm>
            <a:off x="4133088" y="1452547"/>
            <a:ext cx="514387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é seo – clog,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clogad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uaireadóir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nó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cuisneoir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Picture 7" descr="A close up of a watch&#10;&#10;AI-generated content may be incorrect.">
            <a:extLst>
              <a:ext uri="{FF2B5EF4-FFF2-40B4-BE49-F238E27FC236}">
                <a16:creationId xmlns:a16="http://schemas.microsoft.com/office/drawing/2014/main" id="{CD470F80-4B2E-0B16-7347-3E6A1641E0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142" y="1915335"/>
            <a:ext cx="1956746" cy="2556793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15BC4D92-F621-24DF-0236-48060722E31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494" y="0"/>
            <a:ext cx="2657604" cy="166100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8FE39693-02E2-C842-25E3-17414469751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0876" y="-20030"/>
            <a:ext cx="2553570" cy="167998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CF4CF2A-3ED7-5FB4-00D0-28DF3A703A51}"/>
              </a:ext>
            </a:extLst>
          </p:cNvPr>
          <p:cNvSpPr txBox="1"/>
          <p:nvPr/>
        </p:nvSpPr>
        <p:spPr>
          <a:xfrm>
            <a:off x="4133088" y="5365532"/>
            <a:ext cx="4215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Uaireadóir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98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5A6279-5520-9FF9-6675-1E0A4ACC1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2ABD38-F0E1-2676-D615-BE1C0273681E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BD016874-6EF0-8137-9F37-4CBF890E11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F9DBE55-515E-94CB-2E55-0E3B782A1159}"/>
              </a:ext>
            </a:extLst>
          </p:cNvPr>
          <p:cNvSpPr txBox="1"/>
          <p:nvPr/>
        </p:nvSpPr>
        <p:spPr>
          <a:xfrm>
            <a:off x="2231136" y="1340456"/>
            <a:ext cx="66659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mhéad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réalta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atá ar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bhratach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EU?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224A045E-30E2-8C6A-AFEA-47B78268092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494" y="0"/>
            <a:ext cx="2657604" cy="166100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86A31A0-BA69-5C7C-9BFF-5018CE6ACAA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0876" y="-20030"/>
            <a:ext cx="2553570" cy="16799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5C77999-75FD-BB95-1EE0-EB1CB594397C}"/>
              </a:ext>
            </a:extLst>
          </p:cNvPr>
          <p:cNvSpPr txBox="1"/>
          <p:nvPr/>
        </p:nvSpPr>
        <p:spPr>
          <a:xfrm>
            <a:off x="3950208" y="5365532"/>
            <a:ext cx="5193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12 (do-</a:t>
            </a:r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dhéag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5147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CC3A23-2D8F-A760-042A-D2CF568C4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C79614-10C3-E197-0D99-3285151572C6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A8DC43-96FC-C599-5BCA-1490F6233A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78754714-F0BB-5355-4384-8E9AE6629407}"/>
              </a:ext>
            </a:extLst>
          </p:cNvPr>
          <p:cNvGrpSpPr/>
          <p:nvPr/>
        </p:nvGrpSpPr>
        <p:grpSpPr>
          <a:xfrm>
            <a:off x="3645404" y="1612391"/>
            <a:ext cx="5377162" cy="3633218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1EB74A56-2D40-213C-86C8-9AFF081842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D1980D8D-3DFE-2929-1D81-47DB19E6365E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45FD828-1D62-85D1-375E-47255A5C2EA8}"/>
              </a:ext>
            </a:extLst>
          </p:cNvPr>
          <p:cNvGrpSpPr/>
          <p:nvPr/>
        </p:nvGrpSpPr>
        <p:grpSpPr>
          <a:xfrm>
            <a:off x="4154421" y="-491514"/>
            <a:ext cx="3925832" cy="2438405"/>
            <a:chOff x="4154421" y="-491514"/>
            <a:chExt cx="3925832" cy="2438405"/>
          </a:xfrm>
        </p:grpSpPr>
        <p:pic>
          <p:nvPicPr>
            <p:cNvPr id="8" name="Picture 7" descr="A green and white text with orange and white stripes&#10;&#10;AI-generated content may be incorrect.">
              <a:extLst>
                <a:ext uri="{FF2B5EF4-FFF2-40B4-BE49-F238E27FC236}">
                  <a16:creationId xmlns:a16="http://schemas.microsoft.com/office/drawing/2014/main" id="{B6ADFE87-F371-BCA1-C0DB-5601C96734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4421" y="-491514"/>
              <a:ext cx="3925832" cy="243840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8D12E1C-F87D-E99B-D3B4-C402D744444C}"/>
                </a:ext>
              </a:extLst>
            </p:cNvPr>
            <p:cNvSpPr/>
            <p:nvPr/>
          </p:nvSpPr>
          <p:spPr>
            <a:xfrm rot="19734599">
              <a:off x="5286552" y="326888"/>
              <a:ext cx="283022" cy="114413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330708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874195-9958-33BE-382C-3490D157F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FA9ADE-3766-F220-268B-05FEB185FFF5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9D95C2EE-32E9-98EF-DF03-1AB0B542E6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0B142A9-58E8-9E85-50C7-B9304AEA95AD}"/>
              </a:ext>
            </a:extLst>
          </p:cNvPr>
          <p:cNvGrpSpPr/>
          <p:nvPr/>
        </p:nvGrpSpPr>
        <p:grpSpPr>
          <a:xfrm>
            <a:off x="4372114" y="-371857"/>
            <a:ext cx="3490446" cy="2358410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6E0E0FD2-AE19-B5DC-37E3-C755708D48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EB389163-517F-3B15-3A7A-7F2C2E19D78E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CF067DC-9A1B-1EB9-E12E-F20732EEB8BA}"/>
              </a:ext>
            </a:extLst>
          </p:cNvPr>
          <p:cNvSpPr txBox="1"/>
          <p:nvPr/>
        </p:nvSpPr>
        <p:spPr>
          <a:xfrm>
            <a:off x="3621024" y="3942657"/>
            <a:ext cx="5422392" cy="1569660"/>
          </a:xfrm>
          <a:prstGeom prst="rect">
            <a:avLst/>
          </a:prstGeom>
          <a:solidFill>
            <a:schemeClr val="bg1"/>
          </a:solidFill>
          <a:ln w="76200">
            <a:solidFill>
              <a:srgbClr val="08520B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Rug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rón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liath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ar roc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leathan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rua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6CF293-6B66-C7FD-F4AE-51B799333B70}"/>
              </a:ext>
            </a:extLst>
          </p:cNvPr>
          <p:cNvSpPr txBox="1"/>
          <p:nvPr/>
        </p:nvSpPr>
        <p:spPr>
          <a:xfrm>
            <a:off x="3346704" y="1715015"/>
            <a:ext cx="5797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iarracht an rabhlóg seo a rá go tapa!</a:t>
            </a:r>
          </a:p>
        </p:txBody>
      </p:sp>
    </p:spTree>
    <p:extLst>
      <p:ext uri="{BB962C8B-B14F-4D97-AF65-F5344CB8AC3E}">
        <p14:creationId xmlns:p14="http://schemas.microsoft.com/office/powerpoint/2010/main" val="281039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4F8A8E-2528-F7B1-7ECF-C064A5329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D489714-879C-6752-257A-98F0990F7994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ECFC1595-AA0C-76C5-5814-C2B685308E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6" name="Picture 5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7E31BE71-0E7D-E07B-F4DB-EB3350659D8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9492" y="3919127"/>
            <a:ext cx="3896324" cy="2563371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9DC13355-3192-1738-2165-ADD12ADE432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609" y="3919127"/>
            <a:ext cx="4133271" cy="2583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95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1831F3-56AF-4E44-611E-5409C58715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4D5CB8-3BC0-9DC2-3C55-7A75E38416A0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03FB862B-9390-8194-61CE-391C50261F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294839-E79A-D6B8-48DE-B588F81C4D0B}"/>
              </a:ext>
            </a:extLst>
          </p:cNvPr>
          <p:cNvSpPr txBox="1"/>
          <p:nvPr/>
        </p:nvSpPr>
        <p:spPr>
          <a:xfrm>
            <a:off x="4032504" y="1781731"/>
            <a:ext cx="49926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béile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itheann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tú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ar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maidin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Picture 7" descr="A plate of food with two cups of coffee and juice&#10;&#10;AI-generated content may be incorrect.">
            <a:extLst>
              <a:ext uri="{FF2B5EF4-FFF2-40B4-BE49-F238E27FC236}">
                <a16:creationId xmlns:a16="http://schemas.microsoft.com/office/drawing/2014/main" id="{007EDF0E-8B89-D876-FF45-73568D8C74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4" t="5200" b="9333"/>
          <a:stretch/>
        </p:blipFill>
        <p:spPr>
          <a:xfrm>
            <a:off x="1428790" y="2036414"/>
            <a:ext cx="2584534" cy="2289353"/>
          </a:xfrm>
          <a:prstGeom prst="rect">
            <a:avLst/>
          </a:pr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FE834798-C5A1-11E0-0414-1FB9224CDFD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7473" y="-16694"/>
            <a:ext cx="2798450" cy="174903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7BADC8D-6839-89A4-21CA-F9A7C2EDEB7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8777" y="-40835"/>
            <a:ext cx="2695223" cy="17731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F9F2EBA-61F7-1733-D32C-9FEEAFF96407}"/>
              </a:ext>
            </a:extLst>
          </p:cNvPr>
          <p:cNvSpPr txBox="1"/>
          <p:nvPr/>
        </p:nvSpPr>
        <p:spPr>
          <a:xfrm>
            <a:off x="4315968" y="5365532"/>
            <a:ext cx="4032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Bricfeasta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07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2B751E-54F5-D959-8CFB-DEB5A3AB1B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287001-01D8-0606-A5E0-8C6E98566C31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78A90EFF-EBFB-E8FB-0032-16AF40BAD9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DE5BD7-8EB6-74C4-C210-685913E470C8}"/>
              </a:ext>
            </a:extLst>
          </p:cNvPr>
          <p:cNvSpPr txBox="1"/>
          <p:nvPr/>
        </p:nvSpPr>
        <p:spPr>
          <a:xfrm>
            <a:off x="3648455" y="3033980"/>
            <a:ext cx="53858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mhéad duine atá sa phictiúr?</a:t>
            </a:r>
          </a:p>
        </p:txBody>
      </p:sp>
      <p:pic>
        <p:nvPicPr>
          <p:cNvPr id="8" name="Picture 7" descr="A group of people standing in a line&#10;&#10;AI-generated content may be incorrect.">
            <a:extLst>
              <a:ext uri="{FF2B5EF4-FFF2-40B4-BE49-F238E27FC236}">
                <a16:creationId xmlns:a16="http://schemas.microsoft.com/office/drawing/2014/main" id="{CA4565F6-6042-E1A6-233B-A87DEC8BC8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224" y="1370951"/>
            <a:ext cx="4519392" cy="1766653"/>
          </a:xfrm>
          <a:prstGeom prst="rect">
            <a:avLst/>
          </a:pr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5BE17FFE-6F59-99C1-EFED-EABA7A2E524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7473" y="-16694"/>
            <a:ext cx="2798450" cy="174903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42CFDD2-E304-3078-9022-1637A9A6260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8777" y="-40835"/>
            <a:ext cx="2695223" cy="17731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120524B-65BC-01B1-A865-CB9701DE92AC}"/>
              </a:ext>
            </a:extLst>
          </p:cNvPr>
          <p:cNvSpPr txBox="1"/>
          <p:nvPr/>
        </p:nvSpPr>
        <p:spPr>
          <a:xfrm>
            <a:off x="4572000" y="5365532"/>
            <a:ext cx="3776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Naonúr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07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A0C56D-FA44-D7B1-CA51-30EA016C1C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636ADE-7781-2F20-5B6A-BEEC000E8EF0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3155A925-6FDE-2A64-3CE1-68D3D277EB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C6EF833-8E8A-5074-4F18-1E94682D1F6A}"/>
              </a:ext>
            </a:extLst>
          </p:cNvPr>
          <p:cNvSpPr txBox="1"/>
          <p:nvPr/>
        </p:nvSpPr>
        <p:spPr>
          <a:xfrm>
            <a:off x="4105656" y="1443841"/>
            <a:ext cx="49640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chuid den chorp ar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gcuirtear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fáinne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9" name="Picture 8" descr="A diamond ring with diamonds on it&#10;&#10;AI-generated content may be incorrect.">
            <a:extLst>
              <a:ext uri="{FF2B5EF4-FFF2-40B4-BE49-F238E27FC236}">
                <a16:creationId xmlns:a16="http://schemas.microsoft.com/office/drawing/2014/main" id="{DAAF2029-8A07-AA8D-7B0E-B3AFBAD511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00" t="5067" r="19200" b="13200"/>
          <a:stretch/>
        </p:blipFill>
        <p:spPr>
          <a:xfrm>
            <a:off x="1527048" y="1929384"/>
            <a:ext cx="2398302" cy="2454356"/>
          </a:xfrm>
          <a:prstGeom prst="rect">
            <a:avLst/>
          </a:pr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2A45BF5F-E695-DD5E-BDA3-E8E52C54BF6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7473" y="-16694"/>
            <a:ext cx="2798450" cy="174903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EE63AAD4-E5CB-C10B-F00A-C766D53FCEF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8777" y="-40835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9D226AA-90F2-2652-8AB8-7B16CECD4C08}"/>
              </a:ext>
            </a:extLst>
          </p:cNvPr>
          <p:cNvSpPr txBox="1"/>
          <p:nvPr/>
        </p:nvSpPr>
        <p:spPr>
          <a:xfrm>
            <a:off x="4572000" y="5365532"/>
            <a:ext cx="3776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Méar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35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7FF3A1-F798-5367-D6D7-0F0C77B75F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1E499C-1348-C94F-B12D-9C4F2C2D0841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4ED042E9-16C6-AEBB-411A-3C763225C0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839A90-D7B9-41D0-8B8A-03CE6BD0D51B}"/>
              </a:ext>
            </a:extLst>
          </p:cNvPr>
          <p:cNvSpPr txBox="1"/>
          <p:nvPr/>
        </p:nvSpPr>
        <p:spPr>
          <a:xfrm>
            <a:off x="3557473" y="1239443"/>
            <a:ext cx="563356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seomra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sa teach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ina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fheiceann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tú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cuisneoir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de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ghnáth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Picture 7" descr="A white refrigerator with silver handles&#10;&#10;AI-generated content may be incorrect.">
            <a:extLst>
              <a:ext uri="{FF2B5EF4-FFF2-40B4-BE49-F238E27FC236}">
                <a16:creationId xmlns:a16="http://schemas.microsoft.com/office/drawing/2014/main" id="{3401FCB8-C23C-7363-1401-54D90EE094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67" t="7867" r="25467" b="9745"/>
          <a:stretch/>
        </p:blipFill>
        <p:spPr>
          <a:xfrm>
            <a:off x="2129895" y="1566309"/>
            <a:ext cx="1339664" cy="2999231"/>
          </a:xfrm>
          <a:prstGeom prst="rect">
            <a:avLst/>
          </a:pr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620342B5-3C45-618F-2D8D-B1D944FDC98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7473" y="-16694"/>
            <a:ext cx="2798450" cy="174903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BFB1189B-DF4A-F008-CF6A-627784DE51B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8777" y="-40835"/>
            <a:ext cx="2695223" cy="17731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D2EF04-4026-55CF-F073-177889EAD13F}"/>
              </a:ext>
            </a:extLst>
          </p:cNvPr>
          <p:cNvSpPr txBox="1"/>
          <p:nvPr/>
        </p:nvSpPr>
        <p:spPr>
          <a:xfrm>
            <a:off x="4151376" y="5486759"/>
            <a:ext cx="42336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An </a:t>
            </a:r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Chistin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044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4381B1-25B1-18A5-C88D-ADB6A21573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B960AE-9C7D-E36C-5DD8-20066DAE7600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0F0BDEEB-53E0-B8CD-DEB3-BA629CBFE9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C6A903-C612-B226-11C6-3F2059FE82ED}"/>
              </a:ext>
            </a:extLst>
          </p:cNvPr>
          <p:cNvSpPr txBox="1"/>
          <p:nvPr/>
        </p:nvSpPr>
        <p:spPr>
          <a:xfrm>
            <a:off x="3858768" y="1452547"/>
            <a:ext cx="541819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Gaeilge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atá ar “Christmas Eve”?</a:t>
            </a:r>
          </a:p>
        </p:txBody>
      </p:sp>
      <p:pic>
        <p:nvPicPr>
          <p:cNvPr id="11" name="Picture 10" descr="A christmas tree with presents&#10;&#10;AI-generated content may be incorrect.">
            <a:extLst>
              <a:ext uri="{FF2B5EF4-FFF2-40B4-BE49-F238E27FC236}">
                <a16:creationId xmlns:a16="http://schemas.microsoft.com/office/drawing/2014/main" id="{7993E819-91EE-049B-DCAC-25F1072F3C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606" y="1627600"/>
            <a:ext cx="2048458" cy="3072416"/>
          </a:xfrm>
          <a:prstGeom prst="rect">
            <a:avLst/>
          </a:pr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23E8CC93-848E-F4FE-F913-A1631BC9648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7473" y="-16694"/>
            <a:ext cx="2798450" cy="174903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956C5086-8424-1286-D940-A60538866DB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8777" y="-40835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D4E4CCC-1414-1AA1-54E4-F2571B699CC0}"/>
              </a:ext>
            </a:extLst>
          </p:cNvPr>
          <p:cNvSpPr txBox="1"/>
          <p:nvPr/>
        </p:nvSpPr>
        <p:spPr>
          <a:xfrm>
            <a:off x="3941064" y="5230400"/>
            <a:ext cx="51560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Oíche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Nollag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19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5A4E3E-AC46-E782-5E4E-F205AB6B77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143367-B1CB-7002-2237-D013F15FF27E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0CBC63E9-30DA-6559-8210-694E607301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963D29BE-EF89-0995-3E23-82BD75B4603B}"/>
              </a:ext>
            </a:extLst>
          </p:cNvPr>
          <p:cNvGrpSpPr/>
          <p:nvPr/>
        </p:nvGrpSpPr>
        <p:grpSpPr>
          <a:xfrm>
            <a:off x="4372114" y="-371857"/>
            <a:ext cx="3490446" cy="2358410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E395D9C2-800C-F80C-BAB0-7E9A62054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8239E1B-7692-CEBA-A7D5-42CDDD94DF1E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2CDDAF2A-AFA6-5596-1F59-63C439401F69}"/>
              </a:ext>
            </a:extLst>
          </p:cNvPr>
          <p:cNvSpPr txBox="1"/>
          <p:nvPr/>
        </p:nvSpPr>
        <p:spPr>
          <a:xfrm>
            <a:off x="3593592" y="3583099"/>
            <a:ext cx="5422392" cy="2308324"/>
          </a:xfrm>
          <a:prstGeom prst="rect">
            <a:avLst/>
          </a:prstGeom>
          <a:solidFill>
            <a:schemeClr val="bg1"/>
          </a:solidFill>
          <a:ln w="76200">
            <a:solidFill>
              <a:srgbClr val="08520B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Seacht sicín ag seasamh sa sneachta lá seaca.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898852-47F0-E72D-6004-BC891EE802F9}"/>
              </a:ext>
            </a:extLst>
          </p:cNvPr>
          <p:cNvSpPr txBox="1"/>
          <p:nvPr/>
        </p:nvSpPr>
        <p:spPr>
          <a:xfrm>
            <a:off x="3346704" y="1715015"/>
            <a:ext cx="5797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iarracht an rabhlóg seo a rá go tapa!</a:t>
            </a:r>
          </a:p>
        </p:txBody>
      </p:sp>
    </p:spTree>
    <p:extLst>
      <p:ext uri="{BB962C8B-B14F-4D97-AF65-F5344CB8AC3E}">
        <p14:creationId xmlns:p14="http://schemas.microsoft.com/office/powerpoint/2010/main" val="186748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C1228B-664B-FD0E-1D9D-9B6D16A7A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FA20A9-C649-7420-71EF-795B926241A5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166D747-98CA-6FCE-A0FF-57CEA15C89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5CC6D56-B5FE-82A3-C1E0-0135C0CF2C42}"/>
              </a:ext>
            </a:extLst>
          </p:cNvPr>
          <p:cNvSpPr txBox="1"/>
          <p:nvPr/>
        </p:nvSpPr>
        <p:spPr>
          <a:xfrm>
            <a:off x="1383962" y="1781731"/>
            <a:ext cx="776003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t-ainm atá ar an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sliabh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is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airde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in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Éirinn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FE961CB7-266C-EBAA-087C-3D8DE892594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7473" y="-16694"/>
            <a:ext cx="2798450" cy="174903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96837AC6-9C56-DC5F-9320-FDCE4554C51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8777" y="-40835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AC7595-F2B2-160E-8F5C-44EFC37D5262}"/>
              </a:ext>
            </a:extLst>
          </p:cNvPr>
          <p:cNvSpPr txBox="1"/>
          <p:nvPr/>
        </p:nvSpPr>
        <p:spPr>
          <a:xfrm>
            <a:off x="3557473" y="4698020"/>
            <a:ext cx="53126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Corrán</a:t>
            </a:r>
            <a:r>
              <a:rPr lang="en-IE" sz="48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48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Tuathail</a:t>
            </a:r>
            <a:endParaRPr lang="en-IE" sz="48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pPr algn="ctr"/>
            <a:r>
              <a:rPr lang="en-IE" sz="48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(Carrauntoohil)</a:t>
            </a:r>
          </a:p>
        </p:txBody>
      </p:sp>
    </p:spTree>
    <p:extLst>
      <p:ext uri="{BB962C8B-B14F-4D97-AF65-F5344CB8AC3E}">
        <p14:creationId xmlns:p14="http://schemas.microsoft.com/office/powerpoint/2010/main" val="374841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3B5E4A-791A-74BC-280B-5C53A55D4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E60600-AA75-B87F-8BB2-FF29DB0B1B07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619B97D3-5B32-B89D-E44D-94414BE57E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61F4C1F-9700-AD08-79FF-ED1F49764BBD}"/>
              </a:ext>
            </a:extLst>
          </p:cNvPr>
          <p:cNvGrpSpPr/>
          <p:nvPr/>
        </p:nvGrpSpPr>
        <p:grpSpPr>
          <a:xfrm>
            <a:off x="3645404" y="1612391"/>
            <a:ext cx="5377162" cy="3633218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4A9F0F97-78F0-13F1-FAE5-136C518570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3B537FFC-5D7D-747F-89D6-BCBF88F96C4E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7AE8FE1-DEAC-8137-0565-BF4686E445E4}"/>
              </a:ext>
            </a:extLst>
          </p:cNvPr>
          <p:cNvGrpSpPr/>
          <p:nvPr/>
        </p:nvGrpSpPr>
        <p:grpSpPr>
          <a:xfrm>
            <a:off x="4154421" y="-491514"/>
            <a:ext cx="3925832" cy="2438405"/>
            <a:chOff x="4154421" y="-491514"/>
            <a:chExt cx="3925832" cy="2438405"/>
          </a:xfrm>
        </p:grpSpPr>
        <p:pic>
          <p:nvPicPr>
            <p:cNvPr id="8" name="Picture 7" descr="A green and white text with orange and white stripes&#10;&#10;AI-generated content may be incorrect.">
              <a:extLst>
                <a:ext uri="{FF2B5EF4-FFF2-40B4-BE49-F238E27FC236}">
                  <a16:creationId xmlns:a16="http://schemas.microsoft.com/office/drawing/2014/main" id="{3A7110A2-7D5C-2F0E-8942-2EE21F41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4421" y="-491514"/>
              <a:ext cx="3925832" cy="243840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665D3E40-5C84-E86D-8757-83EA2F631371}"/>
                </a:ext>
              </a:extLst>
            </p:cNvPr>
            <p:cNvSpPr/>
            <p:nvPr/>
          </p:nvSpPr>
          <p:spPr>
            <a:xfrm rot="19734599">
              <a:off x="5286552" y="326888"/>
              <a:ext cx="283022" cy="114413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6493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418F4A-4E11-11C1-7A3A-1DA29B6028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CE026A-1254-7D97-6983-CBA80668DF9F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3EFB171E-61CF-CD10-2AF7-F1B7119D90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F128404-4420-8E78-1AFC-6FACBCC3DA2B}"/>
              </a:ext>
            </a:extLst>
          </p:cNvPr>
          <p:cNvGrpSpPr/>
          <p:nvPr/>
        </p:nvGrpSpPr>
        <p:grpSpPr>
          <a:xfrm>
            <a:off x="4372114" y="-371857"/>
            <a:ext cx="3490446" cy="2358410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680EB548-24EA-41E8-A36C-CC3FF28338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EFFBC3F-6E29-61BF-EC33-48EE39983DC8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05994D03-861D-37C1-F46A-A55383378E76}"/>
              </a:ext>
            </a:extLst>
          </p:cNvPr>
          <p:cNvSpPr txBox="1"/>
          <p:nvPr/>
        </p:nvSpPr>
        <p:spPr>
          <a:xfrm>
            <a:off x="3621024" y="3942657"/>
            <a:ext cx="5422392" cy="2308324"/>
          </a:xfrm>
          <a:prstGeom prst="rect">
            <a:avLst/>
          </a:prstGeom>
          <a:solidFill>
            <a:schemeClr val="bg1"/>
          </a:solidFill>
          <a:ln w="76200">
            <a:solidFill>
              <a:srgbClr val="08520B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Tá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gruaig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fhada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rua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ar an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róbat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ramhar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6BBEEB-3915-C6A5-896C-16F851109952}"/>
              </a:ext>
            </a:extLst>
          </p:cNvPr>
          <p:cNvSpPr txBox="1"/>
          <p:nvPr/>
        </p:nvSpPr>
        <p:spPr>
          <a:xfrm>
            <a:off x="3346704" y="1715015"/>
            <a:ext cx="5797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iarracht an rabhlóg seo a rá go tapa!</a:t>
            </a:r>
          </a:p>
        </p:txBody>
      </p:sp>
    </p:spTree>
    <p:extLst>
      <p:ext uri="{BB962C8B-B14F-4D97-AF65-F5344CB8AC3E}">
        <p14:creationId xmlns:p14="http://schemas.microsoft.com/office/powerpoint/2010/main" val="2139461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3197AC-2CFA-A26F-7715-02C24FD22E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39C363-1EF5-2064-5529-43FD73302740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97DB391D-B23D-4924-A8CA-AD873137E1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66B2C24-91E9-7B03-49F5-43C39DCE1170}"/>
              </a:ext>
            </a:extLst>
          </p:cNvPr>
          <p:cNvSpPr txBox="1">
            <a:spLocks/>
          </p:cNvSpPr>
          <p:nvPr/>
        </p:nvSpPr>
        <p:spPr>
          <a:xfrm>
            <a:off x="3849623" y="86264"/>
            <a:ext cx="4985551" cy="6416158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10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</a:t>
            </a:r>
            <a:r>
              <a:rPr lang="en-IE" sz="10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Seiceáil</a:t>
            </a:r>
            <a:r>
              <a:rPr lang="en-IE" sz="10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ar an </a:t>
            </a:r>
            <a:r>
              <a:rPr lang="en-IE" sz="10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Scór</a:t>
            </a:r>
            <a:endParaRPr lang="en-IE" sz="10000" b="1" dirty="0">
              <a:ln w="19050">
                <a:solidFill>
                  <a:sysClr val="windowText" lastClr="000000"/>
                </a:solidFill>
              </a:ln>
              <a:solidFill>
                <a:srgbClr val="08520B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0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048C06-AF4B-62EE-2061-CEAD21514D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9CEC817-BC5B-5448-F1F9-F0ECE22347D0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3357163-384D-D4CC-FF8C-8368CC20AF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3" name="Picture 2" descr="A green and white text&#10;&#10;AI-generated content may be incorrect.">
            <a:extLst>
              <a:ext uri="{FF2B5EF4-FFF2-40B4-BE49-F238E27FC236}">
                <a16:creationId xmlns:a16="http://schemas.microsoft.com/office/drawing/2014/main" id="{49FC5290-8467-05A6-C2E4-52CCC0E453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902" y="3429000"/>
            <a:ext cx="7640195" cy="2872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90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7CE578-DA81-81A3-00C0-FC1263B5FA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1D55FA-863D-18E0-0E32-729053C5AB11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4CD51795-B319-FD74-C531-E6007B90E8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&#10;&#10;AI-generated content may be incorrect.">
            <a:extLst>
              <a:ext uri="{FF2B5EF4-FFF2-40B4-BE49-F238E27FC236}">
                <a16:creationId xmlns:a16="http://schemas.microsoft.com/office/drawing/2014/main" id="{0D36FE98-6E7F-8F67-2FB9-FDB030C4AF8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-182346"/>
            <a:ext cx="4286441" cy="16114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2FEB3C-5F50-7B15-FBB6-EB218A78007E}"/>
              </a:ext>
            </a:extLst>
          </p:cNvPr>
          <p:cNvSpPr txBox="1"/>
          <p:nvPr/>
        </p:nvSpPr>
        <p:spPr>
          <a:xfrm>
            <a:off x="4215384" y="1781731"/>
            <a:ext cx="488174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bhliain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ar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tháinig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chéad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iFón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amach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2007, 2009, 2011?</a:t>
            </a:r>
          </a:p>
        </p:txBody>
      </p:sp>
      <p:pic>
        <p:nvPicPr>
          <p:cNvPr id="8" name="Picture 7" descr="A white cell phone with a black screen&#10;&#10;AI-generated content may be incorrect.">
            <a:extLst>
              <a:ext uri="{FF2B5EF4-FFF2-40B4-BE49-F238E27FC236}">
                <a16:creationId xmlns:a16="http://schemas.microsoft.com/office/drawing/2014/main" id="{FFECFD9B-C3D3-BE63-CBCB-87396C7EF8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" t="11111" r="4700" b="12044"/>
          <a:stretch/>
        </p:blipFill>
        <p:spPr>
          <a:xfrm>
            <a:off x="1140930" y="2489210"/>
            <a:ext cx="3074454" cy="1693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507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3EEFB6-254D-2978-554D-E584FECAB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39EAD2-082D-DD4C-FA8E-0679BD6A6C44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997023F-7526-8BE0-50E3-5E4A334799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&#10;&#10;AI-generated content may be incorrect.">
            <a:extLst>
              <a:ext uri="{FF2B5EF4-FFF2-40B4-BE49-F238E27FC236}">
                <a16:creationId xmlns:a16="http://schemas.microsoft.com/office/drawing/2014/main" id="{E4748477-A714-8BC5-8E2B-9D69FD8F207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-182346"/>
            <a:ext cx="4286441" cy="16114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E6C00C4-E8E7-AC16-0ED6-EB28311FEB75}"/>
              </a:ext>
            </a:extLst>
          </p:cNvPr>
          <p:cNvSpPr txBox="1"/>
          <p:nvPr/>
        </p:nvSpPr>
        <p:spPr>
          <a:xfrm>
            <a:off x="1430830" y="1429098"/>
            <a:ext cx="771317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contae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in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Éirinn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ina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bhfuil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baile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Teampall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Mór?</a:t>
            </a:r>
          </a:p>
        </p:txBody>
      </p:sp>
    </p:spTree>
    <p:extLst>
      <p:ext uri="{BB962C8B-B14F-4D97-AF65-F5344CB8AC3E}">
        <p14:creationId xmlns:p14="http://schemas.microsoft.com/office/powerpoint/2010/main" val="290979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3DA794-E90F-8E90-2AD7-54BD92BBA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A8FDE7-55D4-A887-151F-A1CDE025AFDB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D16E9B4-CB1C-F165-B1CA-B423604D7D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&#10;&#10;AI-generated content may be incorrect.">
            <a:extLst>
              <a:ext uri="{FF2B5EF4-FFF2-40B4-BE49-F238E27FC236}">
                <a16:creationId xmlns:a16="http://schemas.microsoft.com/office/drawing/2014/main" id="{AA41520E-180C-03CE-9538-6C4D713A9C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-182346"/>
            <a:ext cx="4286441" cy="16114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21AAA7-1A15-E577-B574-D3B66D76469A}"/>
              </a:ext>
            </a:extLst>
          </p:cNvPr>
          <p:cNvSpPr txBox="1"/>
          <p:nvPr/>
        </p:nvSpPr>
        <p:spPr>
          <a:xfrm>
            <a:off x="1572768" y="1781731"/>
            <a:ext cx="75712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bhliain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inar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thosaigh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Dara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Cogadh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Domahda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5175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DCE895-4856-661A-4BD9-2840F1675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E0FAFC-0415-49FD-C7E8-D1FDE3C66CD1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33884F81-046E-B567-80DB-B026ED2506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&#10;&#10;AI-generated content may be incorrect.">
            <a:extLst>
              <a:ext uri="{FF2B5EF4-FFF2-40B4-BE49-F238E27FC236}">
                <a16:creationId xmlns:a16="http://schemas.microsoft.com/office/drawing/2014/main" id="{FAA94D3B-CF93-8155-AFE0-023A37DA80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-182346"/>
            <a:ext cx="4286441" cy="16114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F733BC9-7418-0F31-8231-38CC91BDD197}"/>
              </a:ext>
            </a:extLst>
          </p:cNvPr>
          <p:cNvSpPr txBox="1"/>
          <p:nvPr/>
        </p:nvSpPr>
        <p:spPr>
          <a:xfrm>
            <a:off x="1517904" y="1429098"/>
            <a:ext cx="7552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San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Astráil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sórt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ainmhí é an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diongó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3960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097BAA-A29E-2862-675C-351E2639D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A32C49-5533-96C0-B5DA-101BC4DADE35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3D94AA39-43CA-B6D0-D389-9939D17186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&#10;&#10;AI-generated content may be incorrect.">
            <a:extLst>
              <a:ext uri="{FF2B5EF4-FFF2-40B4-BE49-F238E27FC236}">
                <a16:creationId xmlns:a16="http://schemas.microsoft.com/office/drawing/2014/main" id="{CEC65760-7957-8D28-A2CD-1DA7E0F346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-182346"/>
            <a:ext cx="4286441" cy="16114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7A63A8-C753-AF0D-04A1-B659998082F1}"/>
              </a:ext>
            </a:extLst>
          </p:cNvPr>
          <p:cNvSpPr txBox="1"/>
          <p:nvPr/>
        </p:nvSpPr>
        <p:spPr>
          <a:xfrm>
            <a:off x="1691640" y="1845739"/>
            <a:ext cx="74523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í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príomhchathair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Céinia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(Kenya)?</a:t>
            </a:r>
          </a:p>
        </p:txBody>
      </p:sp>
    </p:spTree>
    <p:extLst>
      <p:ext uri="{BB962C8B-B14F-4D97-AF65-F5344CB8AC3E}">
        <p14:creationId xmlns:p14="http://schemas.microsoft.com/office/powerpoint/2010/main" val="353247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A64573-78A8-E253-2512-3C3F52696E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7311A46-84B0-6CA0-7FCE-FFE9E939A5A1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4765195-A7F3-6C1C-21AE-EA41766E35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FEAA5BE3-9985-B979-8D79-080188B30C7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4" y="3604107"/>
            <a:ext cx="5496052" cy="339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29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9288F7-3B63-00FE-5E2D-07B24F491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3B9416-D502-35E8-09C4-B6BBEE1ADDB8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4BAA5810-0D60-E27D-2EEB-0CBE1CC060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&#10;&#10;AI-generated content may be incorrect.">
            <a:extLst>
              <a:ext uri="{FF2B5EF4-FFF2-40B4-BE49-F238E27FC236}">
                <a16:creationId xmlns:a16="http://schemas.microsoft.com/office/drawing/2014/main" id="{77A07D21-A230-5BBB-B2CB-7C55D4C4BF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-182346"/>
            <a:ext cx="4286441" cy="16114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DAECE3-3820-CD77-C569-D9A8ED784F1B}"/>
              </a:ext>
            </a:extLst>
          </p:cNvPr>
          <p:cNvSpPr txBox="1"/>
          <p:nvPr/>
        </p:nvSpPr>
        <p:spPr>
          <a:xfrm>
            <a:off x="3602736" y="1781731"/>
            <a:ext cx="554126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sórt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bláthanna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iad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seo: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plúiríní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sneachta,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tiúilipí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nó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lusanna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chromchinn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Picture 7" descr="A bouquet of yellow flowers&#10;&#10;AI-generated content may be incorrect.">
            <a:extLst>
              <a:ext uri="{FF2B5EF4-FFF2-40B4-BE49-F238E27FC236}">
                <a16:creationId xmlns:a16="http://schemas.microsoft.com/office/drawing/2014/main" id="{7E02E01F-135A-890E-4F2E-333E3E2283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98" y="1875980"/>
            <a:ext cx="2818791" cy="2539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04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F12B3D-14D2-9169-FF4D-205E4E495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230C7F-920C-EF46-BAAF-42A6BFC2CBF7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93E676C-6D41-22A8-FF2E-585A4A9E03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AB07241F-E473-4F06-01D6-9ACB44375D50}"/>
              </a:ext>
            </a:extLst>
          </p:cNvPr>
          <p:cNvGrpSpPr/>
          <p:nvPr/>
        </p:nvGrpSpPr>
        <p:grpSpPr>
          <a:xfrm>
            <a:off x="3645404" y="1612391"/>
            <a:ext cx="5377162" cy="3633218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2B63F959-68CB-696A-B855-CC73B0C9F2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8AF97C10-DAE3-7ECD-2E8D-2A2E1281FBB2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380A70B-B467-39E8-070A-43866D388B20}"/>
              </a:ext>
            </a:extLst>
          </p:cNvPr>
          <p:cNvGrpSpPr/>
          <p:nvPr/>
        </p:nvGrpSpPr>
        <p:grpSpPr>
          <a:xfrm>
            <a:off x="4154421" y="-491514"/>
            <a:ext cx="3925832" cy="2438405"/>
            <a:chOff x="4154421" y="-491514"/>
            <a:chExt cx="3925832" cy="2438405"/>
          </a:xfrm>
        </p:grpSpPr>
        <p:pic>
          <p:nvPicPr>
            <p:cNvPr id="8" name="Picture 7" descr="A green and white text with orange and white stripes&#10;&#10;AI-generated content may be incorrect.">
              <a:extLst>
                <a:ext uri="{FF2B5EF4-FFF2-40B4-BE49-F238E27FC236}">
                  <a16:creationId xmlns:a16="http://schemas.microsoft.com/office/drawing/2014/main" id="{88248EE8-FDBE-4C97-D2D9-A393B901FC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4421" y="-491514"/>
              <a:ext cx="3925832" cy="243840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92A320A6-8364-DC1A-E09E-F21B3E73672C}"/>
                </a:ext>
              </a:extLst>
            </p:cNvPr>
            <p:cNvSpPr/>
            <p:nvPr/>
          </p:nvSpPr>
          <p:spPr>
            <a:xfrm rot="19734599">
              <a:off x="5286552" y="326888"/>
              <a:ext cx="283022" cy="114413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15888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D1ECDB-BAE4-7DB4-7ED9-BE53ECF6F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4F0CC9-3D00-CA19-186F-4917BFBA9C9D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B620EA17-F26B-155B-CBB5-7160FAB53D7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90575BAB-943C-91F6-D2C8-4E03ED15B038}"/>
              </a:ext>
            </a:extLst>
          </p:cNvPr>
          <p:cNvGrpSpPr/>
          <p:nvPr/>
        </p:nvGrpSpPr>
        <p:grpSpPr>
          <a:xfrm>
            <a:off x="4372114" y="-371857"/>
            <a:ext cx="3490446" cy="2358410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E22D530B-409A-E008-6614-1CC61E762E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8862F594-451D-BD4A-0742-E58E7707F415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5E5A0684-CBBE-A732-D266-6E49B885F96D}"/>
              </a:ext>
            </a:extLst>
          </p:cNvPr>
          <p:cNvSpPr txBox="1"/>
          <p:nvPr/>
        </p:nvSpPr>
        <p:spPr>
          <a:xfrm>
            <a:off x="3621024" y="3942657"/>
            <a:ext cx="5422392" cy="2308324"/>
          </a:xfrm>
          <a:prstGeom prst="rect">
            <a:avLst/>
          </a:prstGeom>
          <a:solidFill>
            <a:schemeClr val="bg1"/>
          </a:solidFill>
          <a:ln w="76200">
            <a:solidFill>
              <a:srgbClr val="08520B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Ní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péint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dhearg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rinne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dearg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deargadaol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1A8A52-E040-CE38-1040-07A9BC21B161}"/>
              </a:ext>
            </a:extLst>
          </p:cNvPr>
          <p:cNvSpPr txBox="1"/>
          <p:nvPr/>
        </p:nvSpPr>
        <p:spPr>
          <a:xfrm>
            <a:off x="3346704" y="1715015"/>
            <a:ext cx="5797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iarracht an rabhlóg seo a rá go tapa!</a:t>
            </a:r>
          </a:p>
        </p:txBody>
      </p:sp>
    </p:spTree>
    <p:extLst>
      <p:ext uri="{BB962C8B-B14F-4D97-AF65-F5344CB8AC3E}">
        <p14:creationId xmlns:p14="http://schemas.microsoft.com/office/powerpoint/2010/main" val="6594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9F5FD9-7E4C-998F-015B-4EF9DAE6E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D2A477B-69F5-FF6E-5252-55C940941AC8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21212C-1A9E-1F92-C1F1-C8727C3900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3" name="Picture 2" descr="A green and white text&#10;&#10;AI-generated content may be incorrect.">
            <a:extLst>
              <a:ext uri="{FF2B5EF4-FFF2-40B4-BE49-F238E27FC236}">
                <a16:creationId xmlns:a16="http://schemas.microsoft.com/office/drawing/2014/main" id="{20FBC550-D7FA-2843-B42F-94C71E97B9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0143" y="3356382"/>
            <a:ext cx="6481001" cy="2436467"/>
          </a:xfrm>
          <a:prstGeom prst="rect">
            <a:avLst/>
          </a:prstGeom>
        </p:spPr>
      </p:pic>
      <p:pic>
        <p:nvPicPr>
          <p:cNvPr id="2" name="Picture 1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DBEEE2A2-2926-2EB8-AB9F-25EF6014C2A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3838" y="4511163"/>
            <a:ext cx="3896324" cy="256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61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06C5F9-690D-4780-B33B-DC3153C500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BF75E5-A617-56AB-5E1A-279DEE0A7DA7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90B860A-3F4D-CC06-8F28-0572345667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&#10;&#10;AI-generated content may be incorrect.">
            <a:extLst>
              <a:ext uri="{FF2B5EF4-FFF2-40B4-BE49-F238E27FC236}">
                <a16:creationId xmlns:a16="http://schemas.microsoft.com/office/drawing/2014/main" id="{B1B87D29-28B3-C9DD-4414-F07C4CBBCE7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0896" y="-206141"/>
            <a:ext cx="4286441" cy="16114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1365D5-515C-E228-BFE3-9C72AF4BB8F3}"/>
              </a:ext>
            </a:extLst>
          </p:cNvPr>
          <p:cNvSpPr txBox="1"/>
          <p:nvPr/>
        </p:nvSpPr>
        <p:spPr>
          <a:xfrm>
            <a:off x="4215384" y="1215593"/>
            <a:ext cx="488174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bhliain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ar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tháinig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chéad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iFón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amach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2007, 2009, 2011?</a:t>
            </a:r>
          </a:p>
        </p:txBody>
      </p:sp>
      <p:pic>
        <p:nvPicPr>
          <p:cNvPr id="8" name="Picture 7" descr="A white cell phone with a black screen&#10;&#10;AI-generated content may be incorrect.">
            <a:extLst>
              <a:ext uri="{FF2B5EF4-FFF2-40B4-BE49-F238E27FC236}">
                <a16:creationId xmlns:a16="http://schemas.microsoft.com/office/drawing/2014/main" id="{11FF895E-C98B-758D-E097-E197598E41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" t="11111" r="4700" b="12044"/>
          <a:stretch/>
        </p:blipFill>
        <p:spPr>
          <a:xfrm>
            <a:off x="1140930" y="2489210"/>
            <a:ext cx="3074454" cy="1693178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931202F5-7E2B-9A7D-AB89-8162C70CD6E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3057" y="-367870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2210EDD-A12D-F710-B628-2DA834A3FC58}"/>
              </a:ext>
            </a:extLst>
          </p:cNvPr>
          <p:cNvSpPr txBox="1"/>
          <p:nvPr/>
        </p:nvSpPr>
        <p:spPr>
          <a:xfrm>
            <a:off x="4572000" y="5365532"/>
            <a:ext cx="3776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2007</a:t>
            </a:r>
          </a:p>
        </p:txBody>
      </p:sp>
    </p:spTree>
    <p:extLst>
      <p:ext uri="{BB962C8B-B14F-4D97-AF65-F5344CB8AC3E}">
        <p14:creationId xmlns:p14="http://schemas.microsoft.com/office/powerpoint/2010/main" val="2507426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3E44E3-FB98-E457-4833-4314E6492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AF6CDB-281E-CF8F-34A1-7B33445C62D8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49E899F6-E4DB-391B-A2EE-49C1756740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FB8ED60-8B23-462F-D9A0-3ADBC94DAACB}"/>
              </a:ext>
            </a:extLst>
          </p:cNvPr>
          <p:cNvSpPr txBox="1"/>
          <p:nvPr/>
        </p:nvSpPr>
        <p:spPr>
          <a:xfrm>
            <a:off x="1383962" y="1479979"/>
            <a:ext cx="783413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contae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in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Éirinn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ina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bhfuil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baile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Teampall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Mór?</a:t>
            </a:r>
          </a:p>
        </p:txBody>
      </p:sp>
      <p:pic>
        <p:nvPicPr>
          <p:cNvPr id="6" name="Picture 5" descr="A green and white text&#10;&#10;AI-generated content may be incorrect.">
            <a:extLst>
              <a:ext uri="{FF2B5EF4-FFF2-40B4-BE49-F238E27FC236}">
                <a16:creationId xmlns:a16="http://schemas.microsoft.com/office/drawing/2014/main" id="{725497E0-273D-3105-8AF3-66DCC753CCF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0896" y="-206141"/>
            <a:ext cx="4286441" cy="1611444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A1F06F5-1BDB-C59F-5F18-799DFF0E618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3057" y="-367870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ACF86A-675F-EC38-61C1-ECB2C8811DAD}"/>
              </a:ext>
            </a:extLst>
          </p:cNvPr>
          <p:cNvSpPr txBox="1"/>
          <p:nvPr/>
        </p:nvSpPr>
        <p:spPr>
          <a:xfrm>
            <a:off x="3611880" y="4724999"/>
            <a:ext cx="56062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Co. </a:t>
            </a:r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Thiobrad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Árann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33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9C06C8-B59D-14DB-F54C-13335D91D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D2F6C5-CB0A-0AD2-8C89-7D5A3C6D4E82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97D52E65-A188-B360-F79C-3B8948B809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4F9E75A-568E-9DFC-15C6-D3D61072562D}"/>
              </a:ext>
            </a:extLst>
          </p:cNvPr>
          <p:cNvSpPr txBox="1"/>
          <p:nvPr/>
        </p:nvSpPr>
        <p:spPr>
          <a:xfrm>
            <a:off x="2111136" y="1489123"/>
            <a:ext cx="68671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bhliain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inar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thosaigh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Dara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Cogadh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Domhanda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A green and white text&#10;&#10;AI-generated content may be incorrect.">
            <a:extLst>
              <a:ext uri="{FF2B5EF4-FFF2-40B4-BE49-F238E27FC236}">
                <a16:creationId xmlns:a16="http://schemas.microsoft.com/office/drawing/2014/main" id="{8AE5FE7D-4DDA-7699-8ADA-0BB23098E7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0896" y="-206141"/>
            <a:ext cx="4286441" cy="1611444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4BE2852F-6380-DBB4-1499-D19626D522D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3057" y="-367870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18DED74-DB4C-EEBC-789C-3728B1771046}"/>
              </a:ext>
            </a:extLst>
          </p:cNvPr>
          <p:cNvSpPr txBox="1"/>
          <p:nvPr/>
        </p:nvSpPr>
        <p:spPr>
          <a:xfrm>
            <a:off x="4572000" y="5365532"/>
            <a:ext cx="3776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1939</a:t>
            </a:r>
          </a:p>
        </p:txBody>
      </p:sp>
    </p:spTree>
    <p:extLst>
      <p:ext uri="{BB962C8B-B14F-4D97-AF65-F5344CB8AC3E}">
        <p14:creationId xmlns:p14="http://schemas.microsoft.com/office/powerpoint/2010/main" val="174774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D8355D-51FB-2EF7-A844-1DE5F09903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1A0835-E6C0-E058-6F06-BE9B69C1BB68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A58C4B58-ACDF-E0E4-B56D-A734A87C89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65CAD1A-BBB3-C1AE-F032-2259CE0CEF4B}"/>
              </a:ext>
            </a:extLst>
          </p:cNvPr>
          <p:cNvSpPr txBox="1"/>
          <p:nvPr/>
        </p:nvSpPr>
        <p:spPr>
          <a:xfrm>
            <a:off x="2248296" y="1405303"/>
            <a:ext cx="67299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San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Astráil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sórt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ainmhí é an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diongó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A green and white text&#10;&#10;AI-generated content may be incorrect.">
            <a:extLst>
              <a:ext uri="{FF2B5EF4-FFF2-40B4-BE49-F238E27FC236}">
                <a16:creationId xmlns:a16="http://schemas.microsoft.com/office/drawing/2014/main" id="{6AC7209F-A5E8-6BBA-85D9-B9AC9C8012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0896" y="-206141"/>
            <a:ext cx="4286441" cy="1611444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8E90416E-DD4D-15F6-0384-3A2E42D7F93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3057" y="-367870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711721-9739-C7D9-6309-97DC9E760193}"/>
              </a:ext>
            </a:extLst>
          </p:cNvPr>
          <p:cNvSpPr txBox="1"/>
          <p:nvPr/>
        </p:nvSpPr>
        <p:spPr>
          <a:xfrm>
            <a:off x="4572000" y="5365532"/>
            <a:ext cx="3776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Madra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3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3664AC-560B-30AD-8454-DFB83CBE1B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609E9E-3BA6-4DF0-2ECE-A7878ADE281E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C6475DD5-1315-6566-1BC8-FB37221B05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BCA92E8-4FAD-89EE-34E7-960B820B1BC7}"/>
              </a:ext>
            </a:extLst>
          </p:cNvPr>
          <p:cNvSpPr txBox="1"/>
          <p:nvPr/>
        </p:nvSpPr>
        <p:spPr>
          <a:xfrm>
            <a:off x="1766888" y="1973755"/>
            <a:ext cx="73131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í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príomhchathair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Céinia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(Kenya)?</a:t>
            </a:r>
          </a:p>
        </p:txBody>
      </p:sp>
      <p:pic>
        <p:nvPicPr>
          <p:cNvPr id="6" name="Picture 5" descr="A green and white text&#10;&#10;AI-generated content may be incorrect.">
            <a:extLst>
              <a:ext uri="{FF2B5EF4-FFF2-40B4-BE49-F238E27FC236}">
                <a16:creationId xmlns:a16="http://schemas.microsoft.com/office/drawing/2014/main" id="{3C208FFA-976D-3F7E-96E0-899D7FA222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0896" y="-206141"/>
            <a:ext cx="4286441" cy="1611444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C19F52B0-A5A9-702C-DE2C-9670E44097E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3057" y="-367870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451704B-974F-801A-2A2F-F519F42EC6EC}"/>
              </a:ext>
            </a:extLst>
          </p:cNvPr>
          <p:cNvSpPr txBox="1"/>
          <p:nvPr/>
        </p:nvSpPr>
        <p:spPr>
          <a:xfrm>
            <a:off x="4572000" y="5365532"/>
            <a:ext cx="3776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Nairobi</a:t>
            </a:r>
          </a:p>
        </p:txBody>
      </p:sp>
    </p:spTree>
    <p:extLst>
      <p:ext uri="{BB962C8B-B14F-4D97-AF65-F5344CB8AC3E}">
        <p14:creationId xmlns:p14="http://schemas.microsoft.com/office/powerpoint/2010/main" val="306282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362260-C0DC-71EA-5C7F-1F8474A21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17301C-A07F-D051-DDD5-A58BE8C1D1C9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ECEB422-3F76-B969-BD59-128C5B5AB6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633132-FA84-BDDD-8848-3D882DAF1D46}"/>
              </a:ext>
            </a:extLst>
          </p:cNvPr>
          <p:cNvSpPr txBox="1"/>
          <p:nvPr/>
        </p:nvSpPr>
        <p:spPr>
          <a:xfrm>
            <a:off x="3602736" y="1215593"/>
            <a:ext cx="554126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sórt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bláthanna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iad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seo: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plúiríní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sneachta,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tiúilipí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nó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lusanna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chromchinn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Picture 7" descr="A bouquet of yellow flowers&#10;&#10;AI-generated content may be incorrect.">
            <a:extLst>
              <a:ext uri="{FF2B5EF4-FFF2-40B4-BE49-F238E27FC236}">
                <a16:creationId xmlns:a16="http://schemas.microsoft.com/office/drawing/2014/main" id="{920EE03F-834C-2694-F8FC-75348CCE0B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98" y="1875980"/>
            <a:ext cx="2818791" cy="2539349"/>
          </a:xfrm>
          <a:prstGeom prst="rect">
            <a:avLst/>
          </a:prstGeom>
        </p:spPr>
      </p:pic>
      <p:pic>
        <p:nvPicPr>
          <p:cNvPr id="6" name="Picture 5" descr="A green and white text&#10;&#10;AI-generated content may be incorrect.">
            <a:extLst>
              <a:ext uri="{FF2B5EF4-FFF2-40B4-BE49-F238E27FC236}">
                <a16:creationId xmlns:a16="http://schemas.microsoft.com/office/drawing/2014/main" id="{32DBC48B-11C4-2A81-F8E6-02C173286FC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0896" y="-206141"/>
            <a:ext cx="4286441" cy="1611444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845A82A8-77E2-C32B-5587-2B6BCCF0FCD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3057" y="-367870"/>
            <a:ext cx="2695223" cy="17731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8B2179B-76A3-5A9A-91D0-F9F738E5B4E2}"/>
              </a:ext>
            </a:extLst>
          </p:cNvPr>
          <p:cNvSpPr txBox="1"/>
          <p:nvPr/>
        </p:nvSpPr>
        <p:spPr>
          <a:xfrm>
            <a:off x="3974116" y="4928575"/>
            <a:ext cx="46002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Lusanna</a:t>
            </a:r>
            <a:r>
              <a:rPr lang="en-IE" sz="54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 an </a:t>
            </a:r>
            <a:r>
              <a:rPr lang="en-IE" sz="54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Chromchinn</a:t>
            </a:r>
            <a:endParaRPr lang="en-IE" sz="54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96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F73DA9-202D-D69D-F6BF-D952E8941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C42033-729C-E18A-7AA5-F5EA30218DC7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420A9BE4-A9F8-28FB-B4A8-5636C2AD3E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06FD87C9-E7E2-B1DF-9B2F-896F068BA0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558" y="-308355"/>
            <a:ext cx="3506632" cy="21645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B1E45C5-F96B-F019-5701-D7E14657C04F}"/>
              </a:ext>
            </a:extLst>
          </p:cNvPr>
          <p:cNvSpPr txBox="1"/>
          <p:nvPr/>
        </p:nvSpPr>
        <p:spPr>
          <a:xfrm>
            <a:off x="3931920" y="1781731"/>
            <a:ext cx="449666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chuid den chorp ar a gcaitear buataisí mar seo?</a:t>
            </a:r>
          </a:p>
        </p:txBody>
      </p:sp>
      <p:pic>
        <p:nvPicPr>
          <p:cNvPr id="8" name="Picture 7" descr="A pair of red and black football shoes&#10;&#10;AI-generated content may be incorrect.">
            <a:extLst>
              <a:ext uri="{FF2B5EF4-FFF2-40B4-BE49-F238E27FC236}">
                <a16:creationId xmlns:a16="http://schemas.microsoft.com/office/drawing/2014/main" id="{C3B7B896-9008-99AE-4D09-6C82792A3FA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00" r="8600"/>
          <a:stretch/>
        </p:blipFill>
        <p:spPr>
          <a:xfrm>
            <a:off x="1216152" y="2181982"/>
            <a:ext cx="2715768" cy="2292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43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ED8267-B51C-FEB2-6BD2-F87586BD6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BF3091-05ED-CB9D-45E8-BF833C1EC1AE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E68BE94-648C-997A-7F96-C076ECC1B6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6F927258-CBCF-5EB7-792B-1B56E7FEEB0E}"/>
              </a:ext>
            </a:extLst>
          </p:cNvPr>
          <p:cNvGrpSpPr/>
          <p:nvPr/>
        </p:nvGrpSpPr>
        <p:grpSpPr>
          <a:xfrm>
            <a:off x="3645404" y="1612391"/>
            <a:ext cx="5377162" cy="3633218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176DBD2A-10CC-CF49-D309-14577DB49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F729D7E4-3A48-8010-B4D3-63B2F365AC3F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7996A25-E68C-77CE-F572-538863316AB9}"/>
              </a:ext>
            </a:extLst>
          </p:cNvPr>
          <p:cNvGrpSpPr/>
          <p:nvPr/>
        </p:nvGrpSpPr>
        <p:grpSpPr>
          <a:xfrm>
            <a:off x="4154421" y="-491514"/>
            <a:ext cx="3925832" cy="2438405"/>
            <a:chOff x="4154421" y="-491514"/>
            <a:chExt cx="3925832" cy="2438405"/>
          </a:xfrm>
        </p:grpSpPr>
        <p:pic>
          <p:nvPicPr>
            <p:cNvPr id="8" name="Picture 7" descr="A green and white text with orange and white stripes&#10;&#10;AI-generated content may be incorrect.">
              <a:extLst>
                <a:ext uri="{FF2B5EF4-FFF2-40B4-BE49-F238E27FC236}">
                  <a16:creationId xmlns:a16="http://schemas.microsoft.com/office/drawing/2014/main" id="{C212722C-1FDA-BCCF-5AB0-F0BF6B6AA8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4421" y="-491514"/>
              <a:ext cx="3925832" cy="243840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86FAF96A-9393-DEC3-EEC8-22CD59FC2C5F}"/>
                </a:ext>
              </a:extLst>
            </p:cNvPr>
            <p:cNvSpPr/>
            <p:nvPr/>
          </p:nvSpPr>
          <p:spPr>
            <a:xfrm rot="19734599">
              <a:off x="5286552" y="326888"/>
              <a:ext cx="283022" cy="114413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322049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4A1C77-CB38-2BF9-BEEF-E8949E8AA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237C89-46CA-6738-35C5-2B68EE41CD68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CA280890-D81F-ADF5-64F1-280FB50911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F10E09C1-E2A3-CE1E-A555-00D98396B3F2}"/>
              </a:ext>
            </a:extLst>
          </p:cNvPr>
          <p:cNvGrpSpPr/>
          <p:nvPr/>
        </p:nvGrpSpPr>
        <p:grpSpPr>
          <a:xfrm>
            <a:off x="4372114" y="-371857"/>
            <a:ext cx="3490446" cy="2358410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439D5D34-FE83-89EE-8EA0-0714D5C4AD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EACCE2CA-3FEA-FBA2-E584-014FA365D3B5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68192C99-01CA-7903-D8A1-BADD9194D095}"/>
              </a:ext>
            </a:extLst>
          </p:cNvPr>
          <p:cNvSpPr txBox="1"/>
          <p:nvPr/>
        </p:nvSpPr>
        <p:spPr>
          <a:xfrm>
            <a:off x="3621024" y="3942657"/>
            <a:ext cx="5422392" cy="2308324"/>
          </a:xfrm>
          <a:prstGeom prst="rect">
            <a:avLst/>
          </a:prstGeom>
          <a:solidFill>
            <a:schemeClr val="bg1"/>
          </a:solidFill>
          <a:ln w="76200">
            <a:solidFill>
              <a:srgbClr val="08520B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Fástar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fataí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fada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feoite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go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fairsing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le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feamainn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301E0D-3474-9BBE-B5E3-40ADD275EF93}"/>
              </a:ext>
            </a:extLst>
          </p:cNvPr>
          <p:cNvSpPr txBox="1"/>
          <p:nvPr/>
        </p:nvSpPr>
        <p:spPr>
          <a:xfrm>
            <a:off x="3346704" y="1715015"/>
            <a:ext cx="5797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iarracht an rabhlóg seo a rá go tapa!</a:t>
            </a:r>
          </a:p>
        </p:txBody>
      </p:sp>
    </p:spTree>
    <p:extLst>
      <p:ext uri="{BB962C8B-B14F-4D97-AF65-F5344CB8AC3E}">
        <p14:creationId xmlns:p14="http://schemas.microsoft.com/office/powerpoint/2010/main" val="8520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54B8E1-E843-BC2A-F436-B832FD98C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09336E-ECAB-C0B9-B2B0-98A4AF796A5A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6826C519-18FE-1DA1-18A5-6DDBC60EF0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9521FF4-B5C7-2F09-25FE-09713ABF3B1D}"/>
              </a:ext>
            </a:extLst>
          </p:cNvPr>
          <p:cNvSpPr txBox="1">
            <a:spLocks/>
          </p:cNvSpPr>
          <p:nvPr/>
        </p:nvSpPr>
        <p:spPr>
          <a:xfrm>
            <a:off x="3383281" y="1789636"/>
            <a:ext cx="5826798" cy="3278728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10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Sin an </a:t>
            </a:r>
            <a:r>
              <a:rPr lang="en-IE" sz="10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Deireadh</a:t>
            </a:r>
            <a:endParaRPr lang="en-IE" sz="10000" b="1" dirty="0">
              <a:ln w="19050">
                <a:solidFill>
                  <a:sysClr val="windowText" lastClr="000000"/>
                </a:solidFill>
              </a:ln>
              <a:solidFill>
                <a:srgbClr val="08520B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262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C93452-C11F-2FCD-83D0-63061C81D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FA3D46-D8F3-F41C-C09D-6661FEB76B32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6AB174ED-8124-893F-DDFA-8F8E090067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ABD40B5-78D8-EBB3-C9DA-61AAF45B4679}"/>
              </a:ext>
            </a:extLst>
          </p:cNvPr>
          <p:cNvSpPr txBox="1">
            <a:spLocks/>
          </p:cNvSpPr>
          <p:nvPr/>
        </p:nvSpPr>
        <p:spPr>
          <a:xfrm>
            <a:off x="3566159" y="235156"/>
            <a:ext cx="5497615" cy="3278728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Tá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súil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againn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gur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bhain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sibh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taitneamh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as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ceisteanna</a:t>
            </a:r>
            <a:endParaRPr lang="en-IE" sz="6600" b="1" dirty="0">
              <a:ln w="19050">
                <a:solidFill>
                  <a:sysClr val="windowText" lastClr="000000"/>
                </a:solidFill>
              </a:ln>
              <a:solidFill>
                <a:srgbClr val="08520B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31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1B0D8E-C338-B6E3-FCDC-D051EF31B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30909C-3B0D-7A9C-8000-310FD8135194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E8665E5E-04DD-D323-2EF8-9A85754B532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A8728-AC58-E35A-78ED-34B45020C430}"/>
              </a:ext>
            </a:extLst>
          </p:cNvPr>
          <p:cNvSpPr txBox="1">
            <a:spLocks/>
          </p:cNvSpPr>
          <p:nvPr/>
        </p:nvSpPr>
        <p:spPr>
          <a:xfrm>
            <a:off x="3496546" y="2035857"/>
            <a:ext cx="5826798" cy="2535476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Slán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agus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Beannacht</a:t>
            </a:r>
            <a:endParaRPr lang="en-IE" sz="8000" b="1" dirty="0">
              <a:ln w="19050">
                <a:solidFill>
                  <a:sysClr val="windowText" lastClr="000000"/>
                </a:solidFill>
              </a:ln>
              <a:solidFill>
                <a:srgbClr val="08520B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47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3E18C4-6972-F980-4FE5-D7EA4BBCE1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B2A181-BCF3-F4CD-E486-52D30F87F68A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9C0E1DF3-1D4D-44FF-A247-8FBE94B7B5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088C133-4C3C-F025-1473-FC7DE032E47C}"/>
              </a:ext>
            </a:extLst>
          </p:cNvPr>
          <p:cNvSpPr txBox="1"/>
          <p:nvPr/>
        </p:nvSpPr>
        <p:spPr>
          <a:xfrm>
            <a:off x="3566160" y="1310120"/>
            <a:ext cx="527608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300" dirty="0">
                <a:latin typeface="HelloTiffany" panose="02000603000000000000" pitchFamily="2" charset="0"/>
                <a:ea typeface="HelloTiffany" panose="02000603000000000000" pitchFamily="2" charset="0"/>
              </a:rPr>
              <a:t>Thank you for downloading this </a:t>
            </a:r>
            <a:r>
              <a:rPr lang="en-IE" sz="13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Seomra</a:t>
            </a:r>
            <a:r>
              <a:rPr lang="en-IE" sz="1300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13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Ranga</a:t>
            </a:r>
            <a:r>
              <a:rPr lang="en-IE" sz="1300" dirty="0">
                <a:latin typeface="HelloTiffany" panose="02000603000000000000" pitchFamily="2" charset="0"/>
                <a:ea typeface="HelloTiffany" panose="02000603000000000000" pitchFamily="2" charset="0"/>
              </a:rPr>
              <a:t> resource. We hope that you find it practical and useful in your classroom.</a:t>
            </a:r>
          </a:p>
          <a:p>
            <a:br>
              <a:rPr lang="en-IE" sz="1300" dirty="0">
                <a:latin typeface="HelloTiffany" panose="02000603000000000000" pitchFamily="2" charset="0"/>
                <a:ea typeface="HelloTiffany" panose="02000603000000000000" pitchFamily="2" charset="0"/>
              </a:rPr>
            </a:br>
            <a:r>
              <a:rPr lang="en-IE" sz="1300" dirty="0">
                <a:latin typeface="HelloTiffany" panose="02000603000000000000" pitchFamily="2" charset="0"/>
                <a:ea typeface="HelloTiffany" panose="02000603000000000000" pitchFamily="2" charset="0"/>
              </a:rPr>
              <a:t>Please be aware of the following conditions before using this resource.</a:t>
            </a:r>
          </a:p>
          <a:p>
            <a:endParaRPr lang="en-IE" sz="13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3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Please DO: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300" dirty="0">
                <a:latin typeface="HelloTiffany" panose="02000603000000000000" pitchFamily="2" charset="0"/>
                <a:ea typeface="HelloTiffany" panose="02000603000000000000" pitchFamily="2" charset="0"/>
              </a:rPr>
              <a:t>Use it with your pupils in your classroom.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300" dirty="0">
                <a:latin typeface="HelloTiffany" panose="02000603000000000000" pitchFamily="2" charset="0"/>
                <a:ea typeface="HelloTiffany" panose="02000603000000000000" pitchFamily="2" charset="0"/>
              </a:rPr>
              <a:t>Make this resource available to your pupils in a private enclosed online space </a:t>
            </a:r>
            <a:r>
              <a:rPr lang="en-IE" sz="13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eg.</a:t>
            </a:r>
            <a:r>
              <a:rPr lang="en-IE" sz="1300" dirty="0">
                <a:latin typeface="HelloTiffany" panose="02000603000000000000" pitchFamily="2" charset="0"/>
                <a:ea typeface="HelloTiffany" panose="02000603000000000000" pitchFamily="2" charset="0"/>
              </a:rPr>
              <a:t> Google Classroom, Seesaw, </a:t>
            </a:r>
            <a:r>
              <a:rPr lang="en-IE" sz="13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Edublogs</a:t>
            </a:r>
            <a:r>
              <a:rPr lang="en-IE" sz="1300" dirty="0">
                <a:latin typeface="HelloTiffany" panose="02000603000000000000" pitchFamily="2" charset="0"/>
                <a:ea typeface="HelloTiffany" panose="02000603000000000000" pitchFamily="2" charset="0"/>
              </a:rPr>
              <a:t>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300" dirty="0">
                <a:latin typeface="HelloTiffany" panose="02000603000000000000" pitchFamily="2" charset="0"/>
                <a:ea typeface="HelloTiffany" panose="02000603000000000000" pitchFamily="2" charset="0"/>
              </a:rPr>
              <a:t>Tell others if you have found it useful.</a:t>
            </a:r>
            <a:br>
              <a:rPr lang="en-IE" sz="1300" dirty="0">
                <a:latin typeface="HelloTiffany" panose="02000603000000000000" pitchFamily="2" charset="0"/>
                <a:ea typeface="HelloTiffany" panose="02000603000000000000" pitchFamily="2" charset="0"/>
              </a:rPr>
            </a:br>
            <a:endParaRPr lang="en-IE" sz="13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3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Please DO NOT: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300" dirty="0">
                <a:latin typeface="HelloTiffany" panose="02000603000000000000" pitchFamily="2" charset="0"/>
                <a:ea typeface="HelloTiffany" panose="02000603000000000000" pitchFamily="2" charset="0"/>
              </a:rPr>
              <a:t>Copy or share this resource (in part or whole) with others who have not joined our website. By becoming a member for themselves, they will help the site develop into the future.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300" dirty="0">
                <a:latin typeface="HelloTiffany" panose="02000603000000000000" pitchFamily="2" charset="0"/>
                <a:ea typeface="HelloTiffany" panose="02000603000000000000" pitchFamily="2" charset="0"/>
              </a:rPr>
              <a:t>Make this resource available on your school website for anyone to download.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300" dirty="0">
                <a:latin typeface="HelloTiffany" panose="02000603000000000000" pitchFamily="2" charset="0"/>
                <a:ea typeface="HelloTiffany" panose="02000603000000000000" pitchFamily="2" charset="0"/>
              </a:rPr>
              <a:t>Share  this resource with participants on any sort of course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300" dirty="0">
                <a:latin typeface="HelloTiffany" panose="02000603000000000000" pitchFamily="2" charset="0"/>
                <a:ea typeface="HelloTiffany" panose="02000603000000000000" pitchFamily="2" charset="0"/>
              </a:rPr>
              <a:t>Share this resource with other teachers in online groups </a:t>
            </a:r>
            <a:r>
              <a:rPr lang="en-IE" sz="13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eg.</a:t>
            </a:r>
            <a:r>
              <a:rPr lang="en-IE" sz="1300" dirty="0">
                <a:latin typeface="HelloTiffany" panose="02000603000000000000" pitchFamily="2" charset="0"/>
                <a:ea typeface="HelloTiffany" panose="02000603000000000000" pitchFamily="2" charset="0"/>
              </a:rPr>
              <a:t> Facebook Groups, WhatsApp Groups etc.</a:t>
            </a:r>
          </a:p>
          <a:p>
            <a:endParaRPr lang="en-IE" sz="13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300" dirty="0">
                <a:latin typeface="HelloTiffany" panose="02000603000000000000" pitchFamily="2" charset="0"/>
                <a:ea typeface="HelloTiffany" panose="02000603000000000000" pitchFamily="2" charset="0"/>
              </a:rPr>
              <a:t>Kind regards, </a:t>
            </a:r>
            <a:r>
              <a:rPr lang="en-IE" sz="13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Seomra</a:t>
            </a:r>
            <a:r>
              <a:rPr lang="en-IE" sz="1300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13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Ranga</a:t>
            </a:r>
            <a:endParaRPr lang="en-IE" sz="1300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777A39-70EE-2405-0E91-9040FE40DF04}"/>
              </a:ext>
            </a:extLst>
          </p:cNvPr>
          <p:cNvSpPr txBox="1"/>
          <p:nvPr/>
        </p:nvSpPr>
        <p:spPr>
          <a:xfrm>
            <a:off x="4641360" y="88465"/>
            <a:ext cx="2951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4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Your Information</a:t>
            </a:r>
          </a:p>
        </p:txBody>
      </p:sp>
    </p:spTree>
    <p:extLst>
      <p:ext uri="{BB962C8B-B14F-4D97-AF65-F5344CB8AC3E}">
        <p14:creationId xmlns:p14="http://schemas.microsoft.com/office/powerpoint/2010/main" val="7363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1D086F-FDCF-EAD2-5D77-B6EB57529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CBCDFA-ABCE-B674-EF41-9A61FAB9005D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EE4F692F-0001-C515-BC69-CF9F62A8F07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C47E17B-2F76-721F-9A0E-A2D9EC0B0D97}"/>
              </a:ext>
            </a:extLst>
          </p:cNvPr>
          <p:cNvSpPr txBox="1">
            <a:spLocks/>
          </p:cNvSpPr>
          <p:nvPr/>
        </p:nvSpPr>
        <p:spPr>
          <a:xfrm>
            <a:off x="3931406" y="384735"/>
            <a:ext cx="4460435" cy="36871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E" sz="2000" b="1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Úsáidtear</a:t>
            </a:r>
            <a:r>
              <a:rPr lang="en-IE" sz="2000" b="1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2000" b="1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íomhánna</a:t>
            </a:r>
            <a:r>
              <a:rPr lang="en-IE" sz="2000" b="1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sa </a:t>
            </a:r>
            <a:r>
              <a:rPr lang="en-IE" sz="2000" b="1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chomad</a:t>
            </a:r>
            <a:r>
              <a:rPr lang="en-IE" sz="2000" b="1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seo ó: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1B7EAD-332B-B801-8C66-52A6CF382D20}"/>
              </a:ext>
            </a:extLst>
          </p:cNvPr>
          <p:cNvSpPr txBox="1"/>
          <p:nvPr/>
        </p:nvSpPr>
        <p:spPr>
          <a:xfrm>
            <a:off x="6117337" y="1663084"/>
            <a:ext cx="2246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/>
              </a:rPr>
              <a:t>https://depositphotos.com/</a:t>
            </a:r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C3CE07-5E40-8AB2-D43E-6641F931B8B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1641" y="1633402"/>
            <a:ext cx="1835696" cy="3671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A135F61-A285-D320-CD35-99B2568DBB3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7942" y="1054763"/>
            <a:ext cx="1572133" cy="35869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01D2072-A633-C3B2-E32B-B62FC3EBC9B3}"/>
              </a:ext>
            </a:extLst>
          </p:cNvPr>
          <p:cNvSpPr txBox="1"/>
          <p:nvPr/>
        </p:nvSpPr>
        <p:spPr>
          <a:xfrm>
            <a:off x="5933125" y="1054762"/>
            <a:ext cx="2103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7"/>
              </a:rPr>
              <a:t>https://www.textgiraffe.com/</a:t>
            </a:r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4694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7E7320-2FCE-3829-083D-35493BAE0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27D753-A470-9BE7-69AB-E593132609E5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5883866B-C8F7-F814-CD3A-DB43541FF8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4561E743-1F78-F23A-E45C-761A11D7EF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558" y="-308355"/>
            <a:ext cx="3506632" cy="21645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1C602E-3D5C-995B-6B0A-7DDB285F3178}"/>
              </a:ext>
            </a:extLst>
          </p:cNvPr>
          <p:cNvSpPr txBox="1"/>
          <p:nvPr/>
        </p:nvSpPr>
        <p:spPr>
          <a:xfrm>
            <a:off x="4512192" y="1781731"/>
            <a:ext cx="384542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sort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bia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é seo?</a:t>
            </a:r>
          </a:p>
        </p:txBody>
      </p:sp>
      <p:pic>
        <p:nvPicPr>
          <p:cNvPr id="8" name="Picture 7" descr="A piece of cheese with holes&#10;&#10;AI-generated content may be incorrect.">
            <a:extLst>
              <a:ext uri="{FF2B5EF4-FFF2-40B4-BE49-F238E27FC236}">
                <a16:creationId xmlns:a16="http://schemas.microsoft.com/office/drawing/2014/main" id="{DBB8FC9D-B1E3-E167-2283-DCBF6AB30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203" y="1781731"/>
            <a:ext cx="3349061" cy="2953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45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FC9BE5-0E5C-D840-230C-C93F7254C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CF0B94-C6CA-5DEE-7A64-A7BBBC718C43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B1CDF654-BC64-1BC8-BD15-E5874C355F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9190DFFD-B420-258E-05A5-C387E7B5141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558" y="-308355"/>
            <a:ext cx="3506632" cy="21645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E86770-12DE-2753-7645-4329E85D6952}"/>
              </a:ext>
            </a:extLst>
          </p:cNvPr>
          <p:cNvSpPr txBox="1"/>
          <p:nvPr/>
        </p:nvSpPr>
        <p:spPr>
          <a:xfrm>
            <a:off x="2176272" y="1489123"/>
            <a:ext cx="6858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mhéad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dath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atá i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mbogha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báistí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835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F10C46-1FB8-D074-3EBE-2A60FD0DC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3A8F23-3574-69BC-3A42-CFA5CB5556A8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982B70C9-E510-EDC9-5F01-8E3C1A9D09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F6FD28B-8A72-0382-0F44-445835C66602}"/>
              </a:ext>
            </a:extLst>
          </p:cNvPr>
          <p:cNvSpPr txBox="1">
            <a:spLocks/>
          </p:cNvSpPr>
          <p:nvPr/>
        </p:nvSpPr>
        <p:spPr>
          <a:xfrm>
            <a:off x="3785616" y="919906"/>
            <a:ext cx="5271543" cy="5018188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Fáilte go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dtí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Tráth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gCeist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2025</a:t>
            </a:r>
          </a:p>
        </p:txBody>
      </p:sp>
    </p:spTree>
    <p:extLst>
      <p:ext uri="{BB962C8B-B14F-4D97-AF65-F5344CB8AC3E}">
        <p14:creationId xmlns:p14="http://schemas.microsoft.com/office/powerpoint/2010/main" val="144381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D33D15-0F49-A33B-3D11-D14BD5DBC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A9CCCE-F880-C0A4-9655-9942BA87ECE5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080F7075-9D75-E982-CD3D-32BBD820B1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0AD9A4AB-4BBB-A5DC-8E85-DD6E583DF1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558" y="-308355"/>
            <a:ext cx="3506632" cy="21645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7DCC42-4141-D09E-4C83-F0DD5717D587}"/>
              </a:ext>
            </a:extLst>
          </p:cNvPr>
          <p:cNvSpPr txBox="1"/>
          <p:nvPr/>
        </p:nvSpPr>
        <p:spPr>
          <a:xfrm>
            <a:off x="4197442" y="1781731"/>
            <a:ext cx="483682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cluiche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seo: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ficheall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táiplis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nó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pócar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Picture 7" descr="A group of chess pieces&#10;&#10;AI-generated content may be incorrect.">
            <a:extLst>
              <a:ext uri="{FF2B5EF4-FFF2-40B4-BE49-F238E27FC236}">
                <a16:creationId xmlns:a16="http://schemas.microsoft.com/office/drawing/2014/main" id="{27D2942A-B9E3-EF81-F23B-D24BE520269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648" y="2103316"/>
            <a:ext cx="3149440" cy="218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46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9D48B6-3939-1328-6E58-920C8006A0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A42828-ACE0-3082-E0CF-2CB1EA18965E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F1BFAB35-CF44-3DF8-C91F-AB0005E63E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BF231D82-74FF-07AE-DA63-C09A0C3ACC5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558" y="-308355"/>
            <a:ext cx="3506632" cy="21645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0C6AED-0075-0B34-EBB4-8EB63179B506}"/>
              </a:ext>
            </a:extLst>
          </p:cNvPr>
          <p:cNvSpPr txBox="1"/>
          <p:nvPr/>
        </p:nvSpPr>
        <p:spPr>
          <a:xfrm>
            <a:off x="4512192" y="1781731"/>
            <a:ext cx="42386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contae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é seo?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452B4BC-0F43-5AF6-EBAB-C372FF849FBF}"/>
              </a:ext>
            </a:extLst>
          </p:cNvPr>
          <p:cNvGrpSpPr/>
          <p:nvPr/>
        </p:nvGrpSpPr>
        <p:grpSpPr>
          <a:xfrm>
            <a:off x="1847088" y="1527048"/>
            <a:ext cx="2484975" cy="3172968"/>
            <a:chOff x="1847088" y="1527048"/>
            <a:chExt cx="2484975" cy="3172968"/>
          </a:xfrm>
        </p:grpSpPr>
        <p:pic>
          <p:nvPicPr>
            <p:cNvPr id="3074" name="Picture 2" descr="Vector Maps of Ireland | Free Vector Maps">
              <a:extLst>
                <a:ext uri="{FF2B5EF4-FFF2-40B4-BE49-F238E27FC236}">
                  <a16:creationId xmlns:a16="http://schemas.microsoft.com/office/drawing/2014/main" id="{42693BD9-8A50-62EF-AC27-9B6DE461F24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990" r="24850"/>
            <a:stretch/>
          </p:blipFill>
          <p:spPr bwMode="auto">
            <a:xfrm>
              <a:off x="1847088" y="1527048"/>
              <a:ext cx="2206672" cy="31729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Arrow: Left 5">
              <a:extLst>
                <a:ext uri="{FF2B5EF4-FFF2-40B4-BE49-F238E27FC236}">
                  <a16:creationId xmlns:a16="http://schemas.microsoft.com/office/drawing/2014/main" id="{18E6EBB0-4769-EAA1-6D01-52382ECDA0FD}"/>
                </a:ext>
              </a:extLst>
            </p:cNvPr>
            <p:cNvSpPr/>
            <p:nvPr/>
          </p:nvSpPr>
          <p:spPr>
            <a:xfrm rot="19351165">
              <a:off x="3833629" y="2414016"/>
              <a:ext cx="498434" cy="246888"/>
            </a:xfrm>
            <a:prstGeom prst="left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71821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775FBC-C584-614C-978B-A0A1844CC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08F480-31DC-7930-7E2B-464AEC5D60F6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088EEDCA-4EBF-6000-0363-6528431EC61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7DB1488A-89FE-A893-2F53-8C35DD9AE8A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558" y="-308355"/>
            <a:ext cx="3506632" cy="21645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D9DE182-52E1-C293-F8A9-E3361B893F82}"/>
              </a:ext>
            </a:extLst>
          </p:cNvPr>
          <p:cNvSpPr txBox="1"/>
          <p:nvPr/>
        </p:nvSpPr>
        <p:spPr>
          <a:xfrm>
            <a:off x="4512192" y="1781731"/>
            <a:ext cx="43026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spórt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seo:</a:t>
            </a:r>
          </a:p>
        </p:txBody>
      </p:sp>
      <p:pic>
        <p:nvPicPr>
          <p:cNvPr id="7" name="Picture 6" descr="A tennis racket and a ball&#10;&#10;AI-generated content may be incorrect.">
            <a:extLst>
              <a:ext uri="{FF2B5EF4-FFF2-40B4-BE49-F238E27FC236}">
                <a16:creationId xmlns:a16="http://schemas.microsoft.com/office/drawing/2014/main" id="{9AB2CBEE-6466-BB21-B847-A304EFEB1EE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8156" y="1461376"/>
            <a:ext cx="3150108" cy="2863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88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5EB02F-45AF-0B1C-3441-FE784F18A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E461CB-A63E-2691-F7B1-55B62E00A922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47BC4012-660D-0E8D-43C5-955BF96CD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153342B6-4100-1EF9-8B76-69F37C8AB5E9}"/>
              </a:ext>
            </a:extLst>
          </p:cNvPr>
          <p:cNvGrpSpPr/>
          <p:nvPr/>
        </p:nvGrpSpPr>
        <p:grpSpPr>
          <a:xfrm>
            <a:off x="3645404" y="1612391"/>
            <a:ext cx="5377162" cy="3633218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DED33B66-C028-AFA5-CF1D-6B0C615FB0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27EA879F-520B-6039-2898-B9193D3E3881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FA16640-C6EC-28CD-5744-F0E5F7420974}"/>
              </a:ext>
            </a:extLst>
          </p:cNvPr>
          <p:cNvGrpSpPr/>
          <p:nvPr/>
        </p:nvGrpSpPr>
        <p:grpSpPr>
          <a:xfrm>
            <a:off x="4154421" y="-491514"/>
            <a:ext cx="3925832" cy="2438405"/>
            <a:chOff x="4154421" y="-491514"/>
            <a:chExt cx="3925832" cy="2438405"/>
          </a:xfrm>
        </p:grpSpPr>
        <p:pic>
          <p:nvPicPr>
            <p:cNvPr id="8" name="Picture 7" descr="A green and white text with orange and white stripes&#10;&#10;AI-generated content may be incorrect.">
              <a:extLst>
                <a:ext uri="{FF2B5EF4-FFF2-40B4-BE49-F238E27FC236}">
                  <a16:creationId xmlns:a16="http://schemas.microsoft.com/office/drawing/2014/main" id="{7F69543F-4AD7-4D32-9443-DBA3C7736A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4421" y="-491514"/>
              <a:ext cx="3925832" cy="243840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C71E01A-9F32-4799-6844-99B806A4EB1F}"/>
                </a:ext>
              </a:extLst>
            </p:cNvPr>
            <p:cNvSpPr/>
            <p:nvPr/>
          </p:nvSpPr>
          <p:spPr>
            <a:xfrm rot="19734599">
              <a:off x="5286552" y="326888"/>
              <a:ext cx="283022" cy="114413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274037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16CAC2-D0FF-8048-EC52-D814D7D5D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68692-5599-E3BD-6AA4-63BEF27812A7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B09E3310-38D0-B114-8D61-62EB3E3476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DC6C1DF-14E2-6C1E-BD48-0F5BAB305A90}"/>
              </a:ext>
            </a:extLst>
          </p:cNvPr>
          <p:cNvGrpSpPr/>
          <p:nvPr/>
        </p:nvGrpSpPr>
        <p:grpSpPr>
          <a:xfrm>
            <a:off x="4372114" y="-371857"/>
            <a:ext cx="3490446" cy="2358410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8F8EC8F2-3D89-F189-E804-3AB06056F0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4CE49FA0-6172-D848-46BD-92567C42D104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09BFB221-A21B-AFDC-7B81-94356D2EF7C0}"/>
              </a:ext>
            </a:extLst>
          </p:cNvPr>
          <p:cNvSpPr txBox="1"/>
          <p:nvPr/>
        </p:nvSpPr>
        <p:spPr>
          <a:xfrm>
            <a:off x="3621024" y="3942657"/>
            <a:ext cx="5422392" cy="1569660"/>
          </a:xfrm>
          <a:prstGeom prst="rect">
            <a:avLst/>
          </a:prstGeom>
          <a:solidFill>
            <a:schemeClr val="bg1"/>
          </a:solidFill>
          <a:ln w="76200">
            <a:solidFill>
              <a:srgbClr val="08520B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Is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deacair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stoca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stracadh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trasna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197D45-04D1-F32B-79A2-AF9ACD853865}"/>
              </a:ext>
            </a:extLst>
          </p:cNvPr>
          <p:cNvSpPr txBox="1"/>
          <p:nvPr/>
        </p:nvSpPr>
        <p:spPr>
          <a:xfrm>
            <a:off x="3346704" y="1715015"/>
            <a:ext cx="5797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iarracht an rabhlóg seo a rá go tapa!</a:t>
            </a:r>
          </a:p>
        </p:txBody>
      </p:sp>
    </p:spTree>
    <p:extLst>
      <p:ext uri="{BB962C8B-B14F-4D97-AF65-F5344CB8AC3E}">
        <p14:creationId xmlns:p14="http://schemas.microsoft.com/office/powerpoint/2010/main" val="132344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FFC57E-A8AE-133F-44B8-49F28E2AC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30991A33-4809-A0C5-D568-C5287CA3F82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308" y="3874301"/>
            <a:ext cx="4145282" cy="26743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15FA0D-EA11-9842-88F4-D13154A6ED79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CBE0077E-ED21-1975-B291-C02A0070C2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6" name="Picture 5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C20AF8A8-FC38-7EEF-BDA6-2055CF91BC4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636" y="3883149"/>
            <a:ext cx="3896324" cy="256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6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AB54BA-A2BD-4DE4-D417-AE3742F5F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9B1169-FDBF-50D6-BA64-40ACA72E879D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CA9D2982-B8BB-4484-2466-D39BC1A976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5ED8B25-37A6-CD27-91C3-451CC76124EA}"/>
              </a:ext>
            </a:extLst>
          </p:cNvPr>
          <p:cNvSpPr txBox="1"/>
          <p:nvPr/>
        </p:nvSpPr>
        <p:spPr>
          <a:xfrm>
            <a:off x="4512192" y="1781731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t-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ainmhí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</a:t>
            </a:r>
          </a:p>
        </p:txBody>
      </p:sp>
      <p:pic>
        <p:nvPicPr>
          <p:cNvPr id="8" name="Picture 7" descr="A mouse with long tail&#10;&#10;AI-generated content may be incorrect.">
            <a:extLst>
              <a:ext uri="{FF2B5EF4-FFF2-40B4-BE49-F238E27FC236}">
                <a16:creationId xmlns:a16="http://schemas.microsoft.com/office/drawing/2014/main" id="{B139FD34-3F7D-D54B-9F23-E56D773119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4440" y="2090902"/>
            <a:ext cx="3401568" cy="2382795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C36B2789-61F9-AF91-2B6B-A76CCFAB4D1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1167" y="-98512"/>
            <a:ext cx="2674770" cy="1725658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39887AB5-A746-6790-057A-9814B89A4C9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7901" y="-146027"/>
            <a:ext cx="2695223" cy="17731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9FEF6C-BCBE-D83A-4F88-BF69186DD6C8}"/>
              </a:ext>
            </a:extLst>
          </p:cNvPr>
          <p:cNvSpPr txBox="1"/>
          <p:nvPr/>
        </p:nvSpPr>
        <p:spPr>
          <a:xfrm>
            <a:off x="4839432" y="5365532"/>
            <a:ext cx="2926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Luch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83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1C6115-1C9F-DC59-93FD-41C091BEA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8BC871-0090-26ED-D213-6CE4ABC5C33F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3BCC9844-7878-A7A0-B96B-B209D345AFC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9413870-5BBA-656E-772F-5B1813FDBCF6}"/>
              </a:ext>
            </a:extLst>
          </p:cNvPr>
          <p:cNvSpPr txBox="1"/>
          <p:nvPr/>
        </p:nvSpPr>
        <p:spPr>
          <a:xfrm>
            <a:off x="2093976" y="1764546"/>
            <a:ext cx="690372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Scríobh an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uimhir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seo: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dhá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mhíle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ocht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gcéad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is a naoi.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20BB45C-C0CA-0CCB-A29B-0E6A67F03B5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1167" y="-98512"/>
            <a:ext cx="2674770" cy="1725658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7C62F988-A443-9D9F-D388-80307AD3CB9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7901" y="-146027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403F7BF-C2D9-EEBE-C5B8-5C882707F972}"/>
              </a:ext>
            </a:extLst>
          </p:cNvPr>
          <p:cNvSpPr txBox="1"/>
          <p:nvPr/>
        </p:nvSpPr>
        <p:spPr>
          <a:xfrm>
            <a:off x="4839432" y="5365532"/>
            <a:ext cx="2926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2,809</a:t>
            </a:r>
          </a:p>
        </p:txBody>
      </p:sp>
    </p:spTree>
    <p:extLst>
      <p:ext uri="{BB962C8B-B14F-4D97-AF65-F5344CB8AC3E}">
        <p14:creationId xmlns:p14="http://schemas.microsoft.com/office/powerpoint/2010/main" val="357320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B7143D-A94C-8E09-DA59-6EA641CA47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416839-3700-384F-AB55-A4CCAB1445D6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96BE55B8-D3AA-1076-07E4-6F84A820AF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B3F923-D358-DB6C-23C8-603989D9A84F}"/>
              </a:ext>
            </a:extLst>
          </p:cNvPr>
          <p:cNvSpPr txBox="1"/>
          <p:nvPr/>
        </p:nvSpPr>
        <p:spPr>
          <a:xfrm>
            <a:off x="4512192" y="1781731"/>
            <a:ext cx="46009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a scríobh an leabhar seo?</a:t>
            </a:r>
          </a:p>
        </p:txBody>
      </p:sp>
      <p:pic>
        <p:nvPicPr>
          <p:cNvPr id="2050" name="Picture 2" descr="The Bookseller - Rights - HCCB unveils Walliams' 'funniest book yet', The  Blunders">
            <a:extLst>
              <a:ext uri="{FF2B5EF4-FFF2-40B4-BE49-F238E27FC236}">
                <a16:creationId xmlns:a16="http://schemas.microsoft.com/office/drawing/2014/main" id="{63525579-824A-E613-B1E7-191849B7C5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066"/>
          <a:stretch/>
        </p:blipFill>
        <p:spPr bwMode="auto">
          <a:xfrm>
            <a:off x="1874648" y="1747712"/>
            <a:ext cx="2198108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1C84E81A-CDC7-9F2A-067D-8D814CDE9B0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1167" y="-98512"/>
            <a:ext cx="2674770" cy="1725658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8CE666FD-7326-B631-ADA0-4DDF40CC1B5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7901" y="-146027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423E889-0460-097B-BA82-5026DA25E838}"/>
              </a:ext>
            </a:extLst>
          </p:cNvPr>
          <p:cNvSpPr txBox="1"/>
          <p:nvPr/>
        </p:nvSpPr>
        <p:spPr>
          <a:xfrm>
            <a:off x="3643271" y="5365532"/>
            <a:ext cx="55492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David Walliams</a:t>
            </a:r>
          </a:p>
        </p:txBody>
      </p:sp>
    </p:spTree>
    <p:extLst>
      <p:ext uri="{BB962C8B-B14F-4D97-AF65-F5344CB8AC3E}">
        <p14:creationId xmlns:p14="http://schemas.microsoft.com/office/powerpoint/2010/main" val="174246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FC56F7-662E-1683-FE47-6AB541123E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7083E6-A67B-E689-E1D5-388D9CAE3EDC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3C20B338-04B4-4856-841B-0E619F616A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296E4CB-19BB-D465-06D8-DA5B1D89651E}"/>
              </a:ext>
            </a:extLst>
          </p:cNvPr>
          <p:cNvSpPr txBox="1"/>
          <p:nvPr/>
        </p:nvSpPr>
        <p:spPr>
          <a:xfrm>
            <a:off x="2212848" y="1306243"/>
            <a:ext cx="673166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mhéad lá atá i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Feabhra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i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mbliain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bhisigh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98BBF82-B46A-531E-C425-9581D3E9635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1167" y="-98512"/>
            <a:ext cx="2674770" cy="1725658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77AC5EAD-D64D-C503-5DBC-2BBE898450B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7901" y="-146027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F4632CA-7C20-FA16-18D5-4BF2E2466D08}"/>
              </a:ext>
            </a:extLst>
          </p:cNvPr>
          <p:cNvSpPr txBox="1"/>
          <p:nvPr/>
        </p:nvSpPr>
        <p:spPr>
          <a:xfrm>
            <a:off x="4839432" y="5365532"/>
            <a:ext cx="2926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29</a:t>
            </a:r>
          </a:p>
        </p:txBody>
      </p:sp>
    </p:spTree>
    <p:extLst>
      <p:ext uri="{BB962C8B-B14F-4D97-AF65-F5344CB8AC3E}">
        <p14:creationId xmlns:p14="http://schemas.microsoft.com/office/powerpoint/2010/main" val="319966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and white text&#10;&#10;AI-generated content may be incorrect.">
            <a:extLst>
              <a:ext uri="{FF2B5EF4-FFF2-40B4-BE49-F238E27FC236}">
                <a16:creationId xmlns:a16="http://schemas.microsoft.com/office/drawing/2014/main" id="{C64B0A40-AFCA-5FF9-98EA-A8FD034809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7804" y="-419979"/>
            <a:ext cx="3852680" cy="24384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676E64-C18E-C9DB-E73A-3AE99D9A6E8A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4D38BC7-5187-674F-CEEB-9DF182C1CC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DFD5AEFF-98FD-7BA9-99B1-DE8157B5E957}"/>
              </a:ext>
            </a:extLst>
          </p:cNvPr>
          <p:cNvSpPr txBox="1">
            <a:spLocks/>
          </p:cNvSpPr>
          <p:nvPr/>
        </p:nvSpPr>
        <p:spPr>
          <a:xfrm>
            <a:off x="3575304" y="1679663"/>
            <a:ext cx="5568696" cy="4730356"/>
          </a:xfrm>
          <a:prstGeom prst="rect">
            <a:avLst/>
          </a:prstGeom>
          <a:noFill/>
          <a:ln w="57150">
            <a:noFill/>
          </a:ln>
        </p:spPr>
        <p:txBody>
          <a:bodyPr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Scríobh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uimhir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d’fhoireann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gach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bileog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freagartha</a:t>
            </a:r>
            <a:endParaRPr lang="es-UY" altLang="en-US" sz="128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Scríobh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uimhir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gach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babhta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1-8 ar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gach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bileog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freagartha</a:t>
            </a:r>
            <a:endParaRPr lang="es-UY" altLang="en-US" sz="128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Sula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scríobhann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sibh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síos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an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freagra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faigh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amach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go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n-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aontaíonn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gach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duine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faoi</a:t>
            </a:r>
            <a:endParaRPr lang="es-UY" altLang="en-US" sz="128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algn="just"/>
            <a:endParaRPr lang="es-UY" alt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86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0C8FE4-6576-AD44-D5A6-10B3A55A9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A39D07-D6DC-1C27-1B2C-78142E414EF9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CF9C1709-4854-EC04-8925-C29E6E897C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8F47774-7B7E-527C-256C-BFCAF42F3840}"/>
              </a:ext>
            </a:extLst>
          </p:cNvPr>
          <p:cNvSpPr txBox="1"/>
          <p:nvPr/>
        </p:nvSpPr>
        <p:spPr>
          <a:xfrm>
            <a:off x="4512192" y="1781731"/>
            <a:ext cx="45129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clár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teilifíse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seo:</a:t>
            </a:r>
          </a:p>
        </p:txBody>
      </p:sp>
      <p:pic>
        <p:nvPicPr>
          <p:cNvPr id="1026" name="Picture 2" descr="Five new Dancing with the Stars celebrities revealed">
            <a:extLst>
              <a:ext uri="{FF2B5EF4-FFF2-40B4-BE49-F238E27FC236}">
                <a16:creationId xmlns:a16="http://schemas.microsoft.com/office/drawing/2014/main" id="{5731CBB1-3FD6-48D9-521B-3CC361C2C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6928" y="2513457"/>
            <a:ext cx="3255264" cy="183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84793727-000C-769B-6CE5-4C462E7A995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1167" y="-98512"/>
            <a:ext cx="2674770" cy="1725658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8405EB8-7217-026F-DDC5-F052E6D86FC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7901" y="-146027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B82A8A2-9953-FFE6-5448-FF84FD650D6B}"/>
              </a:ext>
            </a:extLst>
          </p:cNvPr>
          <p:cNvSpPr txBox="1"/>
          <p:nvPr/>
        </p:nvSpPr>
        <p:spPr>
          <a:xfrm>
            <a:off x="4042796" y="4979016"/>
            <a:ext cx="51012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Dancing With The Stars</a:t>
            </a:r>
          </a:p>
        </p:txBody>
      </p:sp>
    </p:spTree>
    <p:extLst>
      <p:ext uri="{BB962C8B-B14F-4D97-AF65-F5344CB8AC3E}">
        <p14:creationId xmlns:p14="http://schemas.microsoft.com/office/powerpoint/2010/main" val="362985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AB412F-0140-14D8-BC2D-1E8E539EF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0620B4-3C1D-D7F4-1927-C649C8986EC2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40D0E4B6-8CE7-756A-000E-4BDF498A9A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74F02E-AD72-C566-AAD7-2975FBB37246}"/>
              </a:ext>
            </a:extLst>
          </p:cNvPr>
          <p:cNvSpPr txBox="1"/>
          <p:nvPr/>
        </p:nvSpPr>
        <p:spPr>
          <a:xfrm>
            <a:off x="2395728" y="1242235"/>
            <a:ext cx="6096865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Ealaíontóir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bhí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Jack B., file a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bhí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dheartháir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William B. Cén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sloinne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bhí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acu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905A5A81-1044-71B5-849F-A2E3008D7F1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1167" y="-98512"/>
            <a:ext cx="2674770" cy="1725658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952F6B5A-F50E-11C4-7E07-97D5EA7550B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7901" y="-146027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937B6DD-4DAE-7837-ABC1-FE601BCB93EB}"/>
              </a:ext>
            </a:extLst>
          </p:cNvPr>
          <p:cNvSpPr txBox="1"/>
          <p:nvPr/>
        </p:nvSpPr>
        <p:spPr>
          <a:xfrm>
            <a:off x="4839432" y="5365532"/>
            <a:ext cx="2926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Yeats</a:t>
            </a:r>
          </a:p>
        </p:txBody>
      </p:sp>
    </p:spTree>
    <p:extLst>
      <p:ext uri="{BB962C8B-B14F-4D97-AF65-F5344CB8AC3E}">
        <p14:creationId xmlns:p14="http://schemas.microsoft.com/office/powerpoint/2010/main" val="126004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A9D343-D730-8148-410F-9CACDF071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143E43-5FB7-5B0F-56F1-33DBCD99F90B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B0D4AFE-AA5E-1301-EAB4-760D5C9A0D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FE3A2263-0D20-67AB-CEF1-E06392E6C913}"/>
              </a:ext>
            </a:extLst>
          </p:cNvPr>
          <p:cNvGrpSpPr/>
          <p:nvPr/>
        </p:nvGrpSpPr>
        <p:grpSpPr>
          <a:xfrm>
            <a:off x="3645404" y="1612391"/>
            <a:ext cx="5377162" cy="3633218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6FF1B7A4-E757-4B8D-BDE9-77760214ED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5285994C-9D54-AB9A-00E7-CFBC4D4A9A2D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AE3FE96-179E-C8C7-F81C-3EEDD647FC34}"/>
              </a:ext>
            </a:extLst>
          </p:cNvPr>
          <p:cNvGrpSpPr/>
          <p:nvPr/>
        </p:nvGrpSpPr>
        <p:grpSpPr>
          <a:xfrm>
            <a:off x="4154421" y="-491514"/>
            <a:ext cx="3925832" cy="2438405"/>
            <a:chOff x="4154421" y="-491514"/>
            <a:chExt cx="3925832" cy="2438405"/>
          </a:xfrm>
        </p:grpSpPr>
        <p:pic>
          <p:nvPicPr>
            <p:cNvPr id="8" name="Picture 7" descr="A green and white text with orange and white stripes&#10;&#10;AI-generated content may be incorrect.">
              <a:extLst>
                <a:ext uri="{FF2B5EF4-FFF2-40B4-BE49-F238E27FC236}">
                  <a16:creationId xmlns:a16="http://schemas.microsoft.com/office/drawing/2014/main" id="{3AFB895A-3CEE-5479-1131-2D5E6B6563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4421" y="-491514"/>
              <a:ext cx="3925832" cy="243840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0EC6919-75D5-0404-06B0-11644864E8DC}"/>
                </a:ext>
              </a:extLst>
            </p:cNvPr>
            <p:cNvSpPr/>
            <p:nvPr/>
          </p:nvSpPr>
          <p:spPr>
            <a:xfrm rot="19734599">
              <a:off x="5286552" y="326888"/>
              <a:ext cx="283022" cy="114413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366197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1F8877-9458-41BC-C73E-E16B9CB45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12945E-2D02-837F-1F4F-E49B9858F4D3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005CCAC3-6D8C-4D7D-431B-CEB6D3FC6B0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FEF4122D-80A9-ED5A-D9D6-9750DC9933D6}"/>
              </a:ext>
            </a:extLst>
          </p:cNvPr>
          <p:cNvGrpSpPr/>
          <p:nvPr/>
        </p:nvGrpSpPr>
        <p:grpSpPr>
          <a:xfrm>
            <a:off x="4372114" y="-371857"/>
            <a:ext cx="3490446" cy="2358410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146DEF8F-5704-923A-EEDD-EFB716E10B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DE8A584E-0588-D946-C1EC-70B4DCB2B471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F7A1130-9C93-9A3F-F409-7857C7CC01A4}"/>
              </a:ext>
            </a:extLst>
          </p:cNvPr>
          <p:cNvSpPr txBox="1"/>
          <p:nvPr/>
        </p:nvSpPr>
        <p:spPr>
          <a:xfrm>
            <a:off x="3621024" y="3942657"/>
            <a:ext cx="5422392" cy="2308324"/>
          </a:xfrm>
          <a:prstGeom prst="rect">
            <a:avLst/>
          </a:prstGeom>
          <a:solidFill>
            <a:schemeClr val="bg1"/>
          </a:solidFill>
          <a:ln w="76200">
            <a:solidFill>
              <a:srgbClr val="08520B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Ghlan Fiachra a fhiacla le taos fiacla.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B61718-C518-A1F1-83FD-45C16DF64C55}"/>
              </a:ext>
            </a:extLst>
          </p:cNvPr>
          <p:cNvSpPr txBox="1"/>
          <p:nvPr/>
        </p:nvSpPr>
        <p:spPr>
          <a:xfrm>
            <a:off x="3346704" y="1715015"/>
            <a:ext cx="5797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iarracht an rabhlóg seo a rá go tapa!</a:t>
            </a:r>
          </a:p>
        </p:txBody>
      </p:sp>
    </p:spTree>
    <p:extLst>
      <p:ext uri="{BB962C8B-B14F-4D97-AF65-F5344CB8AC3E}">
        <p14:creationId xmlns:p14="http://schemas.microsoft.com/office/powerpoint/2010/main" val="243568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1F9030-DD04-43AF-472D-5B3485C23D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520EFF8-3A0F-C754-B01C-6743C984EAB1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A9533522-F296-1253-C75B-0F5C075AE3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CD0060B7-F144-89AF-7681-4172455694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3701" y="3665172"/>
            <a:ext cx="5076597" cy="319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7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1690DA-C6B1-038C-36F5-2C541215D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956FCB-A4FE-AFCE-4812-946489826603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0B4A755D-4637-AC07-3276-FAC20A9A31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CB30A826-2FCE-B88E-7FA8-3B8FC19FDC1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063" y="-363627"/>
            <a:ext cx="3401225" cy="21391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F881B3D-ADEF-5012-A529-88FD971D1624}"/>
              </a:ext>
            </a:extLst>
          </p:cNvPr>
          <p:cNvSpPr txBox="1"/>
          <p:nvPr/>
        </p:nvSpPr>
        <p:spPr>
          <a:xfrm>
            <a:off x="4512192" y="1781731"/>
            <a:ext cx="417460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é seo: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ubh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subh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dubh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anraith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Picture 7" descr="A jar of jam with a lid&#10;&#10;AI-generated content may be incorrect.">
            <a:extLst>
              <a:ext uri="{FF2B5EF4-FFF2-40B4-BE49-F238E27FC236}">
                <a16:creationId xmlns:a16="http://schemas.microsoft.com/office/drawing/2014/main" id="{9E8B39C7-D0AE-43F5-38BE-217787FF7D3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9962" y="1699294"/>
            <a:ext cx="2211102" cy="289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6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C451D6-BC03-27D0-0FF9-92BBD2C8BC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2A0DBA-98A8-35D1-D7A5-B93260EB81FF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B848F66-71F0-0D87-3322-413059DAA6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A2B615DB-3548-F730-EA73-12AA76DEAF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063" y="-363627"/>
            <a:ext cx="3401225" cy="21391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EAFDF7-F0E6-E8C8-BED8-B3B951B55DA5}"/>
              </a:ext>
            </a:extLst>
          </p:cNvPr>
          <p:cNvSpPr txBox="1"/>
          <p:nvPr/>
        </p:nvSpPr>
        <p:spPr>
          <a:xfrm>
            <a:off x="1430830" y="1708579"/>
            <a:ext cx="771317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acu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 atá as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ionad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cispheil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eitpheil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liathróid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sacar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70811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CB0151-C310-787E-0F27-4C7F654120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AAF5C2-E82C-6669-EE51-D060972B0058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922D9856-1C21-DB73-65EB-83A76D1A6A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85D5F17-973D-52D4-186F-8DA518FADD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063" y="-363627"/>
            <a:ext cx="3401225" cy="21391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DD1D4-2452-020A-4845-248CCA5B1F46}"/>
              </a:ext>
            </a:extLst>
          </p:cNvPr>
          <p:cNvSpPr txBox="1"/>
          <p:nvPr/>
        </p:nvSpPr>
        <p:spPr>
          <a:xfrm>
            <a:off x="1472184" y="1781731"/>
            <a:ext cx="752551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mhéad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taobh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atá ar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dóideacagán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7645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3D74E6-334B-0E13-234C-97B5B63C7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95F343-C1EA-8B14-5ABE-7166A2BB2DB2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DDA47BA-277E-B32C-56A6-822AA364328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FA5EF1D0-7E98-946F-87D8-7E94702930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063" y="-363627"/>
            <a:ext cx="3401225" cy="21391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BF6B12B-7AE5-3107-D4A6-D906EA360783}"/>
              </a:ext>
            </a:extLst>
          </p:cNvPr>
          <p:cNvSpPr txBox="1"/>
          <p:nvPr/>
        </p:nvSpPr>
        <p:spPr>
          <a:xfrm>
            <a:off x="4237528" y="1781731"/>
            <a:ext cx="45224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t-ainm atá ar an t-ainmhí seo?</a:t>
            </a:r>
          </a:p>
        </p:txBody>
      </p:sp>
      <p:pic>
        <p:nvPicPr>
          <p:cNvPr id="10" name="Picture 9" descr="A squirrel eating a nut&#10;&#10;AI-generated content may be incorrect.">
            <a:extLst>
              <a:ext uri="{FF2B5EF4-FFF2-40B4-BE49-F238E27FC236}">
                <a16:creationId xmlns:a16="http://schemas.microsoft.com/office/drawing/2014/main" id="{0858D196-6005-E47C-6B46-D40382FA883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947" y="1684068"/>
            <a:ext cx="3156581" cy="2830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945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A7F33C-330E-551E-850A-CA0FDD40B1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DA671A-DA77-590F-703D-489B5B90A569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65EA4BC-A99E-68F5-D753-96D2EB51A6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08A76585-27B8-BFAC-67D6-FF509D169A7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063" y="-363627"/>
            <a:ext cx="3401225" cy="21391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9660A8-13C5-CAF4-FE3D-136A9C1A4B4F}"/>
              </a:ext>
            </a:extLst>
          </p:cNvPr>
          <p:cNvSpPr txBox="1"/>
          <p:nvPr/>
        </p:nvSpPr>
        <p:spPr>
          <a:xfrm>
            <a:off x="3666744" y="1351963"/>
            <a:ext cx="547725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Tá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mé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i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mo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chónaí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Róimh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Labhraím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Iodáilis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 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tír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ina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bhfuil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mé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65826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E52156-77FB-2AF5-859D-72C833692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and white text&#10;&#10;AI-generated content may be incorrect.">
            <a:extLst>
              <a:ext uri="{FF2B5EF4-FFF2-40B4-BE49-F238E27FC236}">
                <a16:creationId xmlns:a16="http://schemas.microsoft.com/office/drawing/2014/main" id="{1E77A826-6D90-EE64-09EC-A129BFB8A0C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7804" y="-419979"/>
            <a:ext cx="3852680" cy="24384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2861D71-9C2F-40F6-F512-973AB3B2E8E2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57ED9A67-2C71-6A47-6B6D-EC744D1C6F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6D6BBB28-D492-5C01-1276-B5805E26468D}"/>
              </a:ext>
            </a:extLst>
          </p:cNvPr>
          <p:cNvSpPr txBox="1">
            <a:spLocks/>
          </p:cNvSpPr>
          <p:nvPr/>
        </p:nvSpPr>
        <p:spPr>
          <a:xfrm>
            <a:off x="3264408" y="1916832"/>
            <a:ext cx="5724144" cy="4133056"/>
          </a:xfrm>
          <a:prstGeom prst="rect">
            <a:avLst/>
          </a:prstGeom>
          <a:noFill/>
          <a:ln w="57150">
            <a:noFill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Muna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bhfuil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an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freagra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ar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eolas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agaibh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déanaigí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tomhais</a:t>
            </a:r>
            <a:endParaRPr lang="es-UY" altLang="en-US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Ná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screadaigí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amach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freagraí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bígí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ciúin</a:t>
            </a:r>
            <a:endParaRPr lang="es-UY" altLang="en-US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s-UY" altLang="en-US" sz="4400" b="1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Bainigí</a:t>
            </a:r>
            <a:r>
              <a:rPr lang="es-UY" altLang="en-US" sz="44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4400" b="1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taitneamh</a:t>
            </a:r>
            <a:r>
              <a:rPr lang="es-UY" altLang="en-US" sz="44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as!</a:t>
            </a:r>
          </a:p>
        </p:txBody>
      </p:sp>
    </p:spTree>
    <p:extLst>
      <p:ext uri="{BB962C8B-B14F-4D97-AF65-F5344CB8AC3E}">
        <p14:creationId xmlns:p14="http://schemas.microsoft.com/office/powerpoint/2010/main" val="196783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6697E5-0264-555E-4879-FCE1639E66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DD2657-1CD5-AE91-A47C-EDA7AEB01618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7FD1A2D8-1AA1-345A-24BA-B974DBBD33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0CE22785-BA9A-5018-42CF-3C9B8A0FF9A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063" y="-363627"/>
            <a:ext cx="3401225" cy="21391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E09BCCA-5AEA-40FE-275B-BD2C894D4901}"/>
              </a:ext>
            </a:extLst>
          </p:cNvPr>
          <p:cNvSpPr txBox="1"/>
          <p:nvPr/>
        </p:nvSpPr>
        <p:spPr>
          <a:xfrm>
            <a:off x="3941064" y="1781731"/>
            <a:ext cx="515606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a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chanann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t-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amhrán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“Birds of a feather?</a:t>
            </a:r>
          </a:p>
        </p:txBody>
      </p:sp>
      <p:pic>
        <p:nvPicPr>
          <p:cNvPr id="1026" name="Picture 2" descr="Billie Eilish - Wikipedia">
            <a:extLst>
              <a:ext uri="{FF2B5EF4-FFF2-40B4-BE49-F238E27FC236}">
                <a16:creationId xmlns:a16="http://schemas.microsoft.com/office/drawing/2014/main" id="{AAE9577B-77BE-0E7A-8DFF-249C079B1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8704" y="1874520"/>
            <a:ext cx="1797013" cy="263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049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C7A190-F4EF-32FF-1F81-325ABC045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BD201F-8D2A-8911-DB42-8FF0D720D927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CAF9717C-748A-5A01-10DC-39181A56A5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ABE23B9-C55D-B327-CE67-793F27AD87E6}"/>
              </a:ext>
            </a:extLst>
          </p:cNvPr>
          <p:cNvGrpSpPr/>
          <p:nvPr/>
        </p:nvGrpSpPr>
        <p:grpSpPr>
          <a:xfrm>
            <a:off x="3645404" y="1612391"/>
            <a:ext cx="5377162" cy="3633218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166D6D5F-FB01-6608-5B21-8697142002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0ADD72E-FB3D-5B38-487B-531297279B80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8DA14FF-2F6C-9A5D-693B-AF49DA7786BC}"/>
              </a:ext>
            </a:extLst>
          </p:cNvPr>
          <p:cNvGrpSpPr/>
          <p:nvPr/>
        </p:nvGrpSpPr>
        <p:grpSpPr>
          <a:xfrm>
            <a:off x="4154421" y="-491514"/>
            <a:ext cx="3925832" cy="2438405"/>
            <a:chOff x="4154421" y="-491514"/>
            <a:chExt cx="3925832" cy="2438405"/>
          </a:xfrm>
        </p:grpSpPr>
        <p:pic>
          <p:nvPicPr>
            <p:cNvPr id="8" name="Picture 7" descr="A green and white text with orange and white stripes&#10;&#10;AI-generated content may be incorrect.">
              <a:extLst>
                <a:ext uri="{FF2B5EF4-FFF2-40B4-BE49-F238E27FC236}">
                  <a16:creationId xmlns:a16="http://schemas.microsoft.com/office/drawing/2014/main" id="{15A72DFE-963B-F345-7230-BBD873C212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4421" y="-491514"/>
              <a:ext cx="3925832" cy="243840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FEC29FFB-5929-BFC4-C466-84AA0D046651}"/>
                </a:ext>
              </a:extLst>
            </p:cNvPr>
            <p:cNvSpPr/>
            <p:nvPr/>
          </p:nvSpPr>
          <p:spPr>
            <a:xfrm rot="19734599">
              <a:off x="5286552" y="326888"/>
              <a:ext cx="283022" cy="114413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128738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610C2AD-3A61-DA20-21D3-1CE7CB8D9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6E3F5E-1635-11C7-2B77-3098FCB6107D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641C7959-ED59-4BF4-4A46-A595AC076F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CACF183F-D6BA-44E0-98F2-3449E2AF6593}"/>
              </a:ext>
            </a:extLst>
          </p:cNvPr>
          <p:cNvGrpSpPr/>
          <p:nvPr/>
        </p:nvGrpSpPr>
        <p:grpSpPr>
          <a:xfrm>
            <a:off x="4372114" y="-371857"/>
            <a:ext cx="3490446" cy="2358410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ED6C96FB-C3FB-E580-758F-433B8E1100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EDE7ED8-DCEF-1DD3-62A5-A2DD126750F7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89AF0C3D-744B-0AE1-19D3-9D5725ACFE70}"/>
              </a:ext>
            </a:extLst>
          </p:cNvPr>
          <p:cNvSpPr txBox="1"/>
          <p:nvPr/>
        </p:nvSpPr>
        <p:spPr>
          <a:xfrm>
            <a:off x="3621024" y="3942657"/>
            <a:ext cx="5422392" cy="1569660"/>
          </a:xfrm>
          <a:prstGeom prst="rect">
            <a:avLst/>
          </a:prstGeom>
          <a:solidFill>
            <a:schemeClr val="bg1"/>
          </a:solidFill>
          <a:ln w="76200">
            <a:solidFill>
              <a:srgbClr val="08520B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Tá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tuí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ar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thaobh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tí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tuí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sa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toinn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3FDE0D-5C91-E583-BBE1-3BCC6EF6BEF8}"/>
              </a:ext>
            </a:extLst>
          </p:cNvPr>
          <p:cNvSpPr txBox="1"/>
          <p:nvPr/>
        </p:nvSpPr>
        <p:spPr>
          <a:xfrm>
            <a:off x="3346704" y="1715015"/>
            <a:ext cx="5797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iarracht an rabhlóg seo a rá go tapa!</a:t>
            </a:r>
          </a:p>
        </p:txBody>
      </p:sp>
    </p:spTree>
    <p:extLst>
      <p:ext uri="{BB962C8B-B14F-4D97-AF65-F5344CB8AC3E}">
        <p14:creationId xmlns:p14="http://schemas.microsoft.com/office/powerpoint/2010/main" val="269422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69ADBE-E9F2-643D-E237-9A6AFAD82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2D78CCD-A28F-E6DA-05A8-62B43BF020AA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E7668A98-FE3B-AF5A-1C8C-1F7EAF91B3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7A3B9302-7252-8CCD-C9AB-8E4D0B3899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814" y="3897354"/>
            <a:ext cx="4220210" cy="2605068"/>
          </a:xfrm>
          <a:prstGeom prst="rect">
            <a:avLst/>
          </a:prstGeom>
        </p:spPr>
      </p:pic>
      <p:pic>
        <p:nvPicPr>
          <p:cNvPr id="2" name="Picture 1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299918BE-7684-7042-AEB3-4761AC9BBE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636" y="3855717"/>
            <a:ext cx="3896324" cy="256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202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7BF245-CB05-8F40-5F98-CE2B2244DB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A8E80F-7B85-FDAC-912D-F042065837DC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AE8B16DF-8FEF-CBBB-4A5E-70FFA46945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48EC4BC-EF40-25A0-541C-18B664A7DFED}"/>
              </a:ext>
            </a:extLst>
          </p:cNvPr>
          <p:cNvSpPr txBox="1"/>
          <p:nvPr/>
        </p:nvSpPr>
        <p:spPr>
          <a:xfrm>
            <a:off x="3931920" y="1781731"/>
            <a:ext cx="50661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chuid den chorp ar a gcaitear buataisí mar seo?</a:t>
            </a:r>
          </a:p>
        </p:txBody>
      </p:sp>
      <p:pic>
        <p:nvPicPr>
          <p:cNvPr id="8" name="Picture 7" descr="A pair of red and black football shoes&#10;&#10;AI-generated content may be incorrect.">
            <a:extLst>
              <a:ext uri="{FF2B5EF4-FFF2-40B4-BE49-F238E27FC236}">
                <a16:creationId xmlns:a16="http://schemas.microsoft.com/office/drawing/2014/main" id="{333BED4D-D60A-5D48-751A-CA8421B8AD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00" r="8600"/>
          <a:stretch/>
        </p:blipFill>
        <p:spPr>
          <a:xfrm>
            <a:off x="1216152" y="2181982"/>
            <a:ext cx="2715768" cy="2292078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C0CB5440-77C0-07A6-72DB-12ED3FE8793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3323" y="0"/>
            <a:ext cx="2677972" cy="1653069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6732DF1A-A29F-C3E5-D920-645B93B9CCD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354" y="-1"/>
            <a:ext cx="2512666" cy="16530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9452224-443C-05EE-A673-BE8FBD2FADE5}"/>
              </a:ext>
            </a:extLst>
          </p:cNvPr>
          <p:cNvSpPr txBox="1"/>
          <p:nvPr/>
        </p:nvSpPr>
        <p:spPr>
          <a:xfrm>
            <a:off x="4839432" y="5365532"/>
            <a:ext cx="2926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Cosa</a:t>
            </a:r>
          </a:p>
        </p:txBody>
      </p:sp>
    </p:spTree>
    <p:extLst>
      <p:ext uri="{BB962C8B-B14F-4D97-AF65-F5344CB8AC3E}">
        <p14:creationId xmlns:p14="http://schemas.microsoft.com/office/powerpoint/2010/main" val="403765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D285B0-738C-0BCC-1307-B23340F4E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2C6259-85A1-88FF-F956-13A3DA3F9579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77E5B618-B2D9-C2BF-1333-C0B58F29A4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21CF56-D791-EC5E-F7B5-E94C12060B44}"/>
              </a:ext>
            </a:extLst>
          </p:cNvPr>
          <p:cNvSpPr txBox="1"/>
          <p:nvPr/>
        </p:nvSpPr>
        <p:spPr>
          <a:xfrm>
            <a:off x="4512192" y="1781731"/>
            <a:ext cx="384542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sort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bia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é seo?</a:t>
            </a:r>
          </a:p>
        </p:txBody>
      </p:sp>
      <p:pic>
        <p:nvPicPr>
          <p:cNvPr id="8" name="Picture 7" descr="A piece of cheese with holes&#10;&#10;AI-generated content may be incorrect.">
            <a:extLst>
              <a:ext uri="{FF2B5EF4-FFF2-40B4-BE49-F238E27FC236}">
                <a16:creationId xmlns:a16="http://schemas.microsoft.com/office/drawing/2014/main" id="{81AE1681-AA21-0A10-A54C-DA7E8C876F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203" y="1781731"/>
            <a:ext cx="3349061" cy="2953263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3043912A-01D1-9187-6694-B1C755DDB28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3323" y="0"/>
            <a:ext cx="2677972" cy="1653069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81528436-9983-7C10-91C7-9D9318A0148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354" y="-1"/>
            <a:ext cx="2512666" cy="16530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7AE3C76-3FFE-4676-B611-0B594E68B2D7}"/>
              </a:ext>
            </a:extLst>
          </p:cNvPr>
          <p:cNvSpPr txBox="1"/>
          <p:nvPr/>
        </p:nvSpPr>
        <p:spPr>
          <a:xfrm>
            <a:off x="4839432" y="5365532"/>
            <a:ext cx="2926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Cáis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5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03978F-3D0C-A72E-414E-44078B26E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3F96C4-8F2B-184F-B3D4-3C48D56DF05B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BFFC24BA-A201-01C1-4618-AD06A74235F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9A0D58E-48D6-5367-CF53-9616EA1C5B3E}"/>
              </a:ext>
            </a:extLst>
          </p:cNvPr>
          <p:cNvSpPr txBox="1"/>
          <p:nvPr/>
        </p:nvSpPr>
        <p:spPr>
          <a:xfrm>
            <a:off x="2916936" y="1340456"/>
            <a:ext cx="59527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mhéad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dath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atá i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mbogha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báistí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39763F38-16B3-0EB2-C19E-5C1EDED6B9F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3323" y="0"/>
            <a:ext cx="2677972" cy="1653069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23D005A9-DDD7-1E16-9351-772070F7A80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354" y="-1"/>
            <a:ext cx="2512666" cy="16530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A135AD4-6055-AA5D-9613-D27A5F2C74C2}"/>
              </a:ext>
            </a:extLst>
          </p:cNvPr>
          <p:cNvSpPr txBox="1"/>
          <p:nvPr/>
        </p:nvSpPr>
        <p:spPr>
          <a:xfrm>
            <a:off x="4005072" y="5365532"/>
            <a:ext cx="4718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7 (</a:t>
            </a:r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seacht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8868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ADAB6D-8766-8E54-C423-D2A904D8B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5D9B88-D558-1060-DDD3-8D54A9437762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35E843B7-2DC1-4B91-489E-4BE0420E76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A0D5A61-15B3-5291-F6A7-08493F57E1A6}"/>
              </a:ext>
            </a:extLst>
          </p:cNvPr>
          <p:cNvSpPr txBox="1"/>
          <p:nvPr/>
        </p:nvSpPr>
        <p:spPr>
          <a:xfrm>
            <a:off x="4307171" y="1227733"/>
            <a:ext cx="483682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cluiche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seo: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ficheall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táiplis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nó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pócar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Picture 7" descr="A group of chess pieces&#10;&#10;AI-generated content may be incorrect.">
            <a:extLst>
              <a:ext uri="{FF2B5EF4-FFF2-40B4-BE49-F238E27FC236}">
                <a16:creationId xmlns:a16="http://schemas.microsoft.com/office/drawing/2014/main" id="{5E52E2CE-41C9-08E1-A662-8CA17D113F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648" y="2103316"/>
            <a:ext cx="3149440" cy="2185576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D47F3C4C-D8E8-6904-1BAD-D7834F36591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3323" y="0"/>
            <a:ext cx="2677972" cy="1653069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49BC7C6E-06DA-4C7B-700A-C3EB45D5AFC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354" y="-1"/>
            <a:ext cx="2512666" cy="16530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D2B5446-5408-61BB-5351-86AC63131FD8}"/>
              </a:ext>
            </a:extLst>
          </p:cNvPr>
          <p:cNvSpPr txBox="1"/>
          <p:nvPr/>
        </p:nvSpPr>
        <p:spPr>
          <a:xfrm>
            <a:off x="4839432" y="5365532"/>
            <a:ext cx="2926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Ficheall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57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7191FA-0C54-08E1-C10F-76FE4443CF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391ECE-3A93-D4F8-8492-7E119B3FA864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E0AB7271-888F-57AB-F6DB-ABA3D66716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308880-23FD-E997-B139-528091C6BD08}"/>
              </a:ext>
            </a:extLst>
          </p:cNvPr>
          <p:cNvSpPr txBox="1"/>
          <p:nvPr/>
        </p:nvSpPr>
        <p:spPr>
          <a:xfrm>
            <a:off x="4512192" y="1781731"/>
            <a:ext cx="42386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contae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é seo?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A8B5D4E-51E4-D3E6-D74E-CA67A9240E2F}"/>
              </a:ext>
            </a:extLst>
          </p:cNvPr>
          <p:cNvGrpSpPr/>
          <p:nvPr/>
        </p:nvGrpSpPr>
        <p:grpSpPr>
          <a:xfrm>
            <a:off x="1847088" y="1527048"/>
            <a:ext cx="2484975" cy="3172968"/>
            <a:chOff x="1847088" y="1527048"/>
            <a:chExt cx="2484975" cy="3172968"/>
          </a:xfrm>
        </p:grpSpPr>
        <p:pic>
          <p:nvPicPr>
            <p:cNvPr id="3074" name="Picture 2" descr="Vector Maps of Ireland | Free Vector Maps">
              <a:extLst>
                <a:ext uri="{FF2B5EF4-FFF2-40B4-BE49-F238E27FC236}">
                  <a16:creationId xmlns:a16="http://schemas.microsoft.com/office/drawing/2014/main" id="{87CF382E-1164-7985-9CF3-5095CCE698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990" r="24850"/>
            <a:stretch/>
          </p:blipFill>
          <p:spPr bwMode="auto">
            <a:xfrm>
              <a:off x="1847088" y="1527048"/>
              <a:ext cx="2206672" cy="31729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Arrow: Left 5">
              <a:extLst>
                <a:ext uri="{FF2B5EF4-FFF2-40B4-BE49-F238E27FC236}">
                  <a16:creationId xmlns:a16="http://schemas.microsoft.com/office/drawing/2014/main" id="{DE8D6837-0E50-19DC-7F31-30B3D3F622D5}"/>
                </a:ext>
              </a:extLst>
            </p:cNvPr>
            <p:cNvSpPr/>
            <p:nvPr/>
          </p:nvSpPr>
          <p:spPr>
            <a:xfrm rot="19351165">
              <a:off x="3833629" y="2414016"/>
              <a:ext cx="498434" cy="246888"/>
            </a:xfrm>
            <a:prstGeom prst="left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993BE9D6-E0A4-2152-91A1-65D5BF26A1A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3323" y="0"/>
            <a:ext cx="2677972" cy="1653069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DBEDCBD0-8822-03DD-B8C0-7F88758402E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354" y="-1"/>
            <a:ext cx="2512666" cy="165307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08CA4C1-D1FF-F29C-8E99-FAB7637A15B9}"/>
              </a:ext>
            </a:extLst>
          </p:cNvPr>
          <p:cNvSpPr txBox="1"/>
          <p:nvPr/>
        </p:nvSpPr>
        <p:spPr>
          <a:xfrm>
            <a:off x="3904488" y="5365532"/>
            <a:ext cx="5192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An </a:t>
            </a:r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Lú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 (Louth)</a:t>
            </a:r>
          </a:p>
        </p:txBody>
      </p:sp>
    </p:spTree>
    <p:extLst>
      <p:ext uri="{BB962C8B-B14F-4D97-AF65-F5344CB8AC3E}">
        <p14:creationId xmlns:p14="http://schemas.microsoft.com/office/powerpoint/2010/main" val="57204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B88FD0-E9C8-676F-5EE2-3EECC72D3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0DFA8F-23B3-5BFB-7CE8-41E6D7B6ED30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7E9FC19C-7E86-C68E-E8C7-21580E64B1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5BCBAE6-A182-9BA3-E888-D3D7D9F418D2}"/>
              </a:ext>
            </a:extLst>
          </p:cNvPr>
          <p:cNvSpPr txBox="1"/>
          <p:nvPr/>
        </p:nvSpPr>
        <p:spPr>
          <a:xfrm>
            <a:off x="4512192" y="1781731"/>
            <a:ext cx="43026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spórt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seo:</a:t>
            </a:r>
          </a:p>
        </p:txBody>
      </p:sp>
      <p:pic>
        <p:nvPicPr>
          <p:cNvPr id="7" name="Picture 6" descr="A tennis racket and a ball&#10;&#10;AI-generated content may be incorrect.">
            <a:extLst>
              <a:ext uri="{FF2B5EF4-FFF2-40B4-BE49-F238E27FC236}">
                <a16:creationId xmlns:a16="http://schemas.microsoft.com/office/drawing/2014/main" id="{2BC3A5D6-70DF-A569-4715-703467091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8156" y="1461376"/>
            <a:ext cx="3150108" cy="2863735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E0324548-61E2-52ED-27DF-5EF2A971612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3323" y="0"/>
            <a:ext cx="2677972" cy="1653069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1D15B8F5-EF08-BABC-AB7F-C1EB570655C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354" y="-1"/>
            <a:ext cx="2512666" cy="16530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E8047BA-E920-E35B-D5CA-A1B28B9CBD90}"/>
              </a:ext>
            </a:extLst>
          </p:cNvPr>
          <p:cNvSpPr txBox="1"/>
          <p:nvPr/>
        </p:nvSpPr>
        <p:spPr>
          <a:xfrm>
            <a:off x="4839432" y="5365532"/>
            <a:ext cx="2926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Leadóg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1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480C48-44B6-F908-80E4-E76167E4CB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661452-FF09-9A03-D692-C9C36BAC2F80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F189AFB-09B8-F9D6-1CFD-7FFBB07C8F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2908430-4F82-ADEF-7A0A-3602D81FAA20}"/>
              </a:ext>
            </a:extLst>
          </p:cNvPr>
          <p:cNvSpPr txBox="1">
            <a:spLocks/>
          </p:cNvSpPr>
          <p:nvPr/>
        </p:nvSpPr>
        <p:spPr>
          <a:xfrm>
            <a:off x="3931920" y="464862"/>
            <a:ext cx="4756088" cy="5314146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12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Bígí</a:t>
            </a:r>
            <a:r>
              <a:rPr lang="en-IE" sz="12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12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réidh</a:t>
            </a:r>
            <a:r>
              <a:rPr lang="en-IE" sz="12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12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anois</a:t>
            </a:r>
            <a:r>
              <a:rPr lang="en-IE" sz="12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12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val="212131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411F32-410C-2499-DC9D-FF08074FF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F49056-627E-09C1-608F-FC16540C36C2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29BB755-E6F2-0E0A-0749-C607CB3262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7E022E7F-DEE0-452C-113F-EB635960ACB9}"/>
              </a:ext>
            </a:extLst>
          </p:cNvPr>
          <p:cNvGrpSpPr/>
          <p:nvPr/>
        </p:nvGrpSpPr>
        <p:grpSpPr>
          <a:xfrm>
            <a:off x="3645404" y="1612391"/>
            <a:ext cx="5377162" cy="3633218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6F3D4350-DAFC-CC05-7BBE-95421D1C8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FAFB8436-ED8D-E4D2-88E8-FB9124A999B2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CA51BB7-2CF7-2C51-D7CD-5D7058F15EA1}"/>
              </a:ext>
            </a:extLst>
          </p:cNvPr>
          <p:cNvGrpSpPr/>
          <p:nvPr/>
        </p:nvGrpSpPr>
        <p:grpSpPr>
          <a:xfrm>
            <a:off x="4154421" y="-491514"/>
            <a:ext cx="3925832" cy="2438405"/>
            <a:chOff x="4154421" y="-491514"/>
            <a:chExt cx="3925832" cy="2438405"/>
          </a:xfrm>
        </p:grpSpPr>
        <p:pic>
          <p:nvPicPr>
            <p:cNvPr id="8" name="Picture 7" descr="A green and white text with orange and white stripes&#10;&#10;AI-generated content may be incorrect.">
              <a:extLst>
                <a:ext uri="{FF2B5EF4-FFF2-40B4-BE49-F238E27FC236}">
                  <a16:creationId xmlns:a16="http://schemas.microsoft.com/office/drawing/2014/main" id="{47C6944A-ED34-5603-B90F-7FF8084716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4421" y="-491514"/>
              <a:ext cx="3925832" cy="243840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8BAD6C2B-EA01-DA21-9ED4-63A435BB5C58}"/>
                </a:ext>
              </a:extLst>
            </p:cNvPr>
            <p:cNvSpPr/>
            <p:nvPr/>
          </p:nvSpPr>
          <p:spPr>
            <a:xfrm rot="19734599">
              <a:off x="5286552" y="326888"/>
              <a:ext cx="283022" cy="114413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183226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51D58A-CB01-FF54-38EC-49A4CC0A4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04F8AC-07B8-0462-0640-E06C307B4612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F3518B6E-06A4-17A1-519C-735B723939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49FA946-1D8F-9139-E8E7-F32D253C4AD6}"/>
              </a:ext>
            </a:extLst>
          </p:cNvPr>
          <p:cNvGrpSpPr/>
          <p:nvPr/>
        </p:nvGrpSpPr>
        <p:grpSpPr>
          <a:xfrm>
            <a:off x="4372114" y="-371857"/>
            <a:ext cx="3490446" cy="2358410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9975DA7D-3145-EDD3-21D6-D478E881E3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21FECB89-8524-1ABD-A9F3-18768D704244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B19129F4-7186-46C7-74E4-1DD08421EC07}"/>
              </a:ext>
            </a:extLst>
          </p:cNvPr>
          <p:cNvSpPr txBox="1"/>
          <p:nvPr/>
        </p:nvSpPr>
        <p:spPr>
          <a:xfrm>
            <a:off x="3534156" y="3429000"/>
            <a:ext cx="5422392" cy="3046988"/>
          </a:xfrm>
          <a:prstGeom prst="rect">
            <a:avLst/>
          </a:prstGeom>
          <a:solidFill>
            <a:schemeClr val="bg1"/>
          </a:solidFill>
          <a:ln w="76200">
            <a:solidFill>
              <a:srgbClr val="08520B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Rinne Máire gáire gan náire ag an fhaire i nDoire anuraidh.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9040C6-0157-7E32-C70A-026291D3AE71}"/>
              </a:ext>
            </a:extLst>
          </p:cNvPr>
          <p:cNvSpPr txBox="1"/>
          <p:nvPr/>
        </p:nvSpPr>
        <p:spPr>
          <a:xfrm>
            <a:off x="3346704" y="1715015"/>
            <a:ext cx="5797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iarracht an rabhlóg seo a rá go tapa!</a:t>
            </a:r>
          </a:p>
        </p:txBody>
      </p:sp>
    </p:spTree>
    <p:extLst>
      <p:ext uri="{BB962C8B-B14F-4D97-AF65-F5344CB8AC3E}">
        <p14:creationId xmlns:p14="http://schemas.microsoft.com/office/powerpoint/2010/main" val="218293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E33C23-54F7-3F30-6EB4-233E668DE9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E150F68-6F84-BE30-0752-502E510B28CC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F16889A-01DE-6779-44B1-F034A8F5312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10" name="Picture 9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B78B4814-BC7F-FF1D-1D76-6CC7C1CF9EA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0937" y="3557853"/>
            <a:ext cx="5462126" cy="339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08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A293D7-8036-C7BD-6FF9-03AFF1676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01C94B-0369-F3FF-CCF0-B72F076D1DA2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65A4307-9A97-9518-C880-F0366CA539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453A617D-E3CC-40F7-7189-FF9D71D5ABD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2737" y="-394097"/>
            <a:ext cx="3663751" cy="22756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659B27-0E5E-4D2B-8C5A-05E1A3E850C6}"/>
              </a:ext>
            </a:extLst>
          </p:cNvPr>
          <p:cNvSpPr txBox="1"/>
          <p:nvPr/>
        </p:nvSpPr>
        <p:spPr>
          <a:xfrm>
            <a:off x="4512192" y="1781731"/>
            <a:ext cx="458494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Cá raibh Paddington sa scannán seo?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6E916CD-0D13-0593-86A4-B84ECD1A38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734"/>
          <a:stretch/>
        </p:blipFill>
        <p:spPr bwMode="auto">
          <a:xfrm>
            <a:off x="1925574" y="1877266"/>
            <a:ext cx="2092842" cy="2645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50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3C92C5-49EA-CCC1-2032-34FC768DA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6A7923-4456-CB73-41EE-0D7539734180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F03F5E2-A369-1CD1-1DB8-A4AF94169C3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7B6598F8-0F77-6DC0-3BDD-328614DAC0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2737" y="-394097"/>
            <a:ext cx="3663751" cy="22756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1B9297A-6DD3-E1D1-3F09-AE4B86565F9D}"/>
              </a:ext>
            </a:extLst>
          </p:cNvPr>
          <p:cNvSpPr txBox="1"/>
          <p:nvPr/>
        </p:nvSpPr>
        <p:spPr>
          <a:xfrm>
            <a:off x="1700784" y="1479979"/>
            <a:ext cx="71140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dath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atá i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lár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bratach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hÉireann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7708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0577CA-1FAC-4E6E-937B-33EE65CC28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27E9D5-2A6A-9A58-EF76-043DDDE70F2C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5116ACFC-0D3C-C6C6-7249-584208EEC3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77BD573A-2BA6-17E8-1B89-47D1459B8B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2737" y="-394097"/>
            <a:ext cx="3663751" cy="22756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C169BE-BB62-F89C-12C5-AA41E835246D}"/>
              </a:ext>
            </a:extLst>
          </p:cNvPr>
          <p:cNvSpPr txBox="1"/>
          <p:nvPr/>
        </p:nvSpPr>
        <p:spPr>
          <a:xfrm>
            <a:off x="3640460" y="1534843"/>
            <a:ext cx="550354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litir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atá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idir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C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agus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B ar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méarchlár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ar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ríomhaire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V, W nó X?</a:t>
            </a:r>
          </a:p>
        </p:txBody>
      </p:sp>
    </p:spTree>
    <p:extLst>
      <p:ext uri="{BB962C8B-B14F-4D97-AF65-F5344CB8AC3E}">
        <p14:creationId xmlns:p14="http://schemas.microsoft.com/office/powerpoint/2010/main" val="21617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5AA8F3-FCFA-FE6A-1960-0A5DAB9BD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C077E0-517C-B5E4-506D-AD0D1ACF97F9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36CEBCEA-D967-E713-65A2-A5CE3A40D2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F5AAF5B2-313B-12D4-F71A-866E9AC7B6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2737" y="-394097"/>
            <a:ext cx="3663751" cy="22756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9A4251-8D34-F5C0-7565-276817EC8027}"/>
              </a:ext>
            </a:extLst>
          </p:cNvPr>
          <p:cNvSpPr txBox="1"/>
          <p:nvPr/>
        </p:nvSpPr>
        <p:spPr>
          <a:xfrm>
            <a:off x="3419856" y="1781731"/>
            <a:ext cx="567727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Críochnaigh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seanfhocal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“Is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minic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bhris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___ duine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shrón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0033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6F6DF3-7A5F-33E5-113C-70FAE1EB5B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150594E-7D8B-1DCA-5070-CCE451165638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CFC5437D-43AB-545B-585C-9B73E24E4E1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C6755569-96C6-634B-9127-0D46C79130C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2737" y="-394097"/>
            <a:ext cx="3663751" cy="22756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12F7D5-351F-F7D0-52E2-F4541150AF39}"/>
              </a:ext>
            </a:extLst>
          </p:cNvPr>
          <p:cNvSpPr txBox="1"/>
          <p:nvPr/>
        </p:nvSpPr>
        <p:spPr>
          <a:xfrm>
            <a:off x="4011236" y="1781731"/>
            <a:ext cx="513276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chuid dén chorp é seo – rúitín, dorn nó bolg?</a:t>
            </a:r>
          </a:p>
        </p:txBody>
      </p:sp>
      <p:pic>
        <p:nvPicPr>
          <p:cNvPr id="8" name="Picture 7" descr="A close-up of a hand&#10;&#10;AI-generated content may be incorrect.">
            <a:extLst>
              <a:ext uri="{FF2B5EF4-FFF2-40B4-BE49-F238E27FC236}">
                <a16:creationId xmlns:a16="http://schemas.microsoft.com/office/drawing/2014/main" id="{D7859B04-0ACA-3D3F-CA4B-7B01304A5C4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00" t="17150" r="16000"/>
          <a:stretch/>
        </p:blipFill>
        <p:spPr>
          <a:xfrm>
            <a:off x="1709928" y="2066544"/>
            <a:ext cx="2301308" cy="234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65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11934B-B203-213C-ADB2-6BBDCCB685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A9A3FD-7395-2244-D995-F22FFC3E5FCB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38A2DAD-BF4F-881F-2C70-B02027CE64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0BA561F-4E74-F2B8-1745-B22110079AA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2737" y="-394097"/>
            <a:ext cx="3663751" cy="22756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79B01B0-E905-483C-0896-ADBDCDC9A756}"/>
              </a:ext>
            </a:extLst>
          </p:cNvPr>
          <p:cNvSpPr txBox="1"/>
          <p:nvPr/>
        </p:nvSpPr>
        <p:spPr>
          <a:xfrm>
            <a:off x="3941064" y="1781731"/>
            <a:ext cx="52029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t-ainm atá ar seo –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ciseán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gráinneog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nó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cruinneog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Picture 7" descr="A globe on a stand&#10;&#10;AI-generated content may be incorrect.">
            <a:extLst>
              <a:ext uri="{FF2B5EF4-FFF2-40B4-BE49-F238E27FC236}">
                <a16:creationId xmlns:a16="http://schemas.microsoft.com/office/drawing/2014/main" id="{01C1DDEE-B91B-0AF9-869B-29ED3A06065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700" t="18533" r="29500" b="3401"/>
          <a:stretch/>
        </p:blipFill>
        <p:spPr>
          <a:xfrm>
            <a:off x="1645920" y="1550222"/>
            <a:ext cx="2295144" cy="308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65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D01C14-8528-D7C8-AA7A-E1B73A411E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3A34B0-E470-A289-2083-13CBDE1C765E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BC3D6D7-6B17-F424-2914-C7DC43BA43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BCBAB559-266B-DAF8-78A9-F1E2977D53F9}"/>
              </a:ext>
            </a:extLst>
          </p:cNvPr>
          <p:cNvGrpSpPr/>
          <p:nvPr/>
        </p:nvGrpSpPr>
        <p:grpSpPr>
          <a:xfrm>
            <a:off x="3645404" y="1612391"/>
            <a:ext cx="5377162" cy="3633218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9A286CFF-C3FF-72F1-4200-5F6361669E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AAD8F0B-B841-7F06-5E9D-11D9D13EEE95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43B5EE7-540F-1E39-2A94-5749A4BEF848}"/>
              </a:ext>
            </a:extLst>
          </p:cNvPr>
          <p:cNvGrpSpPr/>
          <p:nvPr/>
        </p:nvGrpSpPr>
        <p:grpSpPr>
          <a:xfrm>
            <a:off x="4154421" y="-491514"/>
            <a:ext cx="3925832" cy="2438405"/>
            <a:chOff x="4154421" y="-491514"/>
            <a:chExt cx="3925832" cy="2438405"/>
          </a:xfrm>
        </p:grpSpPr>
        <p:pic>
          <p:nvPicPr>
            <p:cNvPr id="8" name="Picture 7" descr="A green and white text with orange and white stripes&#10;&#10;AI-generated content may be incorrect.">
              <a:extLst>
                <a:ext uri="{FF2B5EF4-FFF2-40B4-BE49-F238E27FC236}">
                  <a16:creationId xmlns:a16="http://schemas.microsoft.com/office/drawing/2014/main" id="{DBBCECF9-B790-7BB9-9BBA-64EB399728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4421" y="-491514"/>
              <a:ext cx="3925832" cy="243840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0C460110-CC5A-0D46-8A99-40DE586897CA}"/>
                </a:ext>
              </a:extLst>
            </p:cNvPr>
            <p:cNvSpPr/>
            <p:nvPr/>
          </p:nvSpPr>
          <p:spPr>
            <a:xfrm rot="19734599">
              <a:off x="5286552" y="326888"/>
              <a:ext cx="283022" cy="114413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247962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0CA852-DBAB-F871-7810-6359151A7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0E4357-A340-C8FC-3513-FF5F89603D06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601B685A-17C5-A1D9-4779-6212D230CF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00E26C0-0A50-2187-1C57-C93DC983BCD4}"/>
              </a:ext>
            </a:extLst>
          </p:cNvPr>
          <p:cNvSpPr txBox="1">
            <a:spLocks/>
          </p:cNvSpPr>
          <p:nvPr/>
        </p:nvSpPr>
        <p:spPr>
          <a:xfrm>
            <a:off x="3583845" y="278306"/>
            <a:ext cx="5066984" cy="6661990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10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Go n-</a:t>
            </a:r>
            <a:r>
              <a:rPr lang="en-IE" sz="10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éirí</a:t>
            </a:r>
            <a:r>
              <a:rPr lang="en-IE" sz="10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t-</a:t>
            </a:r>
            <a:r>
              <a:rPr lang="en-IE" sz="10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ádh</a:t>
            </a:r>
            <a:r>
              <a:rPr lang="en-IE" sz="10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10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libh</a:t>
            </a:r>
            <a:r>
              <a:rPr lang="en-IE" sz="10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31640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B303C0-A194-F41B-DD85-CB1BB5F8A6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07BF7F-CF04-DAAA-7560-F7E87654CF40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C74EE806-C5B1-7798-6C2D-AF0C231FF7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4A874820-A20C-587B-9B87-D2C7305AA106}"/>
              </a:ext>
            </a:extLst>
          </p:cNvPr>
          <p:cNvGrpSpPr/>
          <p:nvPr/>
        </p:nvGrpSpPr>
        <p:grpSpPr>
          <a:xfrm>
            <a:off x="4372114" y="-371857"/>
            <a:ext cx="3490446" cy="2358410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5BAC7727-C77F-10F5-F39D-A4CA7B308B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E6597963-7953-6696-C83C-2B910A667C55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05B5A9F9-213C-3DB3-A783-59E0FBEA00F5}"/>
              </a:ext>
            </a:extLst>
          </p:cNvPr>
          <p:cNvSpPr txBox="1"/>
          <p:nvPr/>
        </p:nvSpPr>
        <p:spPr>
          <a:xfrm>
            <a:off x="3611880" y="3429000"/>
            <a:ext cx="5422392" cy="3046988"/>
          </a:xfrm>
          <a:prstGeom prst="rect">
            <a:avLst/>
          </a:prstGeom>
          <a:solidFill>
            <a:schemeClr val="bg1"/>
          </a:solidFill>
          <a:ln w="76200">
            <a:solidFill>
              <a:srgbClr val="08520B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Fear falsa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feargach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ag faire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farraige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fuaire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207E2C-083B-40C5-7A0C-B98D3F19D327}"/>
              </a:ext>
            </a:extLst>
          </p:cNvPr>
          <p:cNvSpPr txBox="1"/>
          <p:nvPr/>
        </p:nvSpPr>
        <p:spPr>
          <a:xfrm>
            <a:off x="3346704" y="1715015"/>
            <a:ext cx="5797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iarracht an rabhlóg seo a rá go tapa!</a:t>
            </a:r>
          </a:p>
        </p:txBody>
      </p:sp>
    </p:spTree>
    <p:extLst>
      <p:ext uri="{BB962C8B-B14F-4D97-AF65-F5344CB8AC3E}">
        <p14:creationId xmlns:p14="http://schemas.microsoft.com/office/powerpoint/2010/main" val="107482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F6894E-1D3A-3687-2E44-AF1068D08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3787DE-1548-D41D-36E2-2775ACDF7B77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255DC04-544C-61D5-A2B8-E6E3A93E4D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72A2866-8DA6-97C6-C959-474A26A660A6}"/>
              </a:ext>
            </a:extLst>
          </p:cNvPr>
          <p:cNvSpPr txBox="1">
            <a:spLocks/>
          </p:cNvSpPr>
          <p:nvPr/>
        </p:nvSpPr>
        <p:spPr>
          <a:xfrm>
            <a:off x="3849623" y="86264"/>
            <a:ext cx="4985551" cy="6416158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10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Seiceáil ar an Scór</a:t>
            </a:r>
          </a:p>
        </p:txBody>
      </p:sp>
    </p:spTree>
    <p:extLst>
      <p:ext uri="{BB962C8B-B14F-4D97-AF65-F5344CB8AC3E}">
        <p14:creationId xmlns:p14="http://schemas.microsoft.com/office/powerpoint/2010/main" val="224172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DD1FE1-A723-576D-A6EE-BB0959D1E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B797AF-EE90-B791-01E7-DE28D9906C71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7E929C73-1C17-9B6F-897F-BD699809FE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8" name="Picture 7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6257E3F3-69BC-83DF-3FD5-33F026755E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679" y="3880454"/>
            <a:ext cx="4242473" cy="2668222"/>
          </a:xfrm>
          <a:prstGeom prst="rect">
            <a:avLst/>
          </a:prstGeom>
        </p:spPr>
      </p:pic>
      <p:pic>
        <p:nvPicPr>
          <p:cNvPr id="2" name="Picture 1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12A259DB-36A8-F307-9F7D-091E1C6D5B0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636" y="3883149"/>
            <a:ext cx="3896324" cy="256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63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D3D9A9-0422-E993-51C4-303EFD13A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B1D341-7890-E1DB-0CB7-AF832D8B5475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6EE3661-34AB-D2CD-2F56-8761C9CB38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433421A-C5A2-2F5E-8ED7-ACC109EBA16E}"/>
              </a:ext>
            </a:extLst>
          </p:cNvPr>
          <p:cNvSpPr txBox="1"/>
          <p:nvPr/>
        </p:nvSpPr>
        <p:spPr>
          <a:xfrm>
            <a:off x="3813047" y="1781731"/>
            <a:ext cx="526042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é seo: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ubh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subh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dubh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anraith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Picture 7" descr="A jar of jam with a lid&#10;&#10;AI-generated content may be incorrect.">
            <a:extLst>
              <a:ext uri="{FF2B5EF4-FFF2-40B4-BE49-F238E27FC236}">
                <a16:creationId xmlns:a16="http://schemas.microsoft.com/office/drawing/2014/main" id="{8D3CEC7F-1DBE-8FE8-8F83-4C480C9ED6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9962" y="1699294"/>
            <a:ext cx="2211102" cy="2890994"/>
          </a:xfrm>
          <a:prstGeom prst="rect">
            <a:avLst/>
          </a:pr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F5D5D6C4-B301-C1A4-00A0-5D8EC8A245D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7478" y="0"/>
            <a:ext cx="2695223" cy="1695109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E852DAC-86CE-663B-A063-274D10757ED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254" y="-110602"/>
            <a:ext cx="2695223" cy="17731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DD15B04-13E9-C03D-23A1-1D482FF1F846}"/>
              </a:ext>
            </a:extLst>
          </p:cNvPr>
          <p:cNvSpPr txBox="1"/>
          <p:nvPr/>
        </p:nvSpPr>
        <p:spPr>
          <a:xfrm>
            <a:off x="4839432" y="5365532"/>
            <a:ext cx="2926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Subh</a:t>
            </a:r>
          </a:p>
        </p:txBody>
      </p:sp>
    </p:spTree>
    <p:extLst>
      <p:ext uri="{BB962C8B-B14F-4D97-AF65-F5344CB8AC3E}">
        <p14:creationId xmlns:p14="http://schemas.microsoft.com/office/powerpoint/2010/main" val="345079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78B914-11B8-A1F0-7A82-B50F29AD73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3B0922-4E0B-B5BF-31E5-1F3F0D117E68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727E9E00-841B-8DDE-36A4-20FA2E01D8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30084A-CB4E-A0CE-BF6C-C1155D38D5F4}"/>
              </a:ext>
            </a:extLst>
          </p:cNvPr>
          <p:cNvSpPr txBox="1"/>
          <p:nvPr/>
        </p:nvSpPr>
        <p:spPr>
          <a:xfrm>
            <a:off x="1383962" y="1311474"/>
            <a:ext cx="768951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acu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 atá as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ionad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cispheil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eitpheil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liathróid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sacar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 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72F8A3A-B5ED-6AFE-3378-4D2F418A6A1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7478" y="0"/>
            <a:ext cx="2695223" cy="1695109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BBFD3A7C-ADC8-657F-4E6C-928AE9B2222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254" y="-110602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2BC34DE-E8F4-3D64-5ACB-C1C31362A831}"/>
              </a:ext>
            </a:extLst>
          </p:cNvPr>
          <p:cNvSpPr txBox="1"/>
          <p:nvPr/>
        </p:nvSpPr>
        <p:spPr>
          <a:xfrm>
            <a:off x="4572000" y="5365532"/>
            <a:ext cx="3822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Liathróid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80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EF52A2-23E5-7601-FC4D-60510E715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51ADFD-28DD-3098-4669-25B0BE5FCC45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682D0F5B-4F45-0194-429C-282B3A5B3C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9CF261-ECE1-9928-741E-5F533969B996}"/>
              </a:ext>
            </a:extLst>
          </p:cNvPr>
          <p:cNvSpPr txBox="1"/>
          <p:nvPr/>
        </p:nvSpPr>
        <p:spPr>
          <a:xfrm>
            <a:off x="1383962" y="1781731"/>
            <a:ext cx="761373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mhéad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taobh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atá ar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dóideacagán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83D80D1B-1BED-2408-D4E4-BAC17F1E7C7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7478" y="0"/>
            <a:ext cx="2695223" cy="1695109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F53C8518-684D-D3F7-0881-455610AC74E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254" y="-110602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236D43F-CDAF-48CF-C0C4-C0824C3B1C4B}"/>
              </a:ext>
            </a:extLst>
          </p:cNvPr>
          <p:cNvSpPr txBox="1"/>
          <p:nvPr/>
        </p:nvSpPr>
        <p:spPr>
          <a:xfrm>
            <a:off x="4839432" y="5365532"/>
            <a:ext cx="2926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42039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0AA9BF-C562-4EF9-0C3B-410628309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634233-BE1B-568B-E6B4-6E5430AD83BA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9304990-DC32-87F3-12F6-FEA94E07EE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EAFE043-F985-178A-D401-27365717A37D}"/>
              </a:ext>
            </a:extLst>
          </p:cNvPr>
          <p:cNvSpPr txBox="1"/>
          <p:nvPr/>
        </p:nvSpPr>
        <p:spPr>
          <a:xfrm>
            <a:off x="4237528" y="1781731"/>
            <a:ext cx="45224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t-ainm atá ar an t-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ainmhí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seo?</a:t>
            </a:r>
          </a:p>
        </p:txBody>
      </p:sp>
      <p:pic>
        <p:nvPicPr>
          <p:cNvPr id="10" name="Picture 9" descr="A squirrel eating a nut&#10;&#10;AI-generated content may be incorrect.">
            <a:extLst>
              <a:ext uri="{FF2B5EF4-FFF2-40B4-BE49-F238E27FC236}">
                <a16:creationId xmlns:a16="http://schemas.microsoft.com/office/drawing/2014/main" id="{703C0612-0272-C5E9-883F-966E8975FE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947" y="1684068"/>
            <a:ext cx="3156581" cy="2830454"/>
          </a:xfrm>
          <a:prstGeom prst="rect">
            <a:avLst/>
          </a:pr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F56853D8-1710-14AB-CD1D-34032F5D414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7478" y="0"/>
            <a:ext cx="2695223" cy="1695109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7BC4762C-AAA9-5514-89A9-7A0FF06F89D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254" y="-110602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D07FF1D-57A8-EE1F-09A9-D6A366549DED}"/>
              </a:ext>
            </a:extLst>
          </p:cNvPr>
          <p:cNvSpPr txBox="1"/>
          <p:nvPr/>
        </p:nvSpPr>
        <p:spPr>
          <a:xfrm>
            <a:off x="4839432" y="5365532"/>
            <a:ext cx="3509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Iora Rua</a:t>
            </a:r>
          </a:p>
        </p:txBody>
      </p:sp>
    </p:spTree>
    <p:extLst>
      <p:ext uri="{BB962C8B-B14F-4D97-AF65-F5344CB8AC3E}">
        <p14:creationId xmlns:p14="http://schemas.microsoft.com/office/powerpoint/2010/main" val="173598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4FC069-8AFA-CAEC-23BE-D2F78D3ED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836BDC-CA97-50E8-416A-6050CA87F856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6082BE3B-9C15-9FB5-7CF8-6A08F6CAD2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727CF9B-4459-7357-6EC1-D376BE0FBE02}"/>
              </a:ext>
            </a:extLst>
          </p:cNvPr>
          <p:cNvSpPr txBox="1"/>
          <p:nvPr/>
        </p:nvSpPr>
        <p:spPr>
          <a:xfrm>
            <a:off x="1545336" y="1491319"/>
            <a:ext cx="75986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Tá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mé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i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mo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chónaí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sa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Róimh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Labhraím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Iodáilis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 Cén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tír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ina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bhfuil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mé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EAD72E00-114A-D966-4FE6-8A745E14767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7478" y="0"/>
            <a:ext cx="2695223" cy="1695109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94F51891-44CE-D603-0C31-C3425DC982D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254" y="-110602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989F05-1507-0390-73E7-9D3FF3A8D29B}"/>
              </a:ext>
            </a:extLst>
          </p:cNvPr>
          <p:cNvSpPr txBox="1"/>
          <p:nvPr/>
        </p:nvSpPr>
        <p:spPr>
          <a:xfrm>
            <a:off x="4215384" y="5365532"/>
            <a:ext cx="3550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An </a:t>
            </a:r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Iodáil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56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8247CF-F323-8DF4-C339-8B048EFAD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CEB063-99AD-A1A6-1C88-94DBB1AC8C04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52AB901-F421-233A-0A61-66E4B40774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C58167-A304-E66B-E15E-D127E19B523B}"/>
              </a:ext>
            </a:extLst>
          </p:cNvPr>
          <p:cNvSpPr txBox="1"/>
          <p:nvPr/>
        </p:nvSpPr>
        <p:spPr>
          <a:xfrm>
            <a:off x="3987932" y="1395214"/>
            <a:ext cx="51560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chanann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t-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amhrán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“Birds of a feather?</a:t>
            </a:r>
          </a:p>
        </p:txBody>
      </p:sp>
      <p:pic>
        <p:nvPicPr>
          <p:cNvPr id="1026" name="Picture 2" descr="Billie Eilish - Wikipedia">
            <a:extLst>
              <a:ext uri="{FF2B5EF4-FFF2-40B4-BE49-F238E27FC236}">
                <a16:creationId xmlns:a16="http://schemas.microsoft.com/office/drawing/2014/main" id="{373E5F7A-599E-30EC-E75A-9C3B85D4A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8704" y="1874520"/>
            <a:ext cx="1797013" cy="263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015B4800-ACF7-D861-FFFE-0DA10C35AEB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7478" y="0"/>
            <a:ext cx="2695223" cy="1695109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A00075C-3198-2ACD-661E-CB731A14AE4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254" y="-110602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98A4CF-3F79-ED65-7677-3CE54B2F68B7}"/>
              </a:ext>
            </a:extLst>
          </p:cNvPr>
          <p:cNvSpPr txBox="1"/>
          <p:nvPr/>
        </p:nvSpPr>
        <p:spPr>
          <a:xfrm>
            <a:off x="4839432" y="5365532"/>
            <a:ext cx="37559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Billie Eilish</a:t>
            </a:r>
          </a:p>
        </p:txBody>
      </p:sp>
    </p:spTree>
    <p:extLst>
      <p:ext uri="{BB962C8B-B14F-4D97-AF65-F5344CB8AC3E}">
        <p14:creationId xmlns:p14="http://schemas.microsoft.com/office/powerpoint/2010/main" val="39000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1CB101-473C-16BC-D47C-E1587B3DB5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77B060-115B-85DD-CDDB-0C93223414B4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A5DC5DB7-CDC3-47F2-E5C2-4249BD5514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0A7F2CAB-A9CA-DC5C-53AC-2F47ADB4A363}"/>
              </a:ext>
            </a:extLst>
          </p:cNvPr>
          <p:cNvGrpSpPr/>
          <p:nvPr/>
        </p:nvGrpSpPr>
        <p:grpSpPr>
          <a:xfrm>
            <a:off x="3645404" y="1612391"/>
            <a:ext cx="5377162" cy="3633218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4DBFD36B-CA12-591B-7468-E2F27BC327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09200511-3A94-D730-A8EE-2F1DA9175767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3A3CA8B-953F-C1B7-8323-554149C6AA06}"/>
              </a:ext>
            </a:extLst>
          </p:cNvPr>
          <p:cNvGrpSpPr/>
          <p:nvPr/>
        </p:nvGrpSpPr>
        <p:grpSpPr>
          <a:xfrm>
            <a:off x="4154421" y="-491514"/>
            <a:ext cx="3925832" cy="2438405"/>
            <a:chOff x="4154421" y="-491514"/>
            <a:chExt cx="3925832" cy="2438405"/>
          </a:xfrm>
        </p:grpSpPr>
        <p:pic>
          <p:nvPicPr>
            <p:cNvPr id="8" name="Picture 7" descr="A green and white text with orange and white stripes&#10;&#10;AI-generated content may be incorrect.">
              <a:extLst>
                <a:ext uri="{FF2B5EF4-FFF2-40B4-BE49-F238E27FC236}">
                  <a16:creationId xmlns:a16="http://schemas.microsoft.com/office/drawing/2014/main" id="{4779BB1D-024B-723F-C8A0-B434797292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4421" y="-491514"/>
              <a:ext cx="3925832" cy="243840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B8D10FF-E3CC-90D1-8D1C-4D4A0BB0F980}"/>
                </a:ext>
              </a:extLst>
            </p:cNvPr>
            <p:cNvSpPr/>
            <p:nvPr/>
          </p:nvSpPr>
          <p:spPr>
            <a:xfrm rot="19734599">
              <a:off x="5286552" y="326888"/>
              <a:ext cx="283022" cy="114413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369623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761D95B5-14CC-B607-B3C2-5F1FF21A480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7230" y="3659180"/>
            <a:ext cx="4669540" cy="30126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51ACE53-AB54-A9B3-BD3A-1B71218DCF59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E593DC4-DB98-E177-DDFA-82C21A60B0E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85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BCE434-5F94-0671-8313-4FB6B5FF2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020484-66CA-0249-78BE-6F9A41BBCF4F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9B5B4C37-5A09-18E8-4EB1-7DCFC33A49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72A0FD00-F3BD-8975-CE99-F0754EE00C12}"/>
              </a:ext>
            </a:extLst>
          </p:cNvPr>
          <p:cNvGrpSpPr/>
          <p:nvPr/>
        </p:nvGrpSpPr>
        <p:grpSpPr>
          <a:xfrm>
            <a:off x="4372114" y="-371857"/>
            <a:ext cx="3490446" cy="2358410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BA935DFE-360E-934D-BC6C-343681A274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5076CF28-C297-1782-E926-EE485E3259EF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448ADC4-82C8-8D22-0F47-37219B3CC0CC}"/>
              </a:ext>
            </a:extLst>
          </p:cNvPr>
          <p:cNvSpPr txBox="1"/>
          <p:nvPr/>
        </p:nvSpPr>
        <p:spPr>
          <a:xfrm>
            <a:off x="3621024" y="3942657"/>
            <a:ext cx="5422392" cy="2308324"/>
          </a:xfrm>
          <a:prstGeom prst="rect">
            <a:avLst/>
          </a:prstGeom>
          <a:solidFill>
            <a:schemeClr val="bg1"/>
          </a:solidFill>
          <a:ln w="76200">
            <a:solidFill>
              <a:srgbClr val="08520B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Clog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beag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bog ag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bogadh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bheag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nó a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mhór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B9D794-51C9-B05F-3F4D-6042D08E8B4A}"/>
              </a:ext>
            </a:extLst>
          </p:cNvPr>
          <p:cNvSpPr txBox="1"/>
          <p:nvPr/>
        </p:nvSpPr>
        <p:spPr>
          <a:xfrm>
            <a:off x="3346704" y="1715015"/>
            <a:ext cx="5797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iarracht an rabhlóg seo a rá go tapa!</a:t>
            </a:r>
          </a:p>
        </p:txBody>
      </p:sp>
    </p:spTree>
    <p:extLst>
      <p:ext uri="{BB962C8B-B14F-4D97-AF65-F5344CB8AC3E}">
        <p14:creationId xmlns:p14="http://schemas.microsoft.com/office/powerpoint/2010/main" val="209016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DA107E-CBF8-4B15-BA0C-DBD2326548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0456F39-9901-DAF7-133A-4AD3DE579AE2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CA8D82FF-5FB3-3176-7C66-18B1644C7E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0FD814E0-AE03-D3EB-3F07-4F10555A804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7912" y="3557260"/>
            <a:ext cx="5248176" cy="330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33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46B772-C287-C741-C79A-64011667A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EFE12D-31F8-A75C-CA3A-E2944BB49555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09953F-799A-3D8B-023E-B3C9380D34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FDD7057C-C142-DF42-3469-DFC332AF3B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0790" y="-365056"/>
            <a:ext cx="3556673" cy="22369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037040-5A09-EE9A-3EFA-BD47EC1E7716}"/>
              </a:ext>
            </a:extLst>
          </p:cNvPr>
          <p:cNvSpPr txBox="1"/>
          <p:nvPr/>
        </p:nvSpPr>
        <p:spPr>
          <a:xfrm>
            <a:off x="1856232" y="1781731"/>
            <a:ext cx="728776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mí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atá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roimh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Mí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Nollag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6079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146D75D-53D1-D58E-1184-20C44F312B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813A11-ED0E-F1C4-898C-61A87DE5305A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52B7058-129D-49FF-5ADC-C1A5AC6309E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473D0EA2-9C54-7A33-DB7B-F7EC2BDF41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0790" y="-365056"/>
            <a:ext cx="3556673" cy="22369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7C088BD-950E-F96B-B7EF-F8800B590985}"/>
              </a:ext>
            </a:extLst>
          </p:cNvPr>
          <p:cNvSpPr txBox="1"/>
          <p:nvPr/>
        </p:nvSpPr>
        <p:spPr>
          <a:xfrm>
            <a:off x="4512192" y="1781731"/>
            <a:ext cx="458494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í seo –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feithid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fiacail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nó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feadóg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12" name="Picture 11" descr="A whistle with a red strap&#10;&#10;AI-generated content may be incorrect.">
            <a:extLst>
              <a:ext uri="{FF2B5EF4-FFF2-40B4-BE49-F238E27FC236}">
                <a16:creationId xmlns:a16="http://schemas.microsoft.com/office/drawing/2014/main" id="{E43AD902-8C14-30ED-9B06-E2976C481E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56" y="2286118"/>
            <a:ext cx="3118104" cy="207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4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DBAA5A-64D3-8AA1-8CB3-4E8DFB564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694206-EB5E-6194-CC7E-2E5AA992B648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724AB097-B206-5EE0-8887-155DEEAE16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A489AF9A-32F5-3E8D-330D-E2B29AAAC8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0790" y="-365056"/>
            <a:ext cx="3556673" cy="22369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35663E-ECBB-4395-6DF6-4138D3CDDF75}"/>
              </a:ext>
            </a:extLst>
          </p:cNvPr>
          <p:cNvSpPr txBox="1"/>
          <p:nvPr/>
        </p:nvSpPr>
        <p:spPr>
          <a:xfrm>
            <a:off x="4754880" y="1781731"/>
            <a:ext cx="43891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clár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teilifíse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seo.</a:t>
            </a:r>
          </a:p>
        </p:txBody>
      </p:sp>
      <p:pic>
        <p:nvPicPr>
          <p:cNvPr id="2050" name="Picture 2" descr="Britain's Got Talent in huge schedule shake up as its taken off air just  weeks into new series | The Sun">
            <a:extLst>
              <a:ext uri="{FF2B5EF4-FFF2-40B4-BE49-F238E27FC236}">
                <a16:creationId xmlns:a16="http://schemas.microsoft.com/office/drawing/2014/main" id="{D589E72D-F585-B49B-A3AE-BEC37A7CC4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0" t="14600" r="13300" b="18500"/>
          <a:stretch/>
        </p:blipFill>
        <p:spPr bwMode="auto">
          <a:xfrm>
            <a:off x="905256" y="2497556"/>
            <a:ext cx="3666744" cy="1984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69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CAE865-A15F-EEA4-12F4-1918BA0D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7F8B68-991E-38EC-2364-916CF24C87CF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3FDE0D90-FB57-7130-D754-B12D465073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82679499-1F17-3857-258B-9F633D4BEE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0790" y="-365056"/>
            <a:ext cx="3556673" cy="22369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A26ACBD-4F13-D114-67E4-E64A4F13992D}"/>
              </a:ext>
            </a:extLst>
          </p:cNvPr>
          <p:cNvSpPr txBox="1"/>
          <p:nvPr/>
        </p:nvSpPr>
        <p:spPr>
          <a:xfrm>
            <a:off x="4512192" y="1781731"/>
            <a:ext cx="46318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t-ainm atá ar an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toradh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seo?</a:t>
            </a:r>
          </a:p>
        </p:txBody>
      </p:sp>
      <p:pic>
        <p:nvPicPr>
          <p:cNvPr id="10" name="Picture 9" descr="A close up of a strawberry&#10;&#10;AI-generated content may be incorrect.">
            <a:extLst>
              <a:ext uri="{FF2B5EF4-FFF2-40B4-BE49-F238E27FC236}">
                <a16:creationId xmlns:a16="http://schemas.microsoft.com/office/drawing/2014/main" id="{8D4F8597-D623-63BF-F4CA-A6B2282EF6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00" t="24456" r="19800" b="6500"/>
          <a:stretch/>
        </p:blipFill>
        <p:spPr>
          <a:xfrm>
            <a:off x="1547356" y="1999861"/>
            <a:ext cx="2875958" cy="230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65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536B79-161C-3589-6030-B883114949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ADA722-32D0-436C-A62E-9620E7F42A80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90EE4E5A-657A-C351-C155-19D30F6101B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9006945B-321F-940E-F1F1-F89DB19527A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0790" y="-365056"/>
            <a:ext cx="3556673" cy="22369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3CF8FD6-E5F6-361A-4758-335ECE47A0BD}"/>
              </a:ext>
            </a:extLst>
          </p:cNvPr>
          <p:cNvSpPr txBox="1"/>
          <p:nvPr/>
        </p:nvSpPr>
        <p:spPr>
          <a:xfrm>
            <a:off x="1819656" y="1871845"/>
            <a:ext cx="73243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í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príomhchathair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Gréige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(Greece)?</a:t>
            </a:r>
          </a:p>
        </p:txBody>
      </p:sp>
    </p:spTree>
    <p:extLst>
      <p:ext uri="{BB962C8B-B14F-4D97-AF65-F5344CB8AC3E}">
        <p14:creationId xmlns:p14="http://schemas.microsoft.com/office/powerpoint/2010/main" val="61348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4AC547-7683-EEC4-C10A-3F9C3140E5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449A53-A080-C90D-9343-1256CEFDAEBC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49A3781A-56E8-7CAF-5819-F181D0076D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DE03BA38-6B56-2856-6FA4-FA67826E352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0790" y="-365056"/>
            <a:ext cx="3556673" cy="22369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642DF31-5D02-483A-D4CB-9278BA2C8DD9}"/>
              </a:ext>
            </a:extLst>
          </p:cNvPr>
          <p:cNvSpPr txBox="1"/>
          <p:nvPr/>
        </p:nvSpPr>
        <p:spPr>
          <a:xfrm>
            <a:off x="1490472" y="1569836"/>
            <a:ext cx="76535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mhéad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cearnóg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atá ar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bhord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fichille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8342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57AF57-6BC1-C6DE-D485-A3DEC3FA2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FEBE01-F355-E0D9-16A6-3B9C9B73B97E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A323391-C27E-1542-06F0-193B54AB8A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5F2CBD3-C60D-41FC-E7EA-C70A8B5B0960}"/>
              </a:ext>
            </a:extLst>
          </p:cNvPr>
          <p:cNvGrpSpPr/>
          <p:nvPr/>
        </p:nvGrpSpPr>
        <p:grpSpPr>
          <a:xfrm>
            <a:off x="3645404" y="1612391"/>
            <a:ext cx="5377162" cy="3633218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F5CB25A7-86F8-10B9-AE91-C7FDF8A27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2667BDB9-28C4-5AA2-DEEE-465267275816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91FF56-DAC8-E146-560A-66E6D8686109}"/>
              </a:ext>
            </a:extLst>
          </p:cNvPr>
          <p:cNvGrpSpPr/>
          <p:nvPr/>
        </p:nvGrpSpPr>
        <p:grpSpPr>
          <a:xfrm>
            <a:off x="4154421" y="-491514"/>
            <a:ext cx="3925832" cy="2438405"/>
            <a:chOff x="4154421" y="-491514"/>
            <a:chExt cx="3925832" cy="2438405"/>
          </a:xfrm>
        </p:grpSpPr>
        <p:pic>
          <p:nvPicPr>
            <p:cNvPr id="8" name="Picture 7" descr="A green and white text with orange and white stripes&#10;&#10;AI-generated content may be incorrect.">
              <a:extLst>
                <a:ext uri="{FF2B5EF4-FFF2-40B4-BE49-F238E27FC236}">
                  <a16:creationId xmlns:a16="http://schemas.microsoft.com/office/drawing/2014/main" id="{8DF6D92F-27FF-5819-3C69-7AAA113079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4421" y="-491514"/>
              <a:ext cx="3925832" cy="243840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E3654DF-D289-21D5-3269-70B5F871844E}"/>
                </a:ext>
              </a:extLst>
            </p:cNvPr>
            <p:cNvSpPr/>
            <p:nvPr/>
          </p:nvSpPr>
          <p:spPr>
            <a:xfrm rot="19734599">
              <a:off x="5286552" y="326888"/>
              <a:ext cx="283022" cy="114413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256148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45E09A-0013-A62B-3353-D101465FF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597880-B794-BFAA-F6DB-5948090818EC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3C5044B-0B0D-BEEA-567E-5BD1EE0553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404AD1CF-3C61-3B2F-03EF-8B45434905BC}"/>
              </a:ext>
            </a:extLst>
          </p:cNvPr>
          <p:cNvGrpSpPr/>
          <p:nvPr/>
        </p:nvGrpSpPr>
        <p:grpSpPr>
          <a:xfrm>
            <a:off x="4372114" y="-371857"/>
            <a:ext cx="3490446" cy="2358410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2F87F617-857B-AE7E-500A-0AF03B21F7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66641BB-262E-0C6F-890F-EBAB3B8A5770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AD5437E-5477-07B7-B3C4-4504D0881AE6}"/>
              </a:ext>
            </a:extLst>
          </p:cNvPr>
          <p:cNvSpPr txBox="1"/>
          <p:nvPr/>
        </p:nvSpPr>
        <p:spPr>
          <a:xfrm>
            <a:off x="3621024" y="3942657"/>
            <a:ext cx="5422392" cy="1569660"/>
          </a:xfrm>
          <a:prstGeom prst="rect">
            <a:avLst/>
          </a:prstGeom>
          <a:solidFill>
            <a:schemeClr val="bg1"/>
          </a:solidFill>
          <a:ln w="76200">
            <a:solidFill>
              <a:srgbClr val="08520B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Rug Liam Rua ar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luch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ramhar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liath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5EDF17-FF60-CBC4-7DB6-B3A071F05602}"/>
              </a:ext>
            </a:extLst>
          </p:cNvPr>
          <p:cNvSpPr txBox="1"/>
          <p:nvPr/>
        </p:nvSpPr>
        <p:spPr>
          <a:xfrm>
            <a:off x="3346704" y="1715015"/>
            <a:ext cx="5797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iarracht an rabhlóg seo a rá go tapa!</a:t>
            </a:r>
          </a:p>
        </p:txBody>
      </p:sp>
    </p:spTree>
    <p:extLst>
      <p:ext uri="{BB962C8B-B14F-4D97-AF65-F5344CB8AC3E}">
        <p14:creationId xmlns:p14="http://schemas.microsoft.com/office/powerpoint/2010/main" val="177167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F3BD6A-FB2D-570F-23D3-8E5469D3C3E2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B477B162-973B-821C-EA35-8F92F017C1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EF0024F2-1A77-E6DB-9FE4-43611B7D3C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72" y="-250213"/>
            <a:ext cx="2810258" cy="181306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A78A68-B691-F6DB-D8E3-16A2CABC5B7F}"/>
              </a:ext>
            </a:extLst>
          </p:cNvPr>
          <p:cNvSpPr txBox="1"/>
          <p:nvPr/>
        </p:nvSpPr>
        <p:spPr>
          <a:xfrm>
            <a:off x="4512192" y="1781731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t-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ainmhí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</a:t>
            </a:r>
          </a:p>
        </p:txBody>
      </p:sp>
      <p:pic>
        <p:nvPicPr>
          <p:cNvPr id="8" name="Picture 7" descr="A mouse with long tail&#10;&#10;AI-generated content may be incorrect.">
            <a:extLst>
              <a:ext uri="{FF2B5EF4-FFF2-40B4-BE49-F238E27FC236}">
                <a16:creationId xmlns:a16="http://schemas.microsoft.com/office/drawing/2014/main" id="{FE82F6E7-BB04-B85C-0E60-32CA46046D8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4440" y="2090902"/>
            <a:ext cx="3401568" cy="2382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68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489604-071A-114B-12A7-9218E7ED3D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B370680-B936-C33C-0275-66146781D8B4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6F5D4115-3856-7BB3-B092-3D48F5307F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10" name="Picture 9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958EECCE-CE21-5D0E-C14D-E0D58D9AE9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912" y="3856696"/>
            <a:ext cx="4334088" cy="2691980"/>
          </a:xfrm>
          <a:prstGeom prst="rect">
            <a:avLst/>
          </a:prstGeom>
        </p:spPr>
      </p:pic>
      <p:pic>
        <p:nvPicPr>
          <p:cNvPr id="2" name="Picture 1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BBD75B6B-2633-D99B-2500-C7A11A38233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636" y="3883149"/>
            <a:ext cx="3896324" cy="256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0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254329-AE5B-DD60-FD7A-D2D5BB1CE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1F9495-B516-6835-BC09-1AC8281BA259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8BA173-69B6-2A7A-A227-979936A4DA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8CAB7A-89BD-F9E2-1D04-66A78B677A0D}"/>
              </a:ext>
            </a:extLst>
          </p:cNvPr>
          <p:cNvSpPr txBox="1"/>
          <p:nvPr/>
        </p:nvSpPr>
        <p:spPr>
          <a:xfrm>
            <a:off x="4018416" y="1781731"/>
            <a:ext cx="507871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Cá raibh Paddington sa scannán seo?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CA9BB2B-A6E6-1A66-EF55-CF0858407F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734"/>
          <a:stretch/>
        </p:blipFill>
        <p:spPr bwMode="auto">
          <a:xfrm>
            <a:off x="1925574" y="1877266"/>
            <a:ext cx="2092842" cy="2645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632A6694-4832-F3C6-843D-34463415283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7670" y="0"/>
            <a:ext cx="2655476" cy="1649364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03B7E47B-D11C-C6DA-90C8-97DBF48A93A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4883" y="7781"/>
            <a:ext cx="2483377" cy="16338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9F96DA6-9517-DC22-2B98-169ED26E9174}"/>
              </a:ext>
            </a:extLst>
          </p:cNvPr>
          <p:cNvSpPr txBox="1"/>
          <p:nvPr/>
        </p:nvSpPr>
        <p:spPr>
          <a:xfrm>
            <a:off x="4128118" y="5365532"/>
            <a:ext cx="48501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Peiriú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 (Peru)</a:t>
            </a:r>
          </a:p>
        </p:txBody>
      </p:sp>
    </p:spTree>
    <p:extLst>
      <p:ext uri="{BB962C8B-B14F-4D97-AF65-F5344CB8AC3E}">
        <p14:creationId xmlns:p14="http://schemas.microsoft.com/office/powerpoint/2010/main" val="127394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E79BC2-ED70-207F-37E3-BC26ABACAA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3423DD-2178-FAF3-2429-D9E4A464B4D6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B454AC29-821B-A87B-80AE-410A3B7872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DC179D9-28D0-8037-9B4A-696842210F1A}"/>
              </a:ext>
            </a:extLst>
          </p:cNvPr>
          <p:cNvSpPr txBox="1"/>
          <p:nvPr/>
        </p:nvSpPr>
        <p:spPr>
          <a:xfrm>
            <a:off x="1383962" y="1781731"/>
            <a:ext cx="776003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dath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atá i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lár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bratach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hÉireann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30CB5B53-4C07-827D-C783-F20FFC66E04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7670" y="0"/>
            <a:ext cx="2655476" cy="1649364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2D8285CF-9970-2121-8D55-14AD646481C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4883" y="7781"/>
            <a:ext cx="2483377" cy="16338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F5B892C-823E-6591-9AA8-0E696376C77C}"/>
              </a:ext>
            </a:extLst>
          </p:cNvPr>
          <p:cNvSpPr txBox="1"/>
          <p:nvPr/>
        </p:nvSpPr>
        <p:spPr>
          <a:xfrm>
            <a:off x="4839432" y="5365532"/>
            <a:ext cx="3509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Bán</a:t>
            </a:r>
          </a:p>
        </p:txBody>
      </p:sp>
    </p:spTree>
    <p:extLst>
      <p:ext uri="{BB962C8B-B14F-4D97-AF65-F5344CB8AC3E}">
        <p14:creationId xmlns:p14="http://schemas.microsoft.com/office/powerpoint/2010/main" val="324833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078309-7249-1FE0-0991-645EF078B9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7CE0D3-9D78-70B9-D3A1-73CDF12E8E91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BED3A04-5887-3CD0-6F2C-88BF06004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DA4B45-D517-4212-8584-35C1A25CE765}"/>
              </a:ext>
            </a:extLst>
          </p:cNvPr>
          <p:cNvSpPr txBox="1"/>
          <p:nvPr/>
        </p:nvSpPr>
        <p:spPr>
          <a:xfrm>
            <a:off x="1481328" y="1534843"/>
            <a:ext cx="76626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litir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atá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idir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C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agus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B ar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méarchlár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ar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ríomhaire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V, W nó X?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068C5E9D-21D9-DC67-341D-5317B11F82B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7670" y="0"/>
            <a:ext cx="2655476" cy="1649364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42A3755B-147C-CA1A-151B-43AF033AFFF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4883" y="7781"/>
            <a:ext cx="2483377" cy="16338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AF5DEB6-61AB-E09A-FEB7-0BFB63A81852}"/>
              </a:ext>
            </a:extLst>
          </p:cNvPr>
          <p:cNvSpPr txBox="1"/>
          <p:nvPr/>
        </p:nvSpPr>
        <p:spPr>
          <a:xfrm>
            <a:off x="4839432" y="5365532"/>
            <a:ext cx="3509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V</a:t>
            </a:r>
          </a:p>
        </p:txBody>
      </p:sp>
    </p:spTree>
    <p:extLst>
      <p:ext uri="{BB962C8B-B14F-4D97-AF65-F5344CB8AC3E}">
        <p14:creationId xmlns:p14="http://schemas.microsoft.com/office/powerpoint/2010/main" val="183131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283FD2-0683-708C-E520-AB724D792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E86AB1-540C-ABB5-4236-F7A3392EC477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FB2E8ABB-EAF5-CCB5-A784-9A8E01AD74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6A34B64-A33D-61DA-7B16-64A4AAB4B0EE}"/>
              </a:ext>
            </a:extLst>
          </p:cNvPr>
          <p:cNvSpPr txBox="1"/>
          <p:nvPr/>
        </p:nvSpPr>
        <p:spPr>
          <a:xfrm>
            <a:off x="1591056" y="1306243"/>
            <a:ext cx="73872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Críochnaigh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seanfhocal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“Is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minic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bhris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___ duine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shrón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”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7C00624B-B74B-B137-03DF-A3BD9DAA455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7670" y="0"/>
            <a:ext cx="2655476" cy="1649364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69187028-E47F-DA6E-FBB7-168B2E7BEE4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4883" y="7781"/>
            <a:ext cx="2483377" cy="16338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13E3820-00D2-6C57-E0AC-2B740FD2D345}"/>
              </a:ext>
            </a:extLst>
          </p:cNvPr>
          <p:cNvSpPr txBox="1"/>
          <p:nvPr/>
        </p:nvSpPr>
        <p:spPr>
          <a:xfrm>
            <a:off x="4839432" y="5365532"/>
            <a:ext cx="3509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Béal</a:t>
            </a:r>
          </a:p>
        </p:txBody>
      </p:sp>
    </p:spTree>
    <p:extLst>
      <p:ext uri="{BB962C8B-B14F-4D97-AF65-F5344CB8AC3E}">
        <p14:creationId xmlns:p14="http://schemas.microsoft.com/office/powerpoint/2010/main" val="195142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5AD226-AC10-DAAC-82DC-AD27903E5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393807-EDED-FCA7-EEE1-C2AB6D3AA971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47822EE3-9C22-3A2A-2CB7-8179DD400DE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80EBFB-8A1F-6A57-B390-A83CF3B5E604}"/>
              </a:ext>
            </a:extLst>
          </p:cNvPr>
          <p:cNvSpPr txBox="1"/>
          <p:nvPr/>
        </p:nvSpPr>
        <p:spPr>
          <a:xfrm>
            <a:off x="4011236" y="1443841"/>
            <a:ext cx="51327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chuid dén chorp é seo – rúitín, dorn nó bolg?</a:t>
            </a:r>
          </a:p>
        </p:txBody>
      </p:sp>
      <p:pic>
        <p:nvPicPr>
          <p:cNvPr id="8" name="Picture 7" descr="A close-up of a hand&#10;&#10;AI-generated content may be incorrect.">
            <a:extLst>
              <a:ext uri="{FF2B5EF4-FFF2-40B4-BE49-F238E27FC236}">
                <a16:creationId xmlns:a16="http://schemas.microsoft.com/office/drawing/2014/main" id="{CF887F12-57FE-B166-5F95-83611624F9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00" t="17150" r="16000"/>
          <a:stretch/>
        </p:blipFill>
        <p:spPr>
          <a:xfrm>
            <a:off x="1709928" y="2066544"/>
            <a:ext cx="2301308" cy="2340864"/>
          </a:xfrm>
          <a:prstGeom prst="rect">
            <a:avLst/>
          </a:pr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7D715804-35C7-F9D3-7AD0-433F22F43F6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7670" y="0"/>
            <a:ext cx="2655476" cy="1649364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4075A4F5-5B28-DB6A-0FA6-7CDB9A251FE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4883" y="7781"/>
            <a:ext cx="2483377" cy="163380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26C7848-0CA2-F33F-4A44-2E28E711492F}"/>
              </a:ext>
            </a:extLst>
          </p:cNvPr>
          <p:cNvSpPr txBox="1"/>
          <p:nvPr/>
        </p:nvSpPr>
        <p:spPr>
          <a:xfrm>
            <a:off x="4839432" y="5365532"/>
            <a:ext cx="3509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Dorn</a:t>
            </a:r>
          </a:p>
        </p:txBody>
      </p:sp>
    </p:spTree>
    <p:extLst>
      <p:ext uri="{BB962C8B-B14F-4D97-AF65-F5344CB8AC3E}">
        <p14:creationId xmlns:p14="http://schemas.microsoft.com/office/powerpoint/2010/main" val="184038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0079F3-0924-E62D-4FE1-2C7CD39E4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BFBB08-F2C6-EAF0-1AE8-42AEBB53E896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BF0F1C3C-F864-2E46-9F6F-9EA73636D9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238ACB-66DB-3A99-66DD-0DEDC494192A}"/>
              </a:ext>
            </a:extLst>
          </p:cNvPr>
          <p:cNvSpPr txBox="1"/>
          <p:nvPr/>
        </p:nvSpPr>
        <p:spPr>
          <a:xfrm>
            <a:off x="3941064" y="1311474"/>
            <a:ext cx="52029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t-ainm atá ar seo –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ciseán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gráinneog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nó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cruinneog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Picture 7" descr="A globe on a stand&#10;&#10;AI-generated content may be incorrect.">
            <a:extLst>
              <a:ext uri="{FF2B5EF4-FFF2-40B4-BE49-F238E27FC236}">
                <a16:creationId xmlns:a16="http://schemas.microsoft.com/office/drawing/2014/main" id="{2AE51CEF-F60A-229F-E53F-191E8AA569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700" t="18533" r="29500" b="3401"/>
          <a:stretch/>
        </p:blipFill>
        <p:spPr>
          <a:xfrm>
            <a:off x="1645920" y="1550222"/>
            <a:ext cx="2295144" cy="3081882"/>
          </a:xfrm>
          <a:prstGeom prst="rect">
            <a:avLst/>
          </a:pr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5D6072AD-40A7-8CC2-475D-26B4C487810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7670" y="0"/>
            <a:ext cx="2655476" cy="1649364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F9E1C37F-0CDE-E8E4-C578-DECD8809989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4883" y="7781"/>
            <a:ext cx="2483377" cy="163380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8EAFCE8-9024-9720-05F9-F993AE61FC8C}"/>
              </a:ext>
            </a:extLst>
          </p:cNvPr>
          <p:cNvSpPr txBox="1"/>
          <p:nvPr/>
        </p:nvSpPr>
        <p:spPr>
          <a:xfrm>
            <a:off x="4370832" y="5365532"/>
            <a:ext cx="39776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chemeClr val="tx1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Cruinneog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2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6EE9CE-B990-83D0-C94F-4B949B751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8A54A6-627E-84F9-1828-9DCD8EB5D700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9D7AC6D4-40C1-2EBD-393C-09CC4659B6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177601B4-AFBF-E588-5EE0-4C8B5F207CAA}"/>
              </a:ext>
            </a:extLst>
          </p:cNvPr>
          <p:cNvGrpSpPr/>
          <p:nvPr/>
        </p:nvGrpSpPr>
        <p:grpSpPr>
          <a:xfrm>
            <a:off x="3645404" y="1612391"/>
            <a:ext cx="5377162" cy="3633218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BC173D99-EEFF-8255-6596-E17AB4E508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65375F6-B63E-BA9F-737C-A5A3BAF34703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22C3F99-40C2-F7E2-0339-C4B3CC5FA6E8}"/>
              </a:ext>
            </a:extLst>
          </p:cNvPr>
          <p:cNvGrpSpPr/>
          <p:nvPr/>
        </p:nvGrpSpPr>
        <p:grpSpPr>
          <a:xfrm>
            <a:off x="4154421" y="-491514"/>
            <a:ext cx="3925832" cy="2438405"/>
            <a:chOff x="4154421" y="-491514"/>
            <a:chExt cx="3925832" cy="2438405"/>
          </a:xfrm>
        </p:grpSpPr>
        <p:pic>
          <p:nvPicPr>
            <p:cNvPr id="8" name="Picture 7" descr="A green and white text with orange and white stripes&#10;&#10;AI-generated content may be incorrect.">
              <a:extLst>
                <a:ext uri="{FF2B5EF4-FFF2-40B4-BE49-F238E27FC236}">
                  <a16:creationId xmlns:a16="http://schemas.microsoft.com/office/drawing/2014/main" id="{4926C71F-F3F0-309B-F5FE-3DFEDDEED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4421" y="-491514"/>
              <a:ext cx="3925832" cy="243840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94A6E80A-32A0-4756-517E-D6C0EEDA78EA}"/>
                </a:ext>
              </a:extLst>
            </p:cNvPr>
            <p:cNvSpPr/>
            <p:nvPr/>
          </p:nvSpPr>
          <p:spPr>
            <a:xfrm rot="19734599">
              <a:off x="5286552" y="326888"/>
              <a:ext cx="283022" cy="114413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158583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262E6C-BFA2-7815-5F1F-1A48DCB425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498089-5991-1561-7907-600DA1B03E17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5D3C29B3-3D31-6BAC-DD09-39A3495C12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44B1BB02-2B5B-5E44-5BB2-D2443BBE52D6}"/>
              </a:ext>
            </a:extLst>
          </p:cNvPr>
          <p:cNvGrpSpPr/>
          <p:nvPr/>
        </p:nvGrpSpPr>
        <p:grpSpPr>
          <a:xfrm>
            <a:off x="4372114" y="-371857"/>
            <a:ext cx="3490446" cy="2358410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B15FBF90-8AFA-A182-E5FF-38938E324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5653978F-33F0-3FF5-FFA5-A9865F6ED4B5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31B96BE-B014-A73E-E831-58852D405FEE}"/>
              </a:ext>
            </a:extLst>
          </p:cNvPr>
          <p:cNvSpPr txBox="1"/>
          <p:nvPr/>
        </p:nvSpPr>
        <p:spPr>
          <a:xfrm>
            <a:off x="3534156" y="3501688"/>
            <a:ext cx="5422392" cy="3046988"/>
          </a:xfrm>
          <a:prstGeom prst="rect">
            <a:avLst/>
          </a:prstGeom>
          <a:solidFill>
            <a:schemeClr val="bg1"/>
          </a:solidFill>
          <a:ln w="76200">
            <a:solidFill>
              <a:srgbClr val="08520B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Bhí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bean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bheag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bhocht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breoite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bruite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leis an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bhfuacht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2CF4CE-771F-7F5E-2929-38A1BC50D02A}"/>
              </a:ext>
            </a:extLst>
          </p:cNvPr>
          <p:cNvSpPr txBox="1"/>
          <p:nvPr/>
        </p:nvSpPr>
        <p:spPr>
          <a:xfrm>
            <a:off x="3346704" y="1715015"/>
            <a:ext cx="5797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iarracht an rabhlóg seo a rá go tapa!</a:t>
            </a:r>
          </a:p>
        </p:txBody>
      </p:sp>
    </p:spTree>
    <p:extLst>
      <p:ext uri="{BB962C8B-B14F-4D97-AF65-F5344CB8AC3E}">
        <p14:creationId xmlns:p14="http://schemas.microsoft.com/office/powerpoint/2010/main" val="352904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AD9B45-7BDE-001E-AA27-F0E15E0553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97925E0-D020-D39F-EA19-21684F0887EF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BF7D0657-16DF-46BA-3525-23B9DE7B40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14" name="Picture 1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BF62019-5620-FB08-850D-5A01A7B61D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0937" y="3613251"/>
            <a:ext cx="5462126" cy="339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24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2B5DAC-E72C-ADC1-4598-B75341F9C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F2561B-0CF7-3820-BFF4-5632DA2A1862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58AFA447-D2D2-01AE-A117-E7BC3D3F9A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72D934E-5BC7-5C1B-63E5-F23BC1E0DC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72" y="-250213"/>
            <a:ext cx="2810258" cy="18130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1967FBA-51F6-A3AC-74E9-81FF6A421A46}"/>
              </a:ext>
            </a:extLst>
          </p:cNvPr>
          <p:cNvSpPr txBox="1"/>
          <p:nvPr/>
        </p:nvSpPr>
        <p:spPr>
          <a:xfrm>
            <a:off x="3602736" y="1781731"/>
            <a:ext cx="51297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Scríobh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uimhir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seo: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dhá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mhíle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ocht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gcéad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is a naoi.</a:t>
            </a:r>
          </a:p>
        </p:txBody>
      </p:sp>
    </p:spTree>
    <p:extLst>
      <p:ext uri="{BB962C8B-B14F-4D97-AF65-F5344CB8AC3E}">
        <p14:creationId xmlns:p14="http://schemas.microsoft.com/office/powerpoint/2010/main" val="396801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147DC5-437A-31A3-D0FE-D864985A8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8D97A8-985B-97BF-4699-5B3E39BDB941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FCA401B4-CFD9-FC7B-A2D5-691D8A4BD4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B043BD81-CB76-FB54-4D91-B1CC6746F4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0015" y="-381365"/>
            <a:ext cx="3919783" cy="24346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E2B0E7-E486-2036-0FD4-F4CC4414BCFB}"/>
              </a:ext>
            </a:extLst>
          </p:cNvPr>
          <p:cNvSpPr txBox="1"/>
          <p:nvPr/>
        </p:nvSpPr>
        <p:spPr>
          <a:xfrm>
            <a:off x="4032504" y="1781731"/>
            <a:ext cx="47183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í seo –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nead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neart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neacht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Picture 7" descr="A bird nest with moss&#10;&#10;AI-generated content may be incorrect.">
            <a:extLst>
              <a:ext uri="{FF2B5EF4-FFF2-40B4-BE49-F238E27FC236}">
                <a16:creationId xmlns:a16="http://schemas.microsoft.com/office/drawing/2014/main" id="{8A724C52-6690-FC4A-5A6C-E54D7E3AB2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30463" r="4300" b="4164"/>
          <a:stretch/>
        </p:blipFill>
        <p:spPr>
          <a:xfrm>
            <a:off x="1292522" y="2521928"/>
            <a:ext cx="2739982" cy="181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1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623896-B89B-FD20-D3B6-28672FC79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1EA9F0-D31D-0407-C89A-1A40AE0D9812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E0A45944-577E-FD1D-00FE-BF431CC042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678C8A9-38DD-EED4-F046-32428F6D2D7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0015" y="-381365"/>
            <a:ext cx="3919783" cy="24346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5D9950-87CE-21AF-A352-0C49EF953522}"/>
              </a:ext>
            </a:extLst>
          </p:cNvPr>
          <p:cNvSpPr txBox="1"/>
          <p:nvPr/>
        </p:nvSpPr>
        <p:spPr>
          <a:xfrm>
            <a:off x="1383962" y="1781731"/>
            <a:ext cx="756801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Dom, __,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dó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di,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dúinn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daoibh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dóibh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3892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F81508-0CDE-D7ED-97ED-5789045A4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27BC1-CF28-7305-BE69-D686E40AB3A3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571A56F5-DBF4-B80E-7AD0-C67F6CBBE0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2672E624-01BD-C4BA-C6B7-77EA59E0FB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0015" y="-381365"/>
            <a:ext cx="3919783" cy="24346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0331E66-5E70-2C83-73F4-4F7B80598650}"/>
              </a:ext>
            </a:extLst>
          </p:cNvPr>
          <p:cNvSpPr txBox="1"/>
          <p:nvPr/>
        </p:nvSpPr>
        <p:spPr>
          <a:xfrm>
            <a:off x="1837944" y="1781731"/>
            <a:ext cx="72591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sórt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ainmhí é Aslan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sna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leabhair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Narnia?</a:t>
            </a:r>
          </a:p>
        </p:txBody>
      </p:sp>
    </p:spTree>
    <p:extLst>
      <p:ext uri="{BB962C8B-B14F-4D97-AF65-F5344CB8AC3E}">
        <p14:creationId xmlns:p14="http://schemas.microsoft.com/office/powerpoint/2010/main" val="202235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EEE872-41B4-57E8-8869-AE7BE1D66E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64EC21-4D03-8091-03B1-FA118F363805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9A240950-B448-C28B-6494-175B580E24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D90927C1-1521-CAE9-4604-7A3E2EA83C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0015" y="-381365"/>
            <a:ext cx="3919783" cy="24346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AFFFDC-681B-0F65-B44B-2E7B57E0E1B1}"/>
              </a:ext>
            </a:extLst>
          </p:cNvPr>
          <p:cNvSpPr txBox="1"/>
          <p:nvPr/>
        </p:nvSpPr>
        <p:spPr>
          <a:xfrm>
            <a:off x="4251960" y="1891459"/>
            <a:ext cx="484310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hí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seo –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feirmeoir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gruagaire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nó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dochtúir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Picture 7" descr="A person holding hair dryers and a hair brush&#10;&#10;AI-generated content may be incorrect.">
            <a:extLst>
              <a:ext uri="{FF2B5EF4-FFF2-40B4-BE49-F238E27FC236}">
                <a16:creationId xmlns:a16="http://schemas.microsoft.com/office/drawing/2014/main" id="{7D9AC7D5-E786-3308-956E-9224E605647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9983" y="1891459"/>
            <a:ext cx="3191706" cy="250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53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26F5ED-EFA1-F78F-EF5F-47CDFA49E1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DA26FA-E5B5-7FEC-10FC-A7588E7F2D3C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C9A20BBC-FCA2-317A-B742-FCE8DC7776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D79FFA65-2290-5217-52F0-1A106D8626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0015" y="-381365"/>
            <a:ext cx="3919783" cy="24346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F183331-8F2C-9517-66E1-B2C46C48427F}"/>
              </a:ext>
            </a:extLst>
          </p:cNvPr>
          <p:cNvSpPr txBox="1"/>
          <p:nvPr/>
        </p:nvSpPr>
        <p:spPr>
          <a:xfrm>
            <a:off x="3200400" y="1452547"/>
            <a:ext cx="607656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Fíor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nó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bréagach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is é Andy Farrell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bainisteoir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foireann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rugbaí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hÉireann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56745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FFCA7B-04A9-083C-7392-3B61FF9E8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C1E008-4874-4187-D5A7-70A85DDDE4EC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94DC8F2-8684-7113-DD6D-11198C1355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51994C6E-3C67-91DD-178F-0207D369E56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0015" y="-381365"/>
            <a:ext cx="3919783" cy="24346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4CFDE9B-749D-4FC4-0DCD-E0441DF0AA6F}"/>
              </a:ext>
            </a:extLst>
          </p:cNvPr>
          <p:cNvSpPr txBox="1"/>
          <p:nvPr/>
        </p:nvSpPr>
        <p:spPr>
          <a:xfrm>
            <a:off x="3831336" y="1781731"/>
            <a:ext cx="531266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é an dáta seachtain i ndiaidh an dáta seo?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F0C49C7-543F-E60C-EFBB-C239F90C75FB}"/>
              </a:ext>
            </a:extLst>
          </p:cNvPr>
          <p:cNvGrpSpPr/>
          <p:nvPr/>
        </p:nvGrpSpPr>
        <p:grpSpPr>
          <a:xfrm>
            <a:off x="1801368" y="2670048"/>
            <a:ext cx="1517904" cy="1563624"/>
            <a:chOff x="1801368" y="2670048"/>
            <a:chExt cx="1517904" cy="1563624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E046F8E-4686-3F55-3DB6-B63423A88684}"/>
                </a:ext>
              </a:extLst>
            </p:cNvPr>
            <p:cNvSpPr/>
            <p:nvPr/>
          </p:nvSpPr>
          <p:spPr>
            <a:xfrm>
              <a:off x="1801368" y="3017520"/>
              <a:ext cx="1517904" cy="1216152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200" dirty="0">
                  <a:ln>
                    <a:solidFill>
                      <a:sysClr val="windowText" lastClr="000000"/>
                    </a:solidFill>
                  </a:ln>
                  <a:latin typeface="HelloTiffany" panose="02000603000000000000" pitchFamily="2" charset="0"/>
                  <a:ea typeface="HelloTiffany" panose="02000603000000000000" pitchFamily="2" charset="0"/>
                </a:rPr>
                <a:t>28</a:t>
              </a:r>
              <a:endParaRPr lang="en-IE" sz="7200" dirty="0">
                <a:ln>
                  <a:solidFill>
                    <a:sysClr val="windowText" lastClr="000000"/>
                  </a:solidFill>
                </a:ln>
                <a:latin typeface="HelloTiffany" panose="02000603000000000000" pitchFamily="2" charset="0"/>
                <a:ea typeface="HelloTiffany" panose="02000603000000000000" pitchFamily="2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B38B95C-04D9-DEDC-01E1-AB2D383D087B}"/>
                </a:ext>
              </a:extLst>
            </p:cNvPr>
            <p:cNvSpPr/>
            <p:nvPr/>
          </p:nvSpPr>
          <p:spPr>
            <a:xfrm>
              <a:off x="1801368" y="2670048"/>
              <a:ext cx="1517904" cy="347472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HelloTiffany" panose="02000603000000000000" pitchFamily="2" charset="0"/>
                  <a:ea typeface="HelloTiffany" panose="02000603000000000000" pitchFamily="2" charset="0"/>
                </a:rPr>
                <a:t>BEALTAINE</a:t>
              </a:r>
              <a:endParaRPr lang="en-IE" b="1" dirty="0">
                <a:solidFill>
                  <a:schemeClr val="tx1"/>
                </a:solidFill>
                <a:latin typeface="HelloTiffany" panose="02000603000000000000" pitchFamily="2" charset="0"/>
                <a:ea typeface="HelloTiffany" panose="02000603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31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DEF4AF-45AA-EEBC-760D-59AD7222B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F44F0E-9C39-C538-7481-52F5C28E07D4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059093EB-8BFE-5732-01A3-28C33CB3DE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99D06D4-6993-1219-9F9C-3976DA06E28D}"/>
              </a:ext>
            </a:extLst>
          </p:cNvPr>
          <p:cNvSpPr txBox="1">
            <a:spLocks/>
          </p:cNvSpPr>
          <p:nvPr/>
        </p:nvSpPr>
        <p:spPr>
          <a:xfrm>
            <a:off x="3849623" y="86264"/>
            <a:ext cx="4985551" cy="6416158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10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Seiceáil ar an Scór</a:t>
            </a:r>
          </a:p>
        </p:txBody>
      </p:sp>
    </p:spTree>
    <p:extLst>
      <p:ext uri="{BB962C8B-B14F-4D97-AF65-F5344CB8AC3E}">
        <p14:creationId xmlns:p14="http://schemas.microsoft.com/office/powerpoint/2010/main" val="67567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91F536-0000-2147-79EE-35B9BC7654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19992D-5846-AE0A-3375-08A78594A80A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AFF00430-818E-0712-79F2-F9B3DA6B13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054DB720-F358-E580-8733-082875C11170}"/>
              </a:ext>
            </a:extLst>
          </p:cNvPr>
          <p:cNvGrpSpPr/>
          <p:nvPr/>
        </p:nvGrpSpPr>
        <p:grpSpPr>
          <a:xfrm>
            <a:off x="3645404" y="1612391"/>
            <a:ext cx="5377162" cy="3633218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6610790D-93B8-D64A-5327-A37F37732F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2D11268D-17DE-CD7C-7635-D5F16B634346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2FA2661-BA6C-E4A9-7207-77B64381AF76}"/>
              </a:ext>
            </a:extLst>
          </p:cNvPr>
          <p:cNvGrpSpPr/>
          <p:nvPr/>
        </p:nvGrpSpPr>
        <p:grpSpPr>
          <a:xfrm>
            <a:off x="4154421" y="-491514"/>
            <a:ext cx="3925832" cy="2438405"/>
            <a:chOff x="4154421" y="-491514"/>
            <a:chExt cx="3925832" cy="2438405"/>
          </a:xfrm>
        </p:grpSpPr>
        <p:pic>
          <p:nvPicPr>
            <p:cNvPr id="8" name="Picture 7" descr="A green and white text with orange and white stripes&#10;&#10;AI-generated content may be incorrect.">
              <a:extLst>
                <a:ext uri="{FF2B5EF4-FFF2-40B4-BE49-F238E27FC236}">
                  <a16:creationId xmlns:a16="http://schemas.microsoft.com/office/drawing/2014/main" id="{9B1BC32F-EEE1-E9F5-CDB7-D0CB53CB04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4421" y="-491514"/>
              <a:ext cx="3925832" cy="243840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952964CD-1E31-E588-98AC-DC11A6B86584}"/>
                </a:ext>
              </a:extLst>
            </p:cNvPr>
            <p:cNvSpPr/>
            <p:nvPr/>
          </p:nvSpPr>
          <p:spPr>
            <a:xfrm rot="19734599">
              <a:off x="5286552" y="326888"/>
              <a:ext cx="283022" cy="114413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 dirty="0"/>
            </a:p>
          </p:txBody>
        </p:sp>
      </p:grpSp>
    </p:spTree>
    <p:extLst>
      <p:ext uri="{BB962C8B-B14F-4D97-AF65-F5344CB8AC3E}">
        <p14:creationId xmlns:p14="http://schemas.microsoft.com/office/powerpoint/2010/main" val="125078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EA7466-201C-814A-CDF5-ACE5AF8A1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7F5525-FFFB-6BC0-D49F-AB5EE73C8996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64D20454-90AE-C839-1D0C-3C60014AB8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980CF8E1-DE36-1EFA-F2F1-01F4FD33D918}"/>
              </a:ext>
            </a:extLst>
          </p:cNvPr>
          <p:cNvGrpSpPr/>
          <p:nvPr/>
        </p:nvGrpSpPr>
        <p:grpSpPr>
          <a:xfrm>
            <a:off x="4372114" y="-371857"/>
            <a:ext cx="3490446" cy="2358410"/>
            <a:chOff x="3645404" y="1612391"/>
            <a:chExt cx="5377162" cy="3633218"/>
          </a:xfrm>
        </p:grpSpPr>
        <p:pic>
          <p:nvPicPr>
            <p:cNvPr id="6" name="Picture 5" descr="A green and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B0C4243B-538D-5F25-B5BA-F1249A65AA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404" y="1612391"/>
              <a:ext cx="5377162" cy="3633218"/>
            </a:xfrm>
            <a:prstGeom prst="rect">
              <a:avLst/>
            </a:prstGeom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25CEAF91-4516-980A-FB16-20A2B790524A}"/>
                </a:ext>
              </a:extLst>
            </p:cNvPr>
            <p:cNvSpPr/>
            <p:nvPr/>
          </p:nvSpPr>
          <p:spPr>
            <a:xfrm rot="19734599">
              <a:off x="7964424" y="2825496"/>
              <a:ext cx="429768" cy="173736"/>
            </a:xfrm>
            <a:prstGeom prst="roundRect">
              <a:avLst/>
            </a:prstGeom>
            <a:solidFill>
              <a:srgbClr val="01A53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1EE96F36-9632-AE2E-ABF4-CF52DC91E822}"/>
              </a:ext>
            </a:extLst>
          </p:cNvPr>
          <p:cNvSpPr txBox="1"/>
          <p:nvPr/>
        </p:nvSpPr>
        <p:spPr>
          <a:xfrm>
            <a:off x="3621024" y="3942657"/>
            <a:ext cx="5422392" cy="2308324"/>
          </a:xfrm>
          <a:prstGeom prst="rect">
            <a:avLst/>
          </a:prstGeom>
          <a:solidFill>
            <a:schemeClr val="bg1"/>
          </a:solidFill>
          <a:ln w="76200">
            <a:solidFill>
              <a:srgbClr val="08520B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Fear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fial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flaithiúil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é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Flaithrí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Ó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Flannaile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8508F2-7536-F955-A015-54A97AFB796A}"/>
              </a:ext>
            </a:extLst>
          </p:cNvPr>
          <p:cNvSpPr txBox="1"/>
          <p:nvPr/>
        </p:nvSpPr>
        <p:spPr>
          <a:xfrm>
            <a:off x="3346704" y="1715015"/>
            <a:ext cx="5797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iarracht an rabhlóg seo a rá go tapa!</a:t>
            </a:r>
          </a:p>
        </p:txBody>
      </p:sp>
    </p:spTree>
    <p:extLst>
      <p:ext uri="{BB962C8B-B14F-4D97-AF65-F5344CB8AC3E}">
        <p14:creationId xmlns:p14="http://schemas.microsoft.com/office/powerpoint/2010/main" val="755965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0B26F3-8925-3241-A740-E2A34AD94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D94097E-2F80-389F-9E35-F4134C15B68B}"/>
              </a:ext>
            </a:extLst>
          </p:cNvPr>
          <p:cNvSpPr txBox="1"/>
          <p:nvPr/>
        </p:nvSpPr>
        <p:spPr>
          <a:xfrm>
            <a:off x="6117337" y="6548676"/>
            <a:ext cx="3026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6080115A-0745-03DF-1F54-4ABECE50A1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79806822-E33D-0690-5DFB-87312BE9BF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507" y="3878701"/>
            <a:ext cx="4245259" cy="2669975"/>
          </a:xfrm>
          <a:prstGeom prst="rect">
            <a:avLst/>
          </a:prstGeom>
        </p:spPr>
      </p:pic>
      <p:pic>
        <p:nvPicPr>
          <p:cNvPr id="3" name="Picture 2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795462C6-C5D1-9183-F02A-FA3BD9A9A4A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636" y="3883149"/>
            <a:ext cx="3896324" cy="256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09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1848</TotalTime>
  <Words>3639</Words>
  <Application>Microsoft Office PowerPoint</Application>
  <PresentationFormat>On-screen Show (4:3)</PresentationFormat>
  <Paragraphs>520</Paragraphs>
  <Slides>176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176</vt:i4>
      </vt:variant>
    </vt:vector>
  </HeadingPairs>
  <TitlesOfParts>
    <vt:vector size="182" baseType="lpstr">
      <vt:lpstr>Arial</vt:lpstr>
      <vt:lpstr>Aptos Display</vt:lpstr>
      <vt:lpstr>Calibri</vt:lpstr>
      <vt:lpstr>HelloTiffany</vt:lpstr>
      <vt:lpstr>Aptos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Damien Quinn</dc:creator>
  <cp:lastModifiedBy>Damien Quinn</cp:lastModifiedBy>
  <cp:revision>87</cp:revision>
  <dcterms:created xsi:type="dcterms:W3CDTF">2025-02-26T17:44:15Z</dcterms:created>
  <dcterms:modified xsi:type="dcterms:W3CDTF">2025-03-08T17:01:41Z</dcterms:modified>
</cp:coreProperties>
</file>