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saveSubsetFonts="1">
  <p:sldMasterIdLst>
    <p:sldMasterId id="2147483660" r:id="rId1"/>
  </p:sldMasterIdLst>
  <p:sldIdLst>
    <p:sldId id="257" r:id="rId2"/>
    <p:sldId id="308" r:id="rId3"/>
    <p:sldId id="256" r:id="rId4"/>
    <p:sldId id="259" r:id="rId5"/>
    <p:sldId id="261" r:id="rId6"/>
    <p:sldId id="260" r:id="rId7"/>
    <p:sldId id="262" r:id="rId8"/>
    <p:sldId id="263" r:id="rId9"/>
    <p:sldId id="264" r:id="rId10"/>
    <p:sldId id="265" r:id="rId11"/>
    <p:sldId id="266" r:id="rId12"/>
    <p:sldId id="267" r:id="rId13"/>
    <p:sldId id="310" r:id="rId14"/>
    <p:sldId id="309" r:id="rId15"/>
  </p:sldIdLst>
  <p:sldSz cx="9144000" cy="6858000" type="screen4x3"/>
  <p:notesSz cx="6858000" cy="9144000"/>
  <p:embeddedFontLst>
    <p:embeddedFont>
      <p:font typeface="HelloTiffany" panose="02000603000000000000" pitchFamily="2" charset="0"/>
      <p:regular r:id="rId16"/>
    </p:embeddedFont>
  </p:embeddedFontLst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94660"/>
  </p:normalViewPr>
  <p:slideViewPr>
    <p:cSldViewPr snapToGrid="0">
      <p:cViewPr varScale="1">
        <p:scale>
          <a:sx n="105" d="100"/>
          <a:sy n="105" d="100"/>
        </p:scale>
        <p:origin x="1830" y="96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font" Target="fonts/font1.fntdata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B7C67C-6282-4EEE-8587-A6270A64C5BD}" type="datetimeFigureOut">
              <a:rPr lang="en-IE" smtClean="0"/>
              <a:t>13/02/2025</a:t>
            </a:fld>
            <a:endParaRPr lang="en-I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115C0A-818B-4EF2-A050-F42C340FAA3F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62936654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B7C67C-6282-4EEE-8587-A6270A64C5BD}" type="datetimeFigureOut">
              <a:rPr lang="en-IE" smtClean="0"/>
              <a:t>13/02/2025</a:t>
            </a:fld>
            <a:endParaRPr lang="en-I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115C0A-818B-4EF2-A050-F42C340FAA3F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35056118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B7C67C-6282-4EEE-8587-A6270A64C5BD}" type="datetimeFigureOut">
              <a:rPr lang="en-IE" smtClean="0"/>
              <a:t>13/02/2025</a:t>
            </a:fld>
            <a:endParaRPr lang="en-I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115C0A-818B-4EF2-A050-F42C340FAA3F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93760830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B7C67C-6282-4EEE-8587-A6270A64C5BD}" type="datetimeFigureOut">
              <a:rPr lang="en-IE" smtClean="0"/>
              <a:t>13/02/2025</a:t>
            </a:fld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115C0A-818B-4EF2-A050-F42C340FAA3F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98949683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B7C67C-6282-4EEE-8587-A6270A64C5BD}" type="datetimeFigureOut">
              <a:rPr lang="en-IE" smtClean="0"/>
              <a:t>13/02/2025</a:t>
            </a:fld>
            <a:endParaRPr lang="en-I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115C0A-818B-4EF2-A050-F42C340FAA3F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84406501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B7C67C-6282-4EEE-8587-A6270A64C5BD}" type="datetimeFigureOut">
              <a:rPr lang="en-IE" smtClean="0"/>
              <a:t>13/02/2025</a:t>
            </a:fld>
            <a:endParaRPr lang="en-I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115C0A-818B-4EF2-A050-F42C340FAA3F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84666244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B7C67C-6282-4EEE-8587-A6270A64C5BD}" type="datetimeFigureOut">
              <a:rPr lang="en-IE" smtClean="0"/>
              <a:t>13/02/2025</a:t>
            </a:fld>
            <a:endParaRPr lang="en-IE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115C0A-818B-4EF2-A050-F42C340FAA3F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87064935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B7C67C-6282-4EEE-8587-A6270A64C5BD}" type="datetimeFigureOut">
              <a:rPr lang="en-IE" smtClean="0"/>
              <a:t>13/02/2025</a:t>
            </a:fld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115C0A-818B-4EF2-A050-F42C340FAA3F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70967720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B7C67C-6282-4EEE-8587-A6270A64C5BD}" type="datetimeFigureOut">
              <a:rPr lang="en-IE" smtClean="0"/>
              <a:t>13/02/2025</a:t>
            </a:fld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115C0A-818B-4EF2-A050-F42C340FAA3F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65892485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B7C67C-6282-4EEE-8587-A6270A64C5BD}" type="datetimeFigureOut">
              <a:rPr lang="en-IE" smtClean="0"/>
              <a:t>13/02/2025</a:t>
            </a:fld>
            <a:endParaRPr lang="en-I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115C0A-818B-4EF2-A050-F42C340FAA3F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33125238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B7C67C-6282-4EEE-8587-A6270A64C5BD}" type="datetimeFigureOut">
              <a:rPr lang="en-IE" smtClean="0"/>
              <a:t>13/02/2025</a:t>
            </a:fld>
            <a:endParaRPr lang="en-I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4115C0A-818B-4EF2-A050-F42C340FAA3F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25227101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72B7C67C-6282-4EEE-8587-A6270A64C5BD}" type="datetimeFigureOut">
              <a:rPr lang="en-IE" smtClean="0"/>
              <a:t>13/02/2025</a:t>
            </a:fld>
            <a:endParaRPr lang="en-I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54115C0A-818B-4EF2-A050-F42C340FAA3F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18361942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7" Type="http://schemas.openxmlformats.org/officeDocument/2006/relationships/image" Target="../media/image4.jpe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7.xml"/><Relationship Id="rId6" Type="http://schemas.openxmlformats.org/officeDocument/2006/relationships/hyperlink" Target="https://depositphotos.com/" TargetMode="External"/><Relationship Id="rId5" Type="http://schemas.openxmlformats.org/officeDocument/2006/relationships/hyperlink" Target="https://www.teacherspayteachers.com/Store/Hello-Literacy" TargetMode="External"/><Relationship Id="rId4" Type="http://schemas.openxmlformats.org/officeDocument/2006/relationships/image" Target="../media/image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8D37DDE6-FD9F-EBC6-0A76-20FC609A67A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66AD1163-C5AF-0F91-2C96-304FC532DB69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F3C7C15-EC24-1C7B-9E09-B94E563FBCED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E0FC28C1-2443-BC8C-BEE7-32199EEE940C}"/>
              </a:ext>
            </a:extLst>
          </p:cNvPr>
          <p:cNvSpPr txBox="1"/>
          <p:nvPr/>
        </p:nvSpPr>
        <p:spPr>
          <a:xfrm>
            <a:off x="2341036" y="1021696"/>
            <a:ext cx="5733288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9600" b="1" dirty="0">
                <a:ln w="28575">
                  <a:solidFill>
                    <a:schemeClr val="tx1"/>
                  </a:solidFill>
                </a:ln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GUESS THE WORD</a:t>
            </a:r>
          </a:p>
        </p:txBody>
      </p:sp>
    </p:spTree>
    <p:extLst>
      <p:ext uri="{BB962C8B-B14F-4D97-AF65-F5344CB8AC3E}">
        <p14:creationId xmlns:p14="http://schemas.microsoft.com/office/powerpoint/2010/main" val="1831896908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A1EE8C0F-7BFF-B3B5-7D1A-821EB690B2A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9719B189-54D8-9389-8D39-3592BD8BA989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689FEC85-9CA2-CAC6-E49E-1DB74768D74E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B60B8423-06CA-7D46-F574-2B36938BBD7D}"/>
              </a:ext>
            </a:extLst>
          </p:cNvPr>
          <p:cNvSpPr txBox="1"/>
          <p:nvPr/>
        </p:nvSpPr>
        <p:spPr>
          <a:xfrm>
            <a:off x="2477543" y="1621363"/>
            <a:ext cx="6580192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E" sz="20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Guess the Word is a fun language game. On each slide, you are given the number of letters in the word. You are also given the first and last letter of each word. A clue to the word is also given</a:t>
            </a:r>
          </a:p>
          <a:p>
            <a:endParaRPr lang="en-IE" sz="2000" dirty="0">
              <a:solidFill>
                <a:schemeClr val="bg1"/>
              </a:solidFill>
              <a:latin typeface="HelloTiffany" panose="02000603000000000000" pitchFamily="2" charset="0"/>
              <a:ea typeface="HelloTiffany" panose="02000603000000000000" pitchFamily="2" charset="0"/>
            </a:endParaRPr>
          </a:p>
          <a:p>
            <a:r>
              <a:rPr lang="en-IE" sz="20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The words range in length from six </a:t>
            </a:r>
            <a:r>
              <a:rPr lang="en-IE" sz="200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to nine </a:t>
            </a:r>
            <a:r>
              <a:rPr lang="en-IE" sz="20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letters.</a:t>
            </a:r>
          </a:p>
          <a:p>
            <a:endParaRPr lang="en-IE" sz="2000" dirty="0">
              <a:solidFill>
                <a:schemeClr val="bg1"/>
              </a:solidFill>
              <a:latin typeface="HelloTiffany" panose="02000603000000000000" pitchFamily="2" charset="0"/>
              <a:ea typeface="HelloTiffany" panose="02000603000000000000" pitchFamily="2" charset="0"/>
            </a:endParaRPr>
          </a:p>
          <a:p>
            <a:r>
              <a:rPr lang="en-IE" sz="20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Enjoy working out the words and how they are spelled.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33C33AD2-4367-ACC0-4510-770AFBE970E9}"/>
              </a:ext>
            </a:extLst>
          </p:cNvPr>
          <p:cNvSpPr txBox="1"/>
          <p:nvPr/>
        </p:nvSpPr>
        <p:spPr>
          <a:xfrm>
            <a:off x="3502324" y="29290"/>
            <a:ext cx="573328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4800" b="1" dirty="0">
                <a:ln w="28575">
                  <a:solidFill>
                    <a:schemeClr val="tx1"/>
                  </a:solidFill>
                </a:ln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GUESS THE WORD</a:t>
            </a:r>
          </a:p>
        </p:txBody>
      </p:sp>
    </p:spTree>
    <p:extLst>
      <p:ext uri="{BB962C8B-B14F-4D97-AF65-F5344CB8AC3E}">
        <p14:creationId xmlns:p14="http://schemas.microsoft.com/office/powerpoint/2010/main" val="142719401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50">
        <p14:prism/>
      </p:transition>
    </mc:Choice>
    <mc:Fallback>
      <p:transition spd="slow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DC4A9F4D-CBFA-BC4D-7337-4E649FB607F9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EAC2293-972E-7B0D-D12E-1B28037150D1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02BA7EBA-3D4E-1835-5E8F-EBAB343FE33E}"/>
              </a:ext>
            </a:extLst>
          </p:cNvPr>
          <p:cNvSpPr txBox="1"/>
          <p:nvPr/>
        </p:nvSpPr>
        <p:spPr>
          <a:xfrm>
            <a:off x="3502324" y="29290"/>
            <a:ext cx="573328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4800" b="1" dirty="0">
                <a:ln w="28575">
                  <a:solidFill>
                    <a:schemeClr val="tx1"/>
                  </a:solidFill>
                </a:ln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GUESS THE WORD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082D198A-7351-46A2-6303-2CAD835A08D3}"/>
              </a:ext>
            </a:extLst>
          </p:cNvPr>
          <p:cNvSpPr/>
          <p:nvPr/>
        </p:nvSpPr>
        <p:spPr>
          <a:xfrm>
            <a:off x="3146338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131B7588-20B2-FB5C-16B5-557B6B3B15E2}"/>
              </a:ext>
            </a:extLst>
          </p:cNvPr>
          <p:cNvSpPr/>
          <p:nvPr/>
        </p:nvSpPr>
        <p:spPr>
          <a:xfrm>
            <a:off x="4096780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9D4769AD-0762-06F2-992C-A2284D15BC33}"/>
              </a:ext>
            </a:extLst>
          </p:cNvPr>
          <p:cNvSpPr/>
          <p:nvPr/>
        </p:nvSpPr>
        <p:spPr>
          <a:xfrm>
            <a:off x="5047222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6D83D69F-476B-11F9-9F2B-AC0179019888}"/>
              </a:ext>
            </a:extLst>
          </p:cNvPr>
          <p:cNvSpPr/>
          <p:nvPr/>
        </p:nvSpPr>
        <p:spPr>
          <a:xfrm>
            <a:off x="5997664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709D6FAE-606A-3217-2E2D-2DCC218DF423}"/>
              </a:ext>
            </a:extLst>
          </p:cNvPr>
          <p:cNvSpPr/>
          <p:nvPr/>
        </p:nvSpPr>
        <p:spPr>
          <a:xfrm>
            <a:off x="2195896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C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9075C2D4-41B3-AAD6-0415-FE233ED8267A}"/>
              </a:ext>
            </a:extLst>
          </p:cNvPr>
          <p:cNvSpPr/>
          <p:nvPr/>
        </p:nvSpPr>
        <p:spPr>
          <a:xfrm>
            <a:off x="6948104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E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2E7F5CF5-8F5C-2218-5868-1A081C5AE5EE}"/>
              </a:ext>
            </a:extLst>
          </p:cNvPr>
          <p:cNvSpPr txBox="1"/>
          <p:nvPr/>
        </p:nvSpPr>
        <p:spPr>
          <a:xfrm>
            <a:off x="2881541" y="3167390"/>
            <a:ext cx="4069080" cy="523220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800" dirty="0">
                <a:latin typeface="HelloTiffany" panose="02000603000000000000" pitchFamily="2" charset="0"/>
                <a:ea typeface="HelloTiffany" panose="02000603000000000000" pitchFamily="2" charset="0"/>
              </a:rPr>
              <a:t>A large stone building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D13DB3C4-16D7-693E-B418-E131AC8AA2DE}"/>
              </a:ext>
            </a:extLst>
          </p:cNvPr>
          <p:cNvSpPr txBox="1"/>
          <p:nvPr/>
        </p:nvSpPr>
        <p:spPr>
          <a:xfrm>
            <a:off x="8074324" y="6003985"/>
            <a:ext cx="983411" cy="37093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b="1" dirty="0">
                <a:latin typeface="HelloTiffany" panose="02000603000000000000" pitchFamily="2" charset="0"/>
                <a:ea typeface="HelloTiffany" panose="02000603000000000000" pitchFamily="2" charset="0"/>
              </a:rPr>
              <a:t>No. 1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6C8182B6-DF1A-9040-E842-9FE9D1247752}"/>
              </a:ext>
            </a:extLst>
          </p:cNvPr>
          <p:cNvSpPr txBox="1"/>
          <p:nvPr/>
        </p:nvSpPr>
        <p:spPr>
          <a:xfrm>
            <a:off x="2879024" y="4290837"/>
            <a:ext cx="4069080" cy="70788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4000" b="1" dirty="0">
                <a:latin typeface="HelloTiffany" panose="02000603000000000000" pitchFamily="2" charset="0"/>
                <a:ea typeface="HelloTiffany" panose="02000603000000000000" pitchFamily="2" charset="0"/>
              </a:rPr>
              <a:t>Castle</a:t>
            </a:r>
          </a:p>
        </p:txBody>
      </p:sp>
    </p:spTree>
    <p:extLst>
      <p:ext uri="{BB962C8B-B14F-4D97-AF65-F5344CB8AC3E}">
        <p14:creationId xmlns:p14="http://schemas.microsoft.com/office/powerpoint/2010/main" val="63736948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50">
        <p14:prism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7B1354B1-5F62-D80E-AD2F-184B146A565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09DF8085-61D6-B652-1ECA-2EF0E354E7CF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8618178-E2DC-771B-4E2E-6C44D9873DEC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F5C07280-A0B5-02C6-F6F9-399367337235}"/>
              </a:ext>
            </a:extLst>
          </p:cNvPr>
          <p:cNvSpPr txBox="1"/>
          <p:nvPr/>
        </p:nvSpPr>
        <p:spPr>
          <a:xfrm>
            <a:off x="3502324" y="29290"/>
            <a:ext cx="573328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4800" b="1" dirty="0">
                <a:ln w="28575">
                  <a:solidFill>
                    <a:schemeClr val="tx1"/>
                  </a:solidFill>
                </a:ln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GUESS THE WORD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B1C6B73B-E9F9-CB31-A44C-0434709A4CA0}"/>
              </a:ext>
            </a:extLst>
          </p:cNvPr>
          <p:cNvSpPr/>
          <p:nvPr/>
        </p:nvSpPr>
        <p:spPr>
          <a:xfrm>
            <a:off x="341685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9127B50A-611C-9BED-824C-97035AF86269}"/>
              </a:ext>
            </a:extLst>
          </p:cNvPr>
          <p:cNvSpPr/>
          <p:nvPr/>
        </p:nvSpPr>
        <p:spPr>
          <a:xfrm>
            <a:off x="427521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7FFFEDC0-D9C1-BDD9-C48B-AAB574571B80}"/>
              </a:ext>
            </a:extLst>
          </p:cNvPr>
          <p:cNvSpPr/>
          <p:nvPr/>
        </p:nvSpPr>
        <p:spPr>
          <a:xfrm>
            <a:off x="513357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55FC80B3-059C-98FE-72D4-618E4915D045}"/>
              </a:ext>
            </a:extLst>
          </p:cNvPr>
          <p:cNvSpPr/>
          <p:nvPr/>
        </p:nvSpPr>
        <p:spPr>
          <a:xfrm>
            <a:off x="599193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FFC184B9-003E-294E-9681-4904A75F1359}"/>
              </a:ext>
            </a:extLst>
          </p:cNvPr>
          <p:cNvSpPr/>
          <p:nvPr/>
        </p:nvSpPr>
        <p:spPr>
          <a:xfrm>
            <a:off x="170013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C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48B7AC9E-4433-501C-E46F-CE43E06EEAD1}"/>
              </a:ext>
            </a:extLst>
          </p:cNvPr>
          <p:cNvSpPr/>
          <p:nvPr/>
        </p:nvSpPr>
        <p:spPr>
          <a:xfrm>
            <a:off x="7708660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R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25C06DFD-DE47-51A5-B912-0A7A25438A5F}"/>
              </a:ext>
            </a:extLst>
          </p:cNvPr>
          <p:cNvSpPr txBox="1"/>
          <p:nvPr/>
        </p:nvSpPr>
        <p:spPr>
          <a:xfrm>
            <a:off x="2881541" y="3167390"/>
            <a:ext cx="4069080" cy="523220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800" dirty="0">
                <a:latin typeface="HelloTiffany" panose="02000603000000000000" pitchFamily="2" charset="0"/>
                <a:ea typeface="HelloTiffany" panose="02000603000000000000" pitchFamily="2" charset="0"/>
              </a:rPr>
              <a:t>An electronic device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AA22FA28-174D-578A-8410-213D9996C8F3}"/>
              </a:ext>
            </a:extLst>
          </p:cNvPr>
          <p:cNvSpPr txBox="1"/>
          <p:nvPr/>
        </p:nvSpPr>
        <p:spPr>
          <a:xfrm>
            <a:off x="8074324" y="6003985"/>
            <a:ext cx="983411" cy="37093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b="1" dirty="0">
                <a:latin typeface="HelloTiffany" panose="02000603000000000000" pitchFamily="2" charset="0"/>
                <a:ea typeface="HelloTiffany" panose="02000603000000000000" pitchFamily="2" charset="0"/>
              </a:rPr>
              <a:t>No. 2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8CB53792-7F1E-21A9-6309-26037C23D5CD}"/>
              </a:ext>
            </a:extLst>
          </p:cNvPr>
          <p:cNvSpPr txBox="1"/>
          <p:nvPr/>
        </p:nvSpPr>
        <p:spPr>
          <a:xfrm>
            <a:off x="2879024" y="4290837"/>
            <a:ext cx="4069080" cy="70788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4000" b="1" dirty="0">
                <a:latin typeface="HelloTiffany" panose="02000603000000000000" pitchFamily="2" charset="0"/>
                <a:ea typeface="HelloTiffany" panose="02000603000000000000" pitchFamily="2" charset="0"/>
              </a:rPr>
              <a:t>Computer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75ADDE3B-F396-B407-4171-8ACD7A4D1526}"/>
              </a:ext>
            </a:extLst>
          </p:cNvPr>
          <p:cNvSpPr/>
          <p:nvPr/>
        </p:nvSpPr>
        <p:spPr>
          <a:xfrm>
            <a:off x="685029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0C568B51-AFD5-E021-A4EC-96FF0F84E4F0}"/>
              </a:ext>
            </a:extLst>
          </p:cNvPr>
          <p:cNvSpPr/>
          <p:nvPr/>
        </p:nvSpPr>
        <p:spPr>
          <a:xfrm>
            <a:off x="255849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665555096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C655BC01-6941-5A8F-D7A7-6F206E1B094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11C9CE6B-F0FA-C8FF-019B-D48A698BC338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543C270-0865-C218-ECCF-4B369CA1DDFD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84EFC581-B64D-2CCA-48FC-90C42951E12B}"/>
              </a:ext>
            </a:extLst>
          </p:cNvPr>
          <p:cNvSpPr txBox="1"/>
          <p:nvPr/>
        </p:nvSpPr>
        <p:spPr>
          <a:xfrm>
            <a:off x="3502324" y="29290"/>
            <a:ext cx="573328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4800" b="1" dirty="0">
                <a:ln w="28575">
                  <a:solidFill>
                    <a:schemeClr val="tx1"/>
                  </a:solidFill>
                </a:ln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GUESS THE WORD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D91B1D1D-ABDD-F668-0030-54E5D634631A}"/>
              </a:ext>
            </a:extLst>
          </p:cNvPr>
          <p:cNvSpPr/>
          <p:nvPr/>
        </p:nvSpPr>
        <p:spPr>
          <a:xfrm>
            <a:off x="3146338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9A8D68C7-6636-44DE-6FD4-90AF4F099A2C}"/>
              </a:ext>
            </a:extLst>
          </p:cNvPr>
          <p:cNvSpPr/>
          <p:nvPr/>
        </p:nvSpPr>
        <p:spPr>
          <a:xfrm>
            <a:off x="4096780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F3285667-6451-4D0C-7ECF-B9AE0D9A2B4A}"/>
              </a:ext>
            </a:extLst>
          </p:cNvPr>
          <p:cNvSpPr/>
          <p:nvPr/>
        </p:nvSpPr>
        <p:spPr>
          <a:xfrm>
            <a:off x="5047222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0872AB21-7DFF-7248-380D-71223F42CA2D}"/>
              </a:ext>
            </a:extLst>
          </p:cNvPr>
          <p:cNvSpPr/>
          <p:nvPr/>
        </p:nvSpPr>
        <p:spPr>
          <a:xfrm>
            <a:off x="5997664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38C9B1C6-9587-701B-5199-BF6FE05319EC}"/>
              </a:ext>
            </a:extLst>
          </p:cNvPr>
          <p:cNvSpPr/>
          <p:nvPr/>
        </p:nvSpPr>
        <p:spPr>
          <a:xfrm>
            <a:off x="2195896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E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074D07B3-B336-6D60-1543-E0071D370823}"/>
              </a:ext>
            </a:extLst>
          </p:cNvPr>
          <p:cNvSpPr/>
          <p:nvPr/>
        </p:nvSpPr>
        <p:spPr>
          <a:xfrm>
            <a:off x="6948104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R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731D6754-0DDA-061C-6070-5835CA1FE19A}"/>
              </a:ext>
            </a:extLst>
          </p:cNvPr>
          <p:cNvSpPr txBox="1"/>
          <p:nvPr/>
        </p:nvSpPr>
        <p:spPr>
          <a:xfrm>
            <a:off x="2587752" y="3167390"/>
            <a:ext cx="4654296" cy="523220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800" dirty="0">
                <a:latin typeface="HelloTiffany" panose="02000603000000000000" pitchFamily="2" charset="0"/>
                <a:ea typeface="HelloTiffany" panose="02000603000000000000" pitchFamily="2" charset="0"/>
              </a:rPr>
              <a:t>Time to eat chocolate eggs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3CDA6102-8933-182D-9CED-E4B151DE9B7B}"/>
              </a:ext>
            </a:extLst>
          </p:cNvPr>
          <p:cNvSpPr txBox="1"/>
          <p:nvPr/>
        </p:nvSpPr>
        <p:spPr>
          <a:xfrm>
            <a:off x="8074324" y="6003985"/>
            <a:ext cx="983411" cy="37093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b="1" dirty="0">
                <a:latin typeface="HelloTiffany" panose="02000603000000000000" pitchFamily="2" charset="0"/>
                <a:ea typeface="HelloTiffany" panose="02000603000000000000" pitchFamily="2" charset="0"/>
              </a:rPr>
              <a:t>No. 3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6FE76260-6DF5-E903-A0E6-91BE3FA12373}"/>
              </a:ext>
            </a:extLst>
          </p:cNvPr>
          <p:cNvSpPr txBox="1"/>
          <p:nvPr/>
        </p:nvSpPr>
        <p:spPr>
          <a:xfrm>
            <a:off x="2879024" y="4290837"/>
            <a:ext cx="4069080" cy="70788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4000" b="1" dirty="0">
                <a:latin typeface="HelloTiffany" panose="02000603000000000000" pitchFamily="2" charset="0"/>
                <a:ea typeface="HelloTiffany" panose="02000603000000000000" pitchFamily="2" charset="0"/>
              </a:rPr>
              <a:t>Easter</a:t>
            </a:r>
          </a:p>
        </p:txBody>
      </p:sp>
    </p:spTree>
    <p:extLst>
      <p:ext uri="{BB962C8B-B14F-4D97-AF65-F5344CB8AC3E}">
        <p14:creationId xmlns:p14="http://schemas.microsoft.com/office/powerpoint/2010/main" val="3416545494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D26AF75E-2CED-05FB-8A4D-6CA035BCA8B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5ED4CC3F-E4A0-6424-5573-0389F5AAA941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CAA5D8B-D051-8EF6-13F4-6F40A259AE84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83D8D93A-BE38-8B74-82C5-9D6F5B48DA32}"/>
              </a:ext>
            </a:extLst>
          </p:cNvPr>
          <p:cNvSpPr txBox="1"/>
          <p:nvPr/>
        </p:nvSpPr>
        <p:spPr>
          <a:xfrm>
            <a:off x="3502324" y="29290"/>
            <a:ext cx="573328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4800" b="1" dirty="0">
                <a:ln w="28575">
                  <a:solidFill>
                    <a:schemeClr val="tx1"/>
                  </a:solidFill>
                </a:ln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GUESS THE WORD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D67F5782-D3F4-771C-245E-53F046D441BA}"/>
              </a:ext>
            </a:extLst>
          </p:cNvPr>
          <p:cNvSpPr/>
          <p:nvPr/>
        </p:nvSpPr>
        <p:spPr>
          <a:xfrm>
            <a:off x="341685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F67F5F7D-475C-152E-6B30-A3405DFB72B4}"/>
              </a:ext>
            </a:extLst>
          </p:cNvPr>
          <p:cNvSpPr/>
          <p:nvPr/>
        </p:nvSpPr>
        <p:spPr>
          <a:xfrm>
            <a:off x="427521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DB6267F2-31F7-52A7-046B-FB92C4534E03}"/>
              </a:ext>
            </a:extLst>
          </p:cNvPr>
          <p:cNvSpPr/>
          <p:nvPr/>
        </p:nvSpPr>
        <p:spPr>
          <a:xfrm>
            <a:off x="513357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16124845-A433-C755-9F4D-0B7354C36D8B}"/>
              </a:ext>
            </a:extLst>
          </p:cNvPr>
          <p:cNvSpPr/>
          <p:nvPr/>
        </p:nvSpPr>
        <p:spPr>
          <a:xfrm>
            <a:off x="599193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C891A82B-C440-7123-79C6-1D1C67A18B4D}"/>
              </a:ext>
            </a:extLst>
          </p:cNvPr>
          <p:cNvSpPr/>
          <p:nvPr/>
        </p:nvSpPr>
        <p:spPr>
          <a:xfrm>
            <a:off x="170013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A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E94B18EF-2DBC-2789-0937-BBA9426DBEB0}"/>
              </a:ext>
            </a:extLst>
          </p:cNvPr>
          <p:cNvSpPr/>
          <p:nvPr/>
        </p:nvSpPr>
        <p:spPr>
          <a:xfrm>
            <a:off x="7708660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T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AC9B5CCA-EB88-6EC2-4EBA-AE13F59E9FAF}"/>
              </a:ext>
            </a:extLst>
          </p:cNvPr>
          <p:cNvSpPr txBox="1"/>
          <p:nvPr/>
        </p:nvSpPr>
        <p:spPr>
          <a:xfrm>
            <a:off x="2881541" y="3167390"/>
            <a:ext cx="4069080" cy="523220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800" dirty="0">
                <a:latin typeface="HelloTiffany" panose="02000603000000000000" pitchFamily="2" charset="0"/>
                <a:ea typeface="HelloTiffany" panose="02000603000000000000" pitchFamily="2" charset="0"/>
              </a:rPr>
              <a:t>A list of letters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995075C2-75A8-DD0B-D44E-5CA476774E02}"/>
              </a:ext>
            </a:extLst>
          </p:cNvPr>
          <p:cNvSpPr txBox="1"/>
          <p:nvPr/>
        </p:nvSpPr>
        <p:spPr>
          <a:xfrm>
            <a:off x="8074324" y="6003985"/>
            <a:ext cx="983411" cy="37093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b="1" dirty="0">
                <a:latin typeface="HelloTiffany" panose="02000603000000000000" pitchFamily="2" charset="0"/>
                <a:ea typeface="HelloTiffany" panose="02000603000000000000" pitchFamily="2" charset="0"/>
              </a:rPr>
              <a:t>No. 4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D086D290-6E4C-BACD-4729-8BDCC947C6E1}"/>
              </a:ext>
            </a:extLst>
          </p:cNvPr>
          <p:cNvSpPr txBox="1"/>
          <p:nvPr/>
        </p:nvSpPr>
        <p:spPr>
          <a:xfrm>
            <a:off x="2879024" y="4290837"/>
            <a:ext cx="4069080" cy="70788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4000" b="1" dirty="0">
                <a:latin typeface="HelloTiffany" panose="02000603000000000000" pitchFamily="2" charset="0"/>
                <a:ea typeface="HelloTiffany" panose="02000603000000000000" pitchFamily="2" charset="0"/>
              </a:rPr>
              <a:t>Alphabet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D4D0CC43-2874-F37A-333A-E994334B1F73}"/>
              </a:ext>
            </a:extLst>
          </p:cNvPr>
          <p:cNvSpPr/>
          <p:nvPr/>
        </p:nvSpPr>
        <p:spPr>
          <a:xfrm>
            <a:off x="685029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AE1EC616-E60F-C620-D5BC-30CD874AA7C0}"/>
              </a:ext>
            </a:extLst>
          </p:cNvPr>
          <p:cNvSpPr/>
          <p:nvPr/>
        </p:nvSpPr>
        <p:spPr>
          <a:xfrm>
            <a:off x="255849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5000498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4FBA5627-305F-EF4B-89CA-7994E92555D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D9F8F2D0-56D4-D7EA-6ED0-2BFA65C45825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26DC3D9-AEBE-9F34-75A5-E97E2CD517F5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C470E6C7-7668-E53B-BE5E-1CE6801CC31B}"/>
              </a:ext>
            </a:extLst>
          </p:cNvPr>
          <p:cNvSpPr txBox="1"/>
          <p:nvPr/>
        </p:nvSpPr>
        <p:spPr>
          <a:xfrm>
            <a:off x="3502324" y="29290"/>
            <a:ext cx="573328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4800" b="1" dirty="0">
                <a:ln w="28575">
                  <a:solidFill>
                    <a:schemeClr val="tx1"/>
                  </a:solidFill>
                </a:ln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GUESS THE WORD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1B4A573D-C148-252B-A310-10B0B9A26F8C}"/>
              </a:ext>
            </a:extLst>
          </p:cNvPr>
          <p:cNvSpPr/>
          <p:nvPr/>
        </p:nvSpPr>
        <p:spPr>
          <a:xfrm>
            <a:off x="341685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38C06571-598C-DF60-AF32-06F406F261E0}"/>
              </a:ext>
            </a:extLst>
          </p:cNvPr>
          <p:cNvSpPr/>
          <p:nvPr/>
        </p:nvSpPr>
        <p:spPr>
          <a:xfrm>
            <a:off x="427521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72157846-DEF0-8A4A-454E-1BD1973F9180}"/>
              </a:ext>
            </a:extLst>
          </p:cNvPr>
          <p:cNvSpPr/>
          <p:nvPr/>
        </p:nvSpPr>
        <p:spPr>
          <a:xfrm>
            <a:off x="513357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2669F5B6-DA49-CBE3-9FFB-2DD7F642058E}"/>
              </a:ext>
            </a:extLst>
          </p:cNvPr>
          <p:cNvSpPr/>
          <p:nvPr/>
        </p:nvSpPr>
        <p:spPr>
          <a:xfrm>
            <a:off x="599193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E68759E8-49D8-0BDA-3D8E-E4B95B8A274C}"/>
              </a:ext>
            </a:extLst>
          </p:cNvPr>
          <p:cNvSpPr/>
          <p:nvPr/>
        </p:nvSpPr>
        <p:spPr>
          <a:xfrm>
            <a:off x="170013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B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B4891D9F-DF3E-1C19-B4D3-21E25A51B747}"/>
              </a:ext>
            </a:extLst>
          </p:cNvPr>
          <p:cNvSpPr/>
          <p:nvPr/>
        </p:nvSpPr>
        <p:spPr>
          <a:xfrm>
            <a:off x="7708660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K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DA3425AD-969F-9397-7D81-C675136909FB}"/>
              </a:ext>
            </a:extLst>
          </p:cNvPr>
          <p:cNvSpPr txBox="1"/>
          <p:nvPr/>
        </p:nvSpPr>
        <p:spPr>
          <a:xfrm>
            <a:off x="2385784" y="3167390"/>
            <a:ext cx="4938560" cy="523220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800" dirty="0">
                <a:latin typeface="HelloTiffany" panose="02000603000000000000" pitchFamily="2" charset="0"/>
                <a:ea typeface="HelloTiffany" panose="02000603000000000000" pitchFamily="2" charset="0"/>
              </a:rPr>
              <a:t>Keeps your place in a novel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25E82BEE-2D7F-32D7-309C-0639424E4C23}"/>
              </a:ext>
            </a:extLst>
          </p:cNvPr>
          <p:cNvSpPr txBox="1"/>
          <p:nvPr/>
        </p:nvSpPr>
        <p:spPr>
          <a:xfrm>
            <a:off x="8074324" y="6003985"/>
            <a:ext cx="983411" cy="37093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b="1" dirty="0">
                <a:latin typeface="HelloTiffany" panose="02000603000000000000" pitchFamily="2" charset="0"/>
                <a:ea typeface="HelloTiffany" panose="02000603000000000000" pitchFamily="2" charset="0"/>
              </a:rPr>
              <a:t>No. 5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20CF7233-7E2C-9C4E-2C06-06FF3516B7EA}"/>
              </a:ext>
            </a:extLst>
          </p:cNvPr>
          <p:cNvSpPr txBox="1"/>
          <p:nvPr/>
        </p:nvSpPr>
        <p:spPr>
          <a:xfrm>
            <a:off x="2879024" y="4290837"/>
            <a:ext cx="4069080" cy="70788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4000" b="1" dirty="0">
                <a:latin typeface="HelloTiffany" panose="02000603000000000000" pitchFamily="2" charset="0"/>
                <a:ea typeface="HelloTiffany" panose="02000603000000000000" pitchFamily="2" charset="0"/>
              </a:rPr>
              <a:t>Bookmark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EAF3308B-D3F3-02D6-B1A2-F14B0D28D9CA}"/>
              </a:ext>
            </a:extLst>
          </p:cNvPr>
          <p:cNvSpPr/>
          <p:nvPr/>
        </p:nvSpPr>
        <p:spPr>
          <a:xfrm>
            <a:off x="685029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17E8DD66-70DF-D60E-9834-B974C165B165}"/>
              </a:ext>
            </a:extLst>
          </p:cNvPr>
          <p:cNvSpPr/>
          <p:nvPr/>
        </p:nvSpPr>
        <p:spPr>
          <a:xfrm>
            <a:off x="2558499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617929110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7B0B8BCE-EDDB-D3CC-7F5D-854A3FF812B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EF0D6A49-569A-0358-0662-652C8CB57029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0B0ADDB-785E-4292-D00C-6FC5675135B3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0161FB68-6E29-79A5-FB9A-177C047D9484}"/>
              </a:ext>
            </a:extLst>
          </p:cNvPr>
          <p:cNvSpPr txBox="1"/>
          <p:nvPr/>
        </p:nvSpPr>
        <p:spPr>
          <a:xfrm>
            <a:off x="3502324" y="29290"/>
            <a:ext cx="573328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4800" b="1" dirty="0">
                <a:ln w="28575">
                  <a:solidFill>
                    <a:schemeClr val="tx1"/>
                  </a:solidFill>
                </a:ln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GUESS THE WORD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5EB817C7-B062-0F1B-F56F-07E54F3A344B}"/>
              </a:ext>
            </a:extLst>
          </p:cNvPr>
          <p:cNvSpPr/>
          <p:nvPr/>
        </p:nvSpPr>
        <p:spPr>
          <a:xfrm>
            <a:off x="3146338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7B9EC702-F108-4C98-2BD4-59275A7D490E}"/>
              </a:ext>
            </a:extLst>
          </p:cNvPr>
          <p:cNvSpPr/>
          <p:nvPr/>
        </p:nvSpPr>
        <p:spPr>
          <a:xfrm>
            <a:off x="4096780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FFBF1A7D-85E1-5804-D743-56129C88EE0B}"/>
              </a:ext>
            </a:extLst>
          </p:cNvPr>
          <p:cNvSpPr/>
          <p:nvPr/>
        </p:nvSpPr>
        <p:spPr>
          <a:xfrm>
            <a:off x="5047222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AC89F560-4132-0B85-BD4C-315DF4872668}"/>
              </a:ext>
            </a:extLst>
          </p:cNvPr>
          <p:cNvSpPr/>
          <p:nvPr/>
        </p:nvSpPr>
        <p:spPr>
          <a:xfrm>
            <a:off x="5997664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4ABF3238-727F-ECB9-1846-1F864BB57291}"/>
              </a:ext>
            </a:extLst>
          </p:cNvPr>
          <p:cNvSpPr/>
          <p:nvPr/>
        </p:nvSpPr>
        <p:spPr>
          <a:xfrm>
            <a:off x="2195896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C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A7BE8FBC-E956-5E36-0287-87474A38C436}"/>
              </a:ext>
            </a:extLst>
          </p:cNvPr>
          <p:cNvSpPr/>
          <p:nvPr/>
        </p:nvSpPr>
        <p:spPr>
          <a:xfrm>
            <a:off x="6948104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N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D58FB0FE-6D2A-6B66-08EE-525F505208D3}"/>
              </a:ext>
            </a:extLst>
          </p:cNvPr>
          <p:cNvSpPr txBox="1"/>
          <p:nvPr/>
        </p:nvSpPr>
        <p:spPr>
          <a:xfrm>
            <a:off x="2881541" y="3167390"/>
            <a:ext cx="4069080" cy="523220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800" dirty="0">
                <a:latin typeface="HelloTiffany" panose="02000603000000000000" pitchFamily="2" charset="0"/>
                <a:ea typeface="HelloTiffany" panose="02000603000000000000" pitchFamily="2" charset="0"/>
              </a:rPr>
              <a:t>Use this to colour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6BD47E1F-B1D5-1596-D39D-B60384D03D17}"/>
              </a:ext>
            </a:extLst>
          </p:cNvPr>
          <p:cNvSpPr txBox="1"/>
          <p:nvPr/>
        </p:nvSpPr>
        <p:spPr>
          <a:xfrm>
            <a:off x="8074324" y="6003985"/>
            <a:ext cx="983411" cy="37093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b="1" dirty="0">
                <a:latin typeface="HelloTiffany" panose="02000603000000000000" pitchFamily="2" charset="0"/>
                <a:ea typeface="HelloTiffany" panose="02000603000000000000" pitchFamily="2" charset="0"/>
              </a:rPr>
              <a:t>No. 6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A6265A21-8CF2-BE39-9E0B-A42F42AA73E6}"/>
              </a:ext>
            </a:extLst>
          </p:cNvPr>
          <p:cNvSpPr txBox="1"/>
          <p:nvPr/>
        </p:nvSpPr>
        <p:spPr>
          <a:xfrm>
            <a:off x="2879024" y="4290837"/>
            <a:ext cx="4069080" cy="70788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4000" b="1" dirty="0">
                <a:latin typeface="HelloTiffany" panose="02000603000000000000" pitchFamily="2" charset="0"/>
                <a:ea typeface="HelloTiffany" panose="02000603000000000000" pitchFamily="2" charset="0"/>
              </a:rPr>
              <a:t>Crayon</a:t>
            </a:r>
          </a:p>
        </p:txBody>
      </p:sp>
    </p:spTree>
    <p:extLst>
      <p:ext uri="{BB962C8B-B14F-4D97-AF65-F5344CB8AC3E}">
        <p14:creationId xmlns:p14="http://schemas.microsoft.com/office/powerpoint/2010/main" val="1180512687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50">
        <p14:prism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4EA37B64-23E7-2C3F-AD36-6CF84CF93CA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43213F04-1CBC-849A-BAE0-6D3B75E9AFBE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77D0843-221E-1FCD-30A6-69BCAF6997DC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91D25BE9-E87C-279A-A02C-D57E24D95FBD}"/>
              </a:ext>
            </a:extLst>
          </p:cNvPr>
          <p:cNvSpPr txBox="1"/>
          <p:nvPr/>
        </p:nvSpPr>
        <p:spPr>
          <a:xfrm>
            <a:off x="3502324" y="29290"/>
            <a:ext cx="573328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4800" b="1" dirty="0">
                <a:ln w="28575">
                  <a:solidFill>
                    <a:schemeClr val="tx1"/>
                  </a:solidFill>
                </a:ln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GUESS THE WORD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FE8468C8-2401-9D28-5301-949CF57B1829}"/>
              </a:ext>
            </a:extLst>
          </p:cNvPr>
          <p:cNvSpPr/>
          <p:nvPr/>
        </p:nvSpPr>
        <p:spPr>
          <a:xfrm>
            <a:off x="2750754" y="210123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E82EDD90-CF9F-BDB1-1F79-6249CA06DC3E}"/>
              </a:ext>
            </a:extLst>
          </p:cNvPr>
          <p:cNvSpPr/>
          <p:nvPr/>
        </p:nvSpPr>
        <p:spPr>
          <a:xfrm>
            <a:off x="3648434" y="210123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DF141A2D-9825-A361-C94B-37C3C52F125A}"/>
              </a:ext>
            </a:extLst>
          </p:cNvPr>
          <p:cNvSpPr/>
          <p:nvPr/>
        </p:nvSpPr>
        <p:spPr>
          <a:xfrm>
            <a:off x="4546114" y="210123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C03807F6-89F4-6D05-D496-4ED4C57EB080}"/>
              </a:ext>
            </a:extLst>
          </p:cNvPr>
          <p:cNvSpPr/>
          <p:nvPr/>
        </p:nvSpPr>
        <p:spPr>
          <a:xfrm>
            <a:off x="5443794" y="210123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9510DBF5-E3F7-5ECD-C1A2-FFC69F0ABA19}"/>
              </a:ext>
            </a:extLst>
          </p:cNvPr>
          <p:cNvSpPr/>
          <p:nvPr/>
        </p:nvSpPr>
        <p:spPr>
          <a:xfrm>
            <a:off x="1853074" y="210123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A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D18F9007-E4D2-9914-5C1F-2917FFB782A4}"/>
              </a:ext>
            </a:extLst>
          </p:cNvPr>
          <p:cNvSpPr/>
          <p:nvPr/>
        </p:nvSpPr>
        <p:spPr>
          <a:xfrm>
            <a:off x="7239155" y="210123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T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B1A7ED44-1610-5E37-2F4F-A65E4E81BD3E}"/>
              </a:ext>
            </a:extLst>
          </p:cNvPr>
          <p:cNvSpPr txBox="1"/>
          <p:nvPr/>
        </p:nvSpPr>
        <p:spPr>
          <a:xfrm>
            <a:off x="2881541" y="3167390"/>
            <a:ext cx="4069080" cy="523220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800" dirty="0">
                <a:latin typeface="HelloTiffany" panose="02000603000000000000" pitchFamily="2" charset="0"/>
                <a:ea typeface="HelloTiffany" panose="02000603000000000000" pitchFamily="2" charset="0"/>
              </a:rPr>
              <a:t>Place to catch a plane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AC60B328-50BC-B000-D507-25E686B4201E}"/>
              </a:ext>
            </a:extLst>
          </p:cNvPr>
          <p:cNvSpPr txBox="1"/>
          <p:nvPr/>
        </p:nvSpPr>
        <p:spPr>
          <a:xfrm>
            <a:off x="8074324" y="6003985"/>
            <a:ext cx="983411" cy="37093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b="1" dirty="0">
                <a:latin typeface="HelloTiffany" panose="02000603000000000000" pitchFamily="2" charset="0"/>
                <a:ea typeface="HelloTiffany" panose="02000603000000000000" pitchFamily="2" charset="0"/>
              </a:rPr>
              <a:t>No. 7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0924F00F-19A1-99E3-5F68-A8E7FF3A369D}"/>
              </a:ext>
            </a:extLst>
          </p:cNvPr>
          <p:cNvSpPr txBox="1"/>
          <p:nvPr/>
        </p:nvSpPr>
        <p:spPr>
          <a:xfrm>
            <a:off x="2879024" y="4290837"/>
            <a:ext cx="4069080" cy="70788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4000" b="1" dirty="0">
                <a:latin typeface="HelloTiffany" panose="02000603000000000000" pitchFamily="2" charset="0"/>
                <a:ea typeface="HelloTiffany" panose="02000603000000000000" pitchFamily="2" charset="0"/>
              </a:rPr>
              <a:t>Airport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EB9FF3FB-CA53-A9C1-93E7-AE8230568BCC}"/>
              </a:ext>
            </a:extLst>
          </p:cNvPr>
          <p:cNvSpPr/>
          <p:nvPr/>
        </p:nvSpPr>
        <p:spPr>
          <a:xfrm>
            <a:off x="6341474" y="210123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86858195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50">
        <p14:prism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AAA4ED39-EEDC-613E-9FB3-9051EBC1A5E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6AE99C5D-5A15-8EDD-3363-07422120342E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08DEF2A1-9563-D114-EAA9-4D022513B50B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B36B9CF7-2DD8-A229-7794-A7EF21E18537}"/>
              </a:ext>
            </a:extLst>
          </p:cNvPr>
          <p:cNvSpPr txBox="1"/>
          <p:nvPr/>
        </p:nvSpPr>
        <p:spPr>
          <a:xfrm>
            <a:off x="3502324" y="29290"/>
            <a:ext cx="573328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4800" b="1" dirty="0">
                <a:ln w="28575">
                  <a:solidFill>
                    <a:schemeClr val="tx1"/>
                  </a:solidFill>
                </a:ln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GUESS THE WORD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20685F11-75D1-22EF-B2B0-3466074534EE}"/>
              </a:ext>
            </a:extLst>
          </p:cNvPr>
          <p:cNvSpPr/>
          <p:nvPr/>
        </p:nvSpPr>
        <p:spPr>
          <a:xfrm>
            <a:off x="318200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16E779AD-9079-9FBC-FF0E-A32109556E16}"/>
              </a:ext>
            </a:extLst>
          </p:cNvPr>
          <p:cNvSpPr/>
          <p:nvPr/>
        </p:nvSpPr>
        <p:spPr>
          <a:xfrm>
            <a:off x="399343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6129B4C6-0898-C0A8-E45E-7361FE80C431}"/>
              </a:ext>
            </a:extLst>
          </p:cNvPr>
          <p:cNvSpPr/>
          <p:nvPr/>
        </p:nvSpPr>
        <p:spPr>
          <a:xfrm>
            <a:off x="480486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DE323C4D-B6C4-E45E-0C1D-0A1AD3116A04}"/>
              </a:ext>
            </a:extLst>
          </p:cNvPr>
          <p:cNvSpPr/>
          <p:nvPr/>
        </p:nvSpPr>
        <p:spPr>
          <a:xfrm>
            <a:off x="561629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D9FE9F16-033C-0497-45C2-52439FD75052}"/>
              </a:ext>
            </a:extLst>
          </p:cNvPr>
          <p:cNvSpPr/>
          <p:nvPr/>
        </p:nvSpPr>
        <p:spPr>
          <a:xfrm>
            <a:off x="155914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B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06EC22A7-953C-1A7A-4966-C00629AA6557}"/>
              </a:ext>
            </a:extLst>
          </p:cNvPr>
          <p:cNvSpPr/>
          <p:nvPr/>
        </p:nvSpPr>
        <p:spPr>
          <a:xfrm>
            <a:off x="8050583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T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6D70D0B1-F5AB-F5E0-14FD-A81448091E9B}"/>
              </a:ext>
            </a:extLst>
          </p:cNvPr>
          <p:cNvSpPr txBox="1"/>
          <p:nvPr/>
        </p:nvSpPr>
        <p:spPr>
          <a:xfrm>
            <a:off x="2385784" y="3167390"/>
            <a:ext cx="4938560" cy="523220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800" dirty="0">
                <a:latin typeface="HelloTiffany" panose="02000603000000000000" pitchFamily="2" charset="0"/>
                <a:ea typeface="HelloTiffany" panose="02000603000000000000" pitchFamily="2" charset="0"/>
              </a:rPr>
              <a:t>First meal of the day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42EDA105-DDF6-1CD4-013A-F4F13DBC6ED8}"/>
              </a:ext>
            </a:extLst>
          </p:cNvPr>
          <p:cNvSpPr txBox="1"/>
          <p:nvPr/>
        </p:nvSpPr>
        <p:spPr>
          <a:xfrm>
            <a:off x="8074324" y="6003985"/>
            <a:ext cx="983411" cy="37093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b="1" dirty="0">
                <a:latin typeface="HelloTiffany" panose="02000603000000000000" pitchFamily="2" charset="0"/>
                <a:ea typeface="HelloTiffany" panose="02000603000000000000" pitchFamily="2" charset="0"/>
              </a:rPr>
              <a:t>No. 8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205F7957-045A-A11E-2E3C-E6E6462F6C41}"/>
              </a:ext>
            </a:extLst>
          </p:cNvPr>
          <p:cNvSpPr txBox="1"/>
          <p:nvPr/>
        </p:nvSpPr>
        <p:spPr>
          <a:xfrm>
            <a:off x="2879024" y="4290837"/>
            <a:ext cx="4069080" cy="70788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4000" b="1" dirty="0">
                <a:latin typeface="HelloTiffany" panose="02000603000000000000" pitchFamily="2" charset="0"/>
                <a:ea typeface="HelloTiffany" panose="02000603000000000000" pitchFamily="2" charset="0"/>
              </a:rPr>
              <a:t>Breakfast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463F00AC-A3F4-E69C-3A62-539F92544826}"/>
              </a:ext>
            </a:extLst>
          </p:cNvPr>
          <p:cNvSpPr/>
          <p:nvPr/>
        </p:nvSpPr>
        <p:spPr>
          <a:xfrm>
            <a:off x="642772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4879705A-598C-33E8-34BE-47DD52D4A864}"/>
              </a:ext>
            </a:extLst>
          </p:cNvPr>
          <p:cNvSpPr/>
          <p:nvPr/>
        </p:nvSpPr>
        <p:spPr>
          <a:xfrm>
            <a:off x="237057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0D8F2426-8EB4-74A5-81EA-4F2B6197344E}"/>
              </a:ext>
            </a:extLst>
          </p:cNvPr>
          <p:cNvSpPr/>
          <p:nvPr/>
        </p:nvSpPr>
        <p:spPr>
          <a:xfrm>
            <a:off x="723915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56358417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263ED490-3256-0E90-51D8-83ECA6911B5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10EF6733-4421-2A6E-28CB-9AAC3AA3C1B8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C0DEAC3-8DFB-DBED-9141-7EEF2DEC78EA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A21A43E5-664B-1E93-843B-CBAAB82A7C83}"/>
              </a:ext>
            </a:extLst>
          </p:cNvPr>
          <p:cNvSpPr txBox="1"/>
          <p:nvPr/>
        </p:nvSpPr>
        <p:spPr>
          <a:xfrm>
            <a:off x="3502324" y="29290"/>
            <a:ext cx="573328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4800" b="1" dirty="0">
                <a:ln w="28575">
                  <a:solidFill>
                    <a:schemeClr val="tx1"/>
                  </a:solidFill>
                </a:ln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GUESS THE WORD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6C7A9EC4-ADB6-1BAA-8A90-24FD45FD3D24}"/>
              </a:ext>
            </a:extLst>
          </p:cNvPr>
          <p:cNvSpPr/>
          <p:nvPr/>
        </p:nvSpPr>
        <p:spPr>
          <a:xfrm>
            <a:off x="318200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27F2B650-73BE-D7BD-EBBD-920C841AB631}"/>
              </a:ext>
            </a:extLst>
          </p:cNvPr>
          <p:cNvSpPr/>
          <p:nvPr/>
        </p:nvSpPr>
        <p:spPr>
          <a:xfrm>
            <a:off x="399343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849BE08D-6DDB-CAE7-1C31-AB61369FBFB7}"/>
              </a:ext>
            </a:extLst>
          </p:cNvPr>
          <p:cNvSpPr/>
          <p:nvPr/>
        </p:nvSpPr>
        <p:spPr>
          <a:xfrm>
            <a:off x="480486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CBECEBFE-5198-569E-FCCE-95A312266E7D}"/>
              </a:ext>
            </a:extLst>
          </p:cNvPr>
          <p:cNvSpPr/>
          <p:nvPr/>
        </p:nvSpPr>
        <p:spPr>
          <a:xfrm>
            <a:off x="561629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1419B6C1-A576-D581-2BB3-CD7436E62E20}"/>
              </a:ext>
            </a:extLst>
          </p:cNvPr>
          <p:cNvSpPr/>
          <p:nvPr/>
        </p:nvSpPr>
        <p:spPr>
          <a:xfrm>
            <a:off x="155914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H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197CC654-2DC9-EFA0-851D-4DEF2B9B2344}"/>
              </a:ext>
            </a:extLst>
          </p:cNvPr>
          <p:cNvSpPr/>
          <p:nvPr/>
        </p:nvSpPr>
        <p:spPr>
          <a:xfrm>
            <a:off x="8050583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N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6060EA6E-F471-61C3-8C06-BCEDA4727762}"/>
              </a:ext>
            </a:extLst>
          </p:cNvPr>
          <p:cNvSpPr txBox="1"/>
          <p:nvPr/>
        </p:nvSpPr>
        <p:spPr>
          <a:xfrm>
            <a:off x="2385784" y="3167390"/>
            <a:ext cx="4938560" cy="523220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800" dirty="0">
                <a:latin typeface="HelloTiffany" panose="02000603000000000000" pitchFamily="2" charset="0"/>
                <a:ea typeface="HelloTiffany" panose="02000603000000000000" pitchFamily="2" charset="0"/>
              </a:rPr>
              <a:t>Scary time of the year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C8F053CF-45B2-EBDB-0A6B-606ACEC178A5}"/>
              </a:ext>
            </a:extLst>
          </p:cNvPr>
          <p:cNvSpPr txBox="1"/>
          <p:nvPr/>
        </p:nvSpPr>
        <p:spPr>
          <a:xfrm>
            <a:off x="8074324" y="6003985"/>
            <a:ext cx="983411" cy="37093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b="1" dirty="0">
                <a:latin typeface="HelloTiffany" panose="02000603000000000000" pitchFamily="2" charset="0"/>
                <a:ea typeface="HelloTiffany" panose="02000603000000000000" pitchFamily="2" charset="0"/>
              </a:rPr>
              <a:t>No. 9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4F192914-F38B-9C2B-A7F8-E37C50D4A6F7}"/>
              </a:ext>
            </a:extLst>
          </p:cNvPr>
          <p:cNvSpPr txBox="1"/>
          <p:nvPr/>
        </p:nvSpPr>
        <p:spPr>
          <a:xfrm>
            <a:off x="2879024" y="4290837"/>
            <a:ext cx="4069080" cy="70788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4000" b="1" dirty="0">
                <a:latin typeface="HelloTiffany" panose="02000603000000000000" pitchFamily="2" charset="0"/>
                <a:ea typeface="HelloTiffany" panose="02000603000000000000" pitchFamily="2" charset="0"/>
              </a:rPr>
              <a:t>Hallowe’en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7176BD0C-1E64-78B9-6571-13DE8AA46861}"/>
              </a:ext>
            </a:extLst>
          </p:cNvPr>
          <p:cNvSpPr/>
          <p:nvPr/>
        </p:nvSpPr>
        <p:spPr>
          <a:xfrm>
            <a:off x="642772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EE64106F-3513-A915-23E8-9BEE587A0F40}"/>
              </a:ext>
            </a:extLst>
          </p:cNvPr>
          <p:cNvSpPr/>
          <p:nvPr/>
        </p:nvSpPr>
        <p:spPr>
          <a:xfrm>
            <a:off x="237057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AEE94F78-0513-72DA-C327-7828D6F1D246}"/>
              </a:ext>
            </a:extLst>
          </p:cNvPr>
          <p:cNvSpPr/>
          <p:nvPr/>
        </p:nvSpPr>
        <p:spPr>
          <a:xfrm>
            <a:off x="7239155" y="2181631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82017176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00">
        <p14:prism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AC9D487D-0301-B6EA-36D1-181323A3F2E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755EF8B5-13CB-1D22-C252-FF63DAD73C02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F8E8976-141C-6DC8-9E19-70A5BC4346F2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19322BE9-3CAE-6BCF-4FE4-E1FB9E94E6BB}"/>
              </a:ext>
            </a:extLst>
          </p:cNvPr>
          <p:cNvSpPr txBox="1"/>
          <p:nvPr/>
        </p:nvSpPr>
        <p:spPr>
          <a:xfrm>
            <a:off x="3502324" y="29290"/>
            <a:ext cx="5733288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4800" b="1" dirty="0">
                <a:ln w="28575">
                  <a:solidFill>
                    <a:schemeClr val="tx1"/>
                  </a:solidFill>
                </a:ln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GUESS THE WORD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C2C5DB64-73EB-91DC-9688-9D03C68D2D6A}"/>
              </a:ext>
            </a:extLst>
          </p:cNvPr>
          <p:cNvSpPr/>
          <p:nvPr/>
        </p:nvSpPr>
        <p:spPr>
          <a:xfrm>
            <a:off x="3146338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C6FC56D8-0A58-7BE4-75D9-39147388E924}"/>
              </a:ext>
            </a:extLst>
          </p:cNvPr>
          <p:cNvSpPr/>
          <p:nvPr/>
        </p:nvSpPr>
        <p:spPr>
          <a:xfrm>
            <a:off x="4096780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F62DAA57-41C2-5B73-23CF-7D73AF945CCC}"/>
              </a:ext>
            </a:extLst>
          </p:cNvPr>
          <p:cNvSpPr/>
          <p:nvPr/>
        </p:nvSpPr>
        <p:spPr>
          <a:xfrm>
            <a:off x="5047222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89907005-61CF-21D0-1C23-D5CB12A17C91}"/>
              </a:ext>
            </a:extLst>
          </p:cNvPr>
          <p:cNvSpPr/>
          <p:nvPr/>
        </p:nvSpPr>
        <p:spPr>
          <a:xfrm>
            <a:off x="5997664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C41D6A05-1188-B965-C5D0-FCAA5033EF39}"/>
              </a:ext>
            </a:extLst>
          </p:cNvPr>
          <p:cNvSpPr/>
          <p:nvPr/>
        </p:nvSpPr>
        <p:spPr>
          <a:xfrm>
            <a:off x="2195896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A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25479EAD-AA64-3F6A-4BB2-FCEC55861BF4}"/>
              </a:ext>
            </a:extLst>
          </p:cNvPr>
          <p:cNvSpPr/>
          <p:nvPr/>
        </p:nvSpPr>
        <p:spPr>
          <a:xfrm>
            <a:off x="6948104" y="2185570"/>
            <a:ext cx="685645" cy="685645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000" b="1" dirty="0">
                <a:solidFill>
                  <a:schemeClr val="tx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T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F142F88C-4A05-582E-0DA5-38846CF7B708}"/>
              </a:ext>
            </a:extLst>
          </p:cNvPr>
          <p:cNvSpPr txBox="1"/>
          <p:nvPr/>
        </p:nvSpPr>
        <p:spPr>
          <a:xfrm>
            <a:off x="2450592" y="3167390"/>
            <a:ext cx="5183157" cy="523220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800" dirty="0">
                <a:latin typeface="HelloTiffany" panose="02000603000000000000" pitchFamily="2" charset="0"/>
                <a:ea typeface="HelloTiffany" panose="02000603000000000000" pitchFamily="2" charset="0"/>
              </a:rPr>
              <a:t>Person who creates paintings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444DCA34-14AA-FF1E-FCB5-973B3352835B}"/>
              </a:ext>
            </a:extLst>
          </p:cNvPr>
          <p:cNvSpPr txBox="1"/>
          <p:nvPr/>
        </p:nvSpPr>
        <p:spPr>
          <a:xfrm>
            <a:off x="8074324" y="6003985"/>
            <a:ext cx="983411" cy="37093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b="1" dirty="0">
                <a:latin typeface="HelloTiffany" panose="02000603000000000000" pitchFamily="2" charset="0"/>
                <a:ea typeface="HelloTiffany" panose="02000603000000000000" pitchFamily="2" charset="0"/>
              </a:rPr>
              <a:t>No. 10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05178173-3D93-AA1A-13B9-8F25BFC028C9}"/>
              </a:ext>
            </a:extLst>
          </p:cNvPr>
          <p:cNvSpPr txBox="1"/>
          <p:nvPr/>
        </p:nvSpPr>
        <p:spPr>
          <a:xfrm>
            <a:off x="2879024" y="4290837"/>
            <a:ext cx="4069080" cy="707886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4000" b="1" dirty="0">
                <a:latin typeface="HelloTiffany" panose="02000603000000000000" pitchFamily="2" charset="0"/>
                <a:ea typeface="HelloTiffany" panose="02000603000000000000" pitchFamily="2" charset="0"/>
              </a:rPr>
              <a:t>Artist</a:t>
            </a:r>
          </a:p>
        </p:txBody>
      </p:sp>
    </p:spTree>
    <p:extLst>
      <p:ext uri="{BB962C8B-B14F-4D97-AF65-F5344CB8AC3E}">
        <p14:creationId xmlns:p14="http://schemas.microsoft.com/office/powerpoint/2010/main" val="338101706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50">
        <p14:prism/>
      </p:transition>
    </mc:Choice>
    <mc:Fallback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FE4354F5-596F-85E9-79FB-8AE010949B3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5A7413C0-3462-B58C-FC0E-BE87D9FFCF41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258125E-E8F3-D22F-FE9D-577501B257BD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6727FAC8-05E7-B11A-32FB-194BADD090FA}"/>
              </a:ext>
            </a:extLst>
          </p:cNvPr>
          <p:cNvSpPr txBox="1"/>
          <p:nvPr/>
        </p:nvSpPr>
        <p:spPr>
          <a:xfrm>
            <a:off x="4087368" y="221469"/>
            <a:ext cx="4315968" cy="523220"/>
          </a:xfrm>
          <a:prstGeom prst="rect">
            <a:avLst/>
          </a:prstGeom>
          <a:solidFill>
            <a:schemeClr val="bg1"/>
          </a:solidFill>
          <a:ln w="381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800" dirty="0">
                <a:latin typeface="HelloTiffany" panose="02000603000000000000" pitchFamily="2" charset="0"/>
                <a:ea typeface="HelloTiffany" panose="02000603000000000000" pitchFamily="2" charset="0"/>
              </a:rPr>
              <a:t>For Your Information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A97136C6-CFEB-47B0-E38E-E17DB8696CE5}"/>
              </a:ext>
            </a:extLst>
          </p:cNvPr>
          <p:cNvSpPr txBox="1"/>
          <p:nvPr/>
        </p:nvSpPr>
        <p:spPr>
          <a:xfrm>
            <a:off x="2477543" y="993614"/>
            <a:ext cx="6580192" cy="48320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Thank you for downloading this </a:t>
            </a:r>
            <a:r>
              <a:rPr lang="en-IE" sz="1400" dirty="0" err="1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Seomra</a:t>
            </a: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 </a:t>
            </a:r>
            <a:r>
              <a:rPr lang="en-IE" sz="1400" dirty="0" err="1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Ranga</a:t>
            </a: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 resource. We hope that you find it practical and useful in your classroom.</a:t>
            </a:r>
          </a:p>
          <a:p>
            <a:b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</a:b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Please be aware of the following conditions before using this resource.</a:t>
            </a:r>
          </a:p>
          <a:p>
            <a:endParaRPr lang="en-IE" sz="1400" dirty="0">
              <a:solidFill>
                <a:schemeClr val="bg1"/>
              </a:solidFill>
              <a:latin typeface="HelloTiffany" panose="02000603000000000000" pitchFamily="2" charset="0"/>
              <a:ea typeface="HelloTiffany" panose="02000603000000000000" pitchFamily="2" charset="0"/>
            </a:endParaRPr>
          </a:p>
          <a:p>
            <a:r>
              <a:rPr lang="en-IE" sz="1400" b="1" u="sng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Please DO:</a:t>
            </a:r>
            <a:endParaRPr lang="en-IE" sz="1400" dirty="0">
              <a:solidFill>
                <a:schemeClr val="bg1"/>
              </a:solidFill>
              <a:latin typeface="HelloTiffany" panose="02000603000000000000" pitchFamily="2" charset="0"/>
              <a:ea typeface="HelloTiffany" panose="02000603000000000000" pitchFamily="2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Print and copy this resource so that you can use it with your pupils.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Make this resource available to your pupils in a private enclosed online space </a:t>
            </a:r>
            <a:r>
              <a:rPr lang="en-IE" sz="1400" dirty="0" err="1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eg</a:t>
            </a: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. Google Classroom, Seesaw, </a:t>
            </a:r>
            <a:r>
              <a:rPr lang="en-IE" sz="1400" dirty="0" err="1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Edublogs</a:t>
            </a: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 etc.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Tell others if you have found it useful.</a:t>
            </a:r>
            <a:b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</a:br>
            <a:endParaRPr lang="en-IE" sz="1400" dirty="0">
              <a:solidFill>
                <a:schemeClr val="bg1"/>
              </a:solidFill>
              <a:latin typeface="HelloTiffany" panose="02000603000000000000" pitchFamily="2" charset="0"/>
              <a:ea typeface="HelloTiffany" panose="02000603000000000000" pitchFamily="2" charset="0"/>
            </a:endParaRPr>
          </a:p>
          <a:p>
            <a:r>
              <a:rPr lang="en-IE" sz="1400" b="1" u="sng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Please DO NOT: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Copy or share this resource (in part or whole) with others who have not joined our website. By becoming a member for themselves, they will help the site develop into the future.</a:t>
            </a:r>
          </a:p>
          <a:p>
            <a:pPr marL="285750" indent="-285750">
              <a:buFont typeface="Arial" charset="0"/>
              <a:buChar char="•"/>
            </a:pP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Make this resource available on your school website for anyone to download.</a:t>
            </a:r>
          </a:p>
          <a:p>
            <a:pPr marL="285750" indent="-285750">
              <a:buFont typeface="Arial" charset="0"/>
              <a:buChar char="•"/>
            </a:pP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Share  this resource with participants on any sort of course</a:t>
            </a:r>
          </a:p>
          <a:p>
            <a:pPr marL="285750" indent="-285750">
              <a:buFont typeface="Arial" charset="0"/>
              <a:buChar char="•"/>
            </a:pP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Share this resource with other teachers in online groups </a:t>
            </a:r>
            <a:r>
              <a:rPr lang="en-IE" sz="1400" dirty="0" err="1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eg</a:t>
            </a: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. Facebook Groups, WhatsApp Groups etc.</a:t>
            </a:r>
          </a:p>
          <a:p>
            <a:endParaRPr lang="en-IE" sz="1400" dirty="0">
              <a:solidFill>
                <a:schemeClr val="bg1"/>
              </a:solidFill>
              <a:latin typeface="HelloTiffany" panose="02000603000000000000" pitchFamily="2" charset="0"/>
              <a:ea typeface="HelloTiffany" panose="02000603000000000000" pitchFamily="2" charset="0"/>
            </a:endParaRPr>
          </a:p>
          <a:p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Kind regards, </a:t>
            </a:r>
            <a:r>
              <a:rPr lang="en-IE" sz="1400" dirty="0" err="1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Seomra</a:t>
            </a:r>
            <a:r>
              <a:rPr lang="en-IE" sz="1400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 </a:t>
            </a:r>
            <a:r>
              <a:rPr lang="en-IE" sz="1400" dirty="0" err="1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Ranga</a:t>
            </a:r>
            <a:endParaRPr lang="en-IE" sz="1400" dirty="0">
              <a:solidFill>
                <a:schemeClr val="bg1"/>
              </a:solidFill>
              <a:latin typeface="HelloTiffany" panose="02000603000000000000" pitchFamily="2" charset="0"/>
              <a:ea typeface="HelloTiffany" panose="02000603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27532995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50">
        <p14:prism/>
      </p:transition>
    </mc:Choice>
    <mc:Fallback>
      <p:transition spd="slow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8205C89C-636C-1308-EFCE-7837114091D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A9807F82-03A2-4643-CF11-13736D2FEAD5}"/>
              </a:ext>
            </a:extLst>
          </p:cNvPr>
          <p:cNvSpPr txBox="1"/>
          <p:nvPr/>
        </p:nvSpPr>
        <p:spPr>
          <a:xfrm>
            <a:off x="3410797" y="6582489"/>
            <a:ext cx="3384376" cy="24622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1000" b="1" dirty="0">
                <a:solidFill>
                  <a:schemeClr val="bg1"/>
                </a:solidFill>
                <a:latin typeface="HelloTiffany" panose="02000603000000000000" pitchFamily="2" charset="0"/>
                <a:ea typeface="HelloTiffany" panose="02000603000000000000" pitchFamily="2" charset="0"/>
              </a:rPr>
              <a:t>© Seomra Ranga 2025 www.seomraranga.com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84DDFCBD-43E1-718A-DFAA-F3BBCC4FA26C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4800" y="6553200"/>
            <a:ext cx="1219200" cy="304800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E3C9DC58-5A46-8E81-3C80-4FB2E16794A8}"/>
              </a:ext>
            </a:extLst>
          </p:cNvPr>
          <p:cNvSpPr txBox="1"/>
          <p:nvPr/>
        </p:nvSpPr>
        <p:spPr>
          <a:xfrm>
            <a:off x="1962119" y="1534992"/>
            <a:ext cx="3738624" cy="369332"/>
          </a:xfrm>
          <a:prstGeom prst="rect">
            <a:avLst/>
          </a:prstGeom>
          <a:solidFill>
            <a:schemeClr val="bg1"/>
          </a:solidFill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IE" b="1" dirty="0">
                <a:latin typeface="HelloTiffany" panose="02000603000000000000" pitchFamily="2" charset="0"/>
                <a:ea typeface="HelloTiffany" panose="02000603000000000000" pitchFamily="2" charset="0"/>
              </a:rPr>
              <a:t>Resources used in this file from: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B56E7684-159D-FCAE-C339-E90EACCD0007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759034" y="2136065"/>
            <a:ext cx="592048" cy="592048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9603D1C7-B217-C76A-C257-EC9FD7633E28}"/>
              </a:ext>
            </a:extLst>
          </p:cNvPr>
          <p:cNvSpPr txBox="1"/>
          <p:nvPr/>
        </p:nvSpPr>
        <p:spPr>
          <a:xfrm>
            <a:off x="3589486" y="2201256"/>
            <a:ext cx="270235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200" dirty="0">
                <a:solidFill>
                  <a:schemeClr val="bg1"/>
                </a:solidFill>
                <a:hlinkClick r:id="rId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https://www.teacherspayteachers.com/Store/Hello-Literacy</a:t>
            </a:r>
            <a:r>
              <a:rPr lang="en-IE" sz="1200" dirty="0">
                <a:solidFill>
                  <a:schemeClr val="bg1"/>
                </a:solidFill>
              </a:rPr>
              <a:t> </a:t>
            </a:r>
          </a:p>
        </p:txBody>
      </p:sp>
      <p:sp>
        <p:nvSpPr>
          <p:cNvPr id="8" name="TextBox 13">
            <a:extLst>
              <a:ext uri="{FF2B5EF4-FFF2-40B4-BE49-F238E27FC236}">
                <a16:creationId xmlns:a16="http://schemas.microsoft.com/office/drawing/2014/main" id="{F2ED0A67-EAC5-B2ED-CA13-4409E864EB6B}"/>
              </a:ext>
            </a:extLst>
          </p:cNvPr>
          <p:cNvSpPr txBox="1"/>
          <p:nvPr/>
        </p:nvSpPr>
        <p:spPr>
          <a:xfrm>
            <a:off x="4509347" y="2989063"/>
            <a:ext cx="294894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0"/>
              </a:spcAft>
            </a:pPr>
            <a:r>
              <a:rPr lang="en-IE" sz="1200" u="sng" kern="1200" dirty="0">
                <a:solidFill>
                  <a:schemeClr val="bg1"/>
                </a:solidFill>
                <a:effectLst/>
                <a:latin typeface="Calibri"/>
                <a:ea typeface="Times New Roman"/>
                <a:cs typeface="Times New Roman"/>
                <a:hlinkClick r:id="rId6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https://depositphotos.com/</a:t>
            </a:r>
            <a:r>
              <a:rPr lang="en-IE" sz="1200" kern="1200" dirty="0">
                <a:solidFill>
                  <a:schemeClr val="bg1"/>
                </a:solidFill>
                <a:effectLst/>
                <a:latin typeface="Calibri"/>
                <a:ea typeface="Times New Roman"/>
                <a:cs typeface="Times New Roman"/>
              </a:rPr>
              <a:t> </a:t>
            </a:r>
            <a:endParaRPr lang="en-IE" sz="1200" dirty="0">
              <a:solidFill>
                <a:schemeClr val="bg1"/>
              </a:solidFill>
              <a:effectLst/>
              <a:latin typeface="Times New Roman"/>
              <a:ea typeface="Times New Roman"/>
            </a:endParaRP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E8603F25-C5DC-3982-AB06-EDF0FBEDC812}"/>
              </a:ext>
            </a:extLst>
          </p:cNvPr>
          <p:cNvPicPr/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493222" y="2959853"/>
            <a:ext cx="1835150" cy="3670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07675293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250">
        <p14:prism/>
      </p:transition>
    </mc:Choice>
    <mc:Fallback>
      <p:transition spd="slow">
        <p:fade/>
      </p:transition>
    </mc:Fallback>
  </mc:AlternateContent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 Them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443</TotalTime>
  <Words>534</Words>
  <Application>Microsoft Office PowerPoint</Application>
  <PresentationFormat>On-screen Show (4:3)</PresentationFormat>
  <Paragraphs>99</Paragraphs>
  <Slides>14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21" baseType="lpstr">
      <vt:lpstr>Aptos Display</vt:lpstr>
      <vt:lpstr>Calibri</vt:lpstr>
      <vt:lpstr>Aptos</vt:lpstr>
      <vt:lpstr>HelloTiffany</vt:lpstr>
      <vt:lpstr>Arial</vt:lpstr>
      <vt:lpstr>Times New Roman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Damien Quinn</dc:creator>
  <cp:lastModifiedBy>Damien Quinn</cp:lastModifiedBy>
  <cp:revision>24</cp:revision>
  <dcterms:created xsi:type="dcterms:W3CDTF">2025-02-13T09:41:30Z</dcterms:created>
  <dcterms:modified xsi:type="dcterms:W3CDTF">2025-02-13T17:05:07Z</dcterms:modified>
</cp:coreProperties>
</file>