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308" r:id="rId3"/>
    <p:sldId id="256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6" r:id="rId41"/>
    <p:sldId id="295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10" r:id="rId54"/>
    <p:sldId id="309" r:id="rId55"/>
  </p:sldIdLst>
  <p:sldSz cx="9144000" cy="6858000" type="screen4x3"/>
  <p:notesSz cx="6858000" cy="9144000"/>
  <p:embeddedFontLst>
    <p:embeddedFont>
      <p:font typeface="HelloTiffany" panose="02000603000000000000" pitchFamily="2" charset="0"/>
      <p:regular r:id="rId5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8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9366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3125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22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0561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3760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9496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406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666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7064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09677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58924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B7C67C-6282-4EEE-8587-A6270A64C5BD}" type="datetimeFigureOut">
              <a:rPr lang="en-IE" smtClean="0"/>
              <a:t>13/02/2025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115C0A-818B-4EF2-A050-F42C340FAA3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361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epositphotos.com/" TargetMode="External"/><Relationship Id="rId5" Type="http://schemas.openxmlformats.org/officeDocument/2006/relationships/hyperlink" Target="https://www.teacherspayteachers.com/Store/Hello-Literacy" TargetMode="Externa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37DDE6-FD9F-EBC6-0A76-20FC609A6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6AD1163-C5AF-0F91-2C96-304FC532DB6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3C7C15-EC24-1C7B-9E09-B94E563FBC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FC28C1-2443-BC8C-BEE7-32199EEE940C}"/>
              </a:ext>
            </a:extLst>
          </p:cNvPr>
          <p:cNvSpPr txBox="1"/>
          <p:nvPr/>
        </p:nvSpPr>
        <p:spPr>
          <a:xfrm>
            <a:off x="2341036" y="1021696"/>
            <a:ext cx="57332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96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</p:spTree>
    <p:extLst>
      <p:ext uri="{BB962C8B-B14F-4D97-AF65-F5344CB8AC3E}">
        <p14:creationId xmlns:p14="http://schemas.microsoft.com/office/powerpoint/2010/main" val="183189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A4ED39-EEDC-613E-9FB3-9051EBC1A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AE99C5D-5A15-8EDD-3363-07422120342E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EF2A1-9563-D114-EAA9-4D022513B50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6B9CF7-2DD8-A229-7794-A7EF21E18537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685F11-75D1-22EF-B2B0-3466074534EE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E779AD-9079-9FBC-FF0E-A32109556E16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9B4C6-0898-C0A8-E45E-7361FE80C431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323C4D-B6C4-E45E-0C1D-0A1AD3116A04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FE9F16-033C-0497-45C2-52439FD75052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C22A7-953C-1A7A-4966-C00629AA6557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70D0B1-F5AB-F5E0-14FD-A81448091E9B}"/>
              </a:ext>
            </a:extLst>
          </p:cNvPr>
          <p:cNvSpPr txBox="1"/>
          <p:nvPr/>
        </p:nvSpPr>
        <p:spPr>
          <a:xfrm>
            <a:off x="2385784" y="3167390"/>
            <a:ext cx="493856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First meal of the day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EDA105-DDF6-1CD4-013A-F4F13DBC6ED8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5F7957-045A-A11E-2E3C-E6E6462F6C41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Breakfast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3F00AC-A3F4-E69C-3A62-539F92544826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79705A-598C-33E8-34BE-47DD52D4A864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D8F2426-8EB4-74A5-81EA-4F2B6197344E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63584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3ED490-3256-0E90-51D8-83ECA6911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EF6733-4421-2A6E-28CB-9AAC3AA3C1B8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DEAC3-8DFB-DBED-9141-7EEF2DEC78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1A43E5-664B-1E93-843B-CBAAB82A7C83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7A9EC4-ADB6-1BAA-8A90-24FD45FD3D24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F2B650-73BE-D7BD-EBBD-920C841AB631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9BE08D-6DDB-CAE7-1C31-AB61369FBFB7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ECEBFE-5198-569E-FCCE-95A312266E7D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19B6C1-A576-D581-2BB3-CD7436E62E20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7CC654-2DC9-EFA0-851D-4DEF2B9B2344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60EA6E-F471-61C3-8C06-BCEDA4727762}"/>
              </a:ext>
            </a:extLst>
          </p:cNvPr>
          <p:cNvSpPr txBox="1"/>
          <p:nvPr/>
        </p:nvSpPr>
        <p:spPr>
          <a:xfrm>
            <a:off x="2385784" y="3167390"/>
            <a:ext cx="493856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Scary time of the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F053CF-45B2-EBDB-0A6B-606ACEC178A5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192914-F38B-9C2B-A7F8-E37C50D4A6F7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Hallowe’en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76BD0C-1E64-78B9-6571-13DE8AA46861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64106F-3513-A915-23E8-9BEE587A0F40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E94F78-0513-72DA-C327-7828D6F1D246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2017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487D-0301-B6EA-36D1-181323A3F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5EF8B5-13CB-1D22-C252-FF63DAD73C02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E8976-141C-6DC8-9E19-70A5BC4346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322BE9-3CAE-6BCF-4FE4-E1FB9E94E6BB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C5DB64-73EB-91DC-9688-9D03C68D2D6A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FC56D8-0A58-7BE4-75D9-39147388E924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2DAA57-41C2-5B73-23CF-7D73AF945CCC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9907005-61CF-21D0-1C23-D5CB12A17C91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1D6A05-1188-B965-C5D0-FCAA5033EF39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479EAD-AA64-3F6A-4BB2-FCEC55861BF4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42F88C-4A05-582E-0DA5-38846CF7B708}"/>
              </a:ext>
            </a:extLst>
          </p:cNvPr>
          <p:cNvSpPr txBox="1"/>
          <p:nvPr/>
        </p:nvSpPr>
        <p:spPr>
          <a:xfrm>
            <a:off x="2450592" y="3167390"/>
            <a:ext cx="518315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Person who creates paintings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4DCA34-14AA-FF1E-FCB5-973B3352835B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178173-3D93-AA1A-13B9-8F25BFC028C9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Artist</a:t>
            </a:r>
          </a:p>
        </p:txBody>
      </p:sp>
    </p:spTree>
    <p:extLst>
      <p:ext uri="{BB962C8B-B14F-4D97-AF65-F5344CB8AC3E}">
        <p14:creationId xmlns:p14="http://schemas.microsoft.com/office/powerpoint/2010/main" val="338101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08A75-E3C3-D956-7CC2-70B50578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4DB75C-00CB-9A0F-ACAD-D10D3629947A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C39DE9-538B-D6C8-3380-EAB29F3335F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8FB585-9504-1DA5-4E32-3FB3CD29B4C0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80ED081-F56E-55C3-2490-16C179447938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FE123F-5A1A-D9CA-AFD1-23221151BC95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9D3A5F-9D47-AA55-118D-DA66223F62E6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265907-5A6D-3DFB-A890-9B9116F4B44F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EEE98B-EEDD-9B85-9C2B-3D1C84D25CCA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0F03B6A-D584-1EB6-80D6-8082055A41F7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6F1BF-828F-086C-3B80-4F594CB3CD0F}"/>
              </a:ext>
            </a:extLst>
          </p:cNvPr>
          <p:cNvSpPr txBox="1"/>
          <p:nvPr/>
        </p:nvSpPr>
        <p:spPr>
          <a:xfrm>
            <a:off x="2046920" y="3167390"/>
            <a:ext cx="573328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Present-giving time of the year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BF743D-C2CA-5692-DD8F-79B8EE81559A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5D61A4-B390-8904-3E29-F5C92B88F14B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Christmas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0B5247-9982-C960-7F4E-FDBA8F4F910E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698956-47A2-7CFE-4467-4C9D97D38D68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5D34C7-4583-3728-9297-0A25AE478D68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711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D04A44-E11A-DADF-7137-72577F8BF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5226D6-2B12-54E8-538F-90947D99DA8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F30A1-B01D-D2F4-6D71-C54D200D7B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93118-ECF4-0572-190F-AC199E7FAAB4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5A790A-1DC9-0696-65C3-F55CDA73259E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D14011-4D58-3829-C83F-FF4101DA8FBC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4493CD-8377-AEAE-A134-B3F65725FE79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08450F-805E-25E2-77C0-B66A29EAB58A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280096-5FC1-18AB-8A68-98F3EB91F4A9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21D7C9-EA02-6B44-89E8-9089B920A04C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909EFE-5204-123C-CFBA-2943E6FF2D4D}"/>
              </a:ext>
            </a:extLst>
          </p:cNvPr>
          <p:cNvSpPr txBox="1"/>
          <p:nvPr/>
        </p:nvSpPr>
        <p:spPr>
          <a:xfrm>
            <a:off x="2614462" y="3183523"/>
            <a:ext cx="4598203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place of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56EF24-88BF-EAAF-E616-D6DE97268762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930B43-F3BD-FE1B-89EF-FFEB83019A4E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Classroom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909243-9395-5A7E-D080-7A7AEC6726ED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2DCCF0-546E-17EE-2FCF-D75C6ED1E5DD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3E1635-3780-80AB-AF89-86E244FDA74E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86081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E3D613-C498-796B-AB46-A086501A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A01E61-89CC-8078-04A3-1015B21C15B0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5A4416-2DAB-3E0C-B4DC-A75A64F6F8E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297FD7-06A6-8D5B-3FA5-BC6B9F1834EA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EBAD4B-9935-E527-9366-13642F0B9674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57C584-D062-6491-A289-3D0995C3FC0D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8C00E7-98E8-8D8F-F66F-E3FB03AA7DA9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C9B98A-4497-E873-D181-83AB65737E16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D1323F-36FC-B6A3-DDE9-D6A30DD98130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39C1EE-A597-5764-8739-C57786245FED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015C0E-AF6F-0F3B-34C7-9A0896BAF01F}"/>
              </a:ext>
            </a:extLst>
          </p:cNvPr>
          <p:cNvSpPr txBox="1"/>
          <p:nvPr/>
        </p:nvSpPr>
        <p:spPr>
          <a:xfrm>
            <a:off x="2450592" y="3167390"/>
            <a:ext cx="518315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Some boys get a haircut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00F100-3CC9-48BB-54E7-1CE87F15D6F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053E1E-5B6C-3E13-4305-9C7071119261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Barber</a:t>
            </a:r>
          </a:p>
        </p:txBody>
      </p:sp>
    </p:spTree>
    <p:extLst>
      <p:ext uri="{BB962C8B-B14F-4D97-AF65-F5344CB8AC3E}">
        <p14:creationId xmlns:p14="http://schemas.microsoft.com/office/powerpoint/2010/main" val="44625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52DD78-D34F-63ED-7FB1-F60BD7140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F99E699-4F13-75D6-29BD-BA2ACD69342A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9AA29-0113-6582-42F9-82B347815C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9D7AB2-F7D1-7105-B2D5-F79160A846D7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DF13D0-D5A0-7350-F104-0B8A5BAC7F7C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D17E0E-E06F-6ACC-AD3A-B083662EE8F0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3E222D-A7F5-DD05-B95A-FC1F9400372F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EFC8BF-9FE9-1D41-D891-3C1E01868AFA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F8C01-152D-BB42-AE3B-A237D2F2A776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0BAEB2-5ADA-840A-1404-5EEF4B8A7DFE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431D7A-4E49-DE40-821A-588B3CE7D040}"/>
              </a:ext>
            </a:extLst>
          </p:cNvPr>
          <p:cNvSpPr txBox="1"/>
          <p:nvPr/>
        </p:nvSpPr>
        <p:spPr>
          <a:xfrm>
            <a:off x="2385784" y="3167390"/>
            <a:ext cx="493856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Write things down in this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49DA30-D308-C148-DBD8-63D200ED0FB5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5A098F-5450-D5F7-C276-66A9E9555B6E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Notebook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56C612-AB3C-3D20-0480-3F81733A897B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7B1546-545A-7025-F44A-B177C7C0327B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842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1C82BF-F746-EB73-A11F-8F59B4C3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556F5F-AC45-1FD0-5E6F-393AD412E593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13124-2F87-D979-5DED-009554BAE9B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91234-BA51-AFEE-36A0-A1BC0A9A408E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7226E7-BA07-499C-8069-B264A91CE709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7CBFE9-0B5F-4459-7498-44729ED37088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3EF400-A86F-9498-A27C-2E50A742043F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516FF0A-04C6-A4DA-E678-967E264E567A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AD25A5-73D3-4692-3210-9A7528B9C4D2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5F9E52C-E6D1-6E55-8E4A-0BEB0C1C8413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976E6B-E569-39BD-2D14-5212309A5CEB}"/>
              </a:ext>
            </a:extLst>
          </p:cNvPr>
          <p:cNvSpPr txBox="1"/>
          <p:nvPr/>
        </p:nvSpPr>
        <p:spPr>
          <a:xfrm>
            <a:off x="2241729" y="3167390"/>
            <a:ext cx="544982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When leaves fall from the trees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7CB9D-546D-5521-7D39-B0E270B4D802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26CCA0-26FC-3326-FAD9-0FC9D3BB8447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Autumn</a:t>
            </a:r>
          </a:p>
        </p:txBody>
      </p:sp>
    </p:spTree>
    <p:extLst>
      <p:ext uri="{BB962C8B-B14F-4D97-AF65-F5344CB8AC3E}">
        <p14:creationId xmlns:p14="http://schemas.microsoft.com/office/powerpoint/2010/main" val="390019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7D2A3A-9417-0F23-F1B8-097767374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9E94F8-2596-C4C1-E719-C09F5453EEB6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FD4BEC-DD72-6F52-822A-2D4C8484265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AF4E78-0CF2-4748-E6FB-E0F2A7E35CF6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DD04FA-8EEB-571E-C5F3-1A5AE14371AC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CE03E3-5A86-8754-8E8F-38590FF33451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60B80-9FF1-A132-A668-72DD69CA9A29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63D1BD-5013-66B7-3563-6FC85440AE3D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F26AAB-2B57-F71E-3918-D9962F1165EF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J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C3DDAA1-551C-157C-E042-D1431DA5826C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E7F45A-8127-4942-B961-54CE26084365}"/>
              </a:ext>
            </a:extLst>
          </p:cNvPr>
          <p:cNvSpPr txBox="1"/>
          <p:nvPr/>
        </p:nvSpPr>
        <p:spPr>
          <a:xfrm>
            <a:off x="2241729" y="3167390"/>
            <a:ext cx="544982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Worn when playing a match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212793-403A-2339-8144-C2F5DC5A474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712AB-31CF-0A99-4292-DC977DD885FB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Jersey</a:t>
            </a:r>
          </a:p>
        </p:txBody>
      </p:sp>
    </p:spTree>
    <p:extLst>
      <p:ext uri="{BB962C8B-B14F-4D97-AF65-F5344CB8AC3E}">
        <p14:creationId xmlns:p14="http://schemas.microsoft.com/office/powerpoint/2010/main" val="1825748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4448EE-6537-B98E-5AA9-60F13475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A95B6F1-E4E2-1F5B-C74D-11B3952A0321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CA799-1C99-4019-07B8-04ABBCB522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433328-CA75-D15A-3380-F69A93FACE38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D4531-A984-8B8B-ED88-68F5D3CFE138}"/>
              </a:ext>
            </a:extLst>
          </p:cNvPr>
          <p:cNvSpPr/>
          <p:nvPr/>
        </p:nvSpPr>
        <p:spPr>
          <a:xfrm>
            <a:off x="3553869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480DCB-809B-217C-AAA4-4F831646D3FC}"/>
              </a:ext>
            </a:extLst>
          </p:cNvPr>
          <p:cNvSpPr/>
          <p:nvPr/>
        </p:nvSpPr>
        <p:spPr>
          <a:xfrm>
            <a:off x="4332092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45BF96-D7BB-7202-97B6-18FDBFC6A48B}"/>
              </a:ext>
            </a:extLst>
          </p:cNvPr>
          <p:cNvSpPr/>
          <p:nvPr/>
        </p:nvSpPr>
        <p:spPr>
          <a:xfrm>
            <a:off x="511031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C76F79-45F5-07D3-5C30-35C8110CF362}"/>
              </a:ext>
            </a:extLst>
          </p:cNvPr>
          <p:cNvSpPr/>
          <p:nvPr/>
        </p:nvSpPr>
        <p:spPr>
          <a:xfrm>
            <a:off x="5888538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620B11-45E7-4CBB-9106-210A13E12478}"/>
              </a:ext>
            </a:extLst>
          </p:cNvPr>
          <p:cNvSpPr/>
          <p:nvPr/>
        </p:nvSpPr>
        <p:spPr>
          <a:xfrm>
            <a:off x="1219200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08AB55-929B-8BE1-1B38-4106299A0A9A}"/>
              </a:ext>
            </a:extLst>
          </p:cNvPr>
          <p:cNvSpPr/>
          <p:nvPr/>
        </p:nvSpPr>
        <p:spPr>
          <a:xfrm>
            <a:off x="822320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B075C-EC60-55D3-055F-10156134748C}"/>
              </a:ext>
            </a:extLst>
          </p:cNvPr>
          <p:cNvSpPr txBox="1"/>
          <p:nvPr/>
        </p:nvSpPr>
        <p:spPr>
          <a:xfrm>
            <a:off x="2286000" y="3183523"/>
            <a:ext cx="492666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Puzzle to find hidden words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200247-391B-C7BB-40E8-76ECCC200FA8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F934DA-9A57-61B2-A799-341578ECBC5E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Wordsearch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DD498B-356E-8066-553F-4B38F7A88550}"/>
              </a:ext>
            </a:extLst>
          </p:cNvPr>
          <p:cNvSpPr/>
          <p:nvPr/>
        </p:nvSpPr>
        <p:spPr>
          <a:xfrm>
            <a:off x="6666761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BBA8FD-E222-3C71-E2A9-68EADD5D9D07}"/>
              </a:ext>
            </a:extLst>
          </p:cNvPr>
          <p:cNvSpPr/>
          <p:nvPr/>
        </p:nvSpPr>
        <p:spPr>
          <a:xfrm>
            <a:off x="277564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4B0437-363C-E348-3978-C9E2810A944F}"/>
              </a:ext>
            </a:extLst>
          </p:cNvPr>
          <p:cNvSpPr/>
          <p:nvPr/>
        </p:nvSpPr>
        <p:spPr>
          <a:xfrm>
            <a:off x="7444984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E5FD56-2D23-0D6B-2ED0-EE550EBF088A}"/>
              </a:ext>
            </a:extLst>
          </p:cNvPr>
          <p:cNvSpPr/>
          <p:nvPr/>
        </p:nvSpPr>
        <p:spPr>
          <a:xfrm>
            <a:off x="199742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767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E8C0F-7BFF-B3B5-7D1A-821EB690B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19B189-54D8-9389-8D39-3592BD8BA98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9FEC85-9CA2-CAC6-E49E-1DB74768D74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0B8423-06CA-7D46-F574-2B36938BBD7D}"/>
              </a:ext>
            </a:extLst>
          </p:cNvPr>
          <p:cNvSpPr txBox="1"/>
          <p:nvPr/>
        </p:nvSpPr>
        <p:spPr>
          <a:xfrm>
            <a:off x="2477543" y="1621363"/>
            <a:ext cx="65801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 is a fun language game. On each slide, you are given the number of letters in the word. You are also given the first and last letter of each word. A clue to the word is also given</a:t>
            </a:r>
          </a:p>
          <a:p>
            <a:endParaRPr lang="en-IE" sz="2000" dirty="0">
              <a:solidFill>
                <a:schemeClr val="bg1"/>
              </a:solidFill>
              <a:latin typeface="HelloTiffany" panose="02000603000000000000" pitchFamily="2" charset="0"/>
              <a:ea typeface="HelloTiffany" panose="02000603000000000000" pitchFamily="2" charset="0"/>
            </a:endParaRPr>
          </a:p>
          <a:p>
            <a:r>
              <a:rPr lang="en-IE" sz="20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The words range in length from five to ten letters.</a:t>
            </a:r>
          </a:p>
          <a:p>
            <a:endParaRPr lang="en-IE" sz="2000" dirty="0">
              <a:solidFill>
                <a:schemeClr val="bg1"/>
              </a:solidFill>
              <a:latin typeface="HelloTiffany" panose="02000603000000000000" pitchFamily="2" charset="0"/>
              <a:ea typeface="HelloTiffany" panose="02000603000000000000" pitchFamily="2" charset="0"/>
            </a:endParaRPr>
          </a:p>
          <a:p>
            <a:r>
              <a:rPr lang="en-IE" sz="20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Enjoy working out the words and how they are spelled.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33AD2-4367-ACC0-4510-770AFBE970E9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</p:spTree>
    <p:extLst>
      <p:ext uri="{BB962C8B-B14F-4D97-AF65-F5344CB8AC3E}">
        <p14:creationId xmlns:p14="http://schemas.microsoft.com/office/powerpoint/2010/main" val="142719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0A0830-A796-B849-235B-F639FD950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BEF64A-DCE9-7285-E1CC-5F291E0B4E41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963A5-4265-098E-F43B-92E6407BE2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8006D9-4C34-2BF5-D118-ED230EF0ABF0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9E833E-6012-A89B-9F23-945F51AA703B}"/>
              </a:ext>
            </a:extLst>
          </p:cNvPr>
          <p:cNvSpPr/>
          <p:nvPr/>
        </p:nvSpPr>
        <p:spPr>
          <a:xfrm>
            <a:off x="275075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64DBFF-DE09-D31C-289F-F7C2A53A637C}"/>
              </a:ext>
            </a:extLst>
          </p:cNvPr>
          <p:cNvSpPr/>
          <p:nvPr/>
        </p:nvSpPr>
        <p:spPr>
          <a:xfrm>
            <a:off x="364843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62DC70-C9E1-9380-FE37-59880DF6A9F8}"/>
              </a:ext>
            </a:extLst>
          </p:cNvPr>
          <p:cNvSpPr/>
          <p:nvPr/>
        </p:nvSpPr>
        <p:spPr>
          <a:xfrm>
            <a:off x="454611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03309C-993A-598C-B5EF-ED86DD929996}"/>
              </a:ext>
            </a:extLst>
          </p:cNvPr>
          <p:cNvSpPr/>
          <p:nvPr/>
        </p:nvSpPr>
        <p:spPr>
          <a:xfrm>
            <a:off x="544379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C5B56B-43F3-689F-4EA8-100566897578}"/>
              </a:ext>
            </a:extLst>
          </p:cNvPr>
          <p:cNvSpPr/>
          <p:nvPr/>
        </p:nvSpPr>
        <p:spPr>
          <a:xfrm>
            <a:off x="18530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25D733-2D11-7FF9-18D0-61516EAD020D}"/>
              </a:ext>
            </a:extLst>
          </p:cNvPr>
          <p:cNvSpPr/>
          <p:nvPr/>
        </p:nvSpPr>
        <p:spPr>
          <a:xfrm>
            <a:off x="7239155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11AF4F-A790-AF24-3E4B-04775C636EBC}"/>
              </a:ext>
            </a:extLst>
          </p:cNvPr>
          <p:cNvSpPr txBox="1"/>
          <p:nvPr/>
        </p:nvSpPr>
        <p:spPr>
          <a:xfrm>
            <a:off x="1581912" y="3167390"/>
            <a:ext cx="674827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Smoke goes up it, Santa comes down 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EA8F08-0143-ADA7-A929-FA4AEEFE0427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DF9A9D-97DA-87BC-8718-D268CE66F5F6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Chimney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688EAF-8DB0-B6F3-0118-BB95AEA4FB5C}"/>
              </a:ext>
            </a:extLst>
          </p:cNvPr>
          <p:cNvSpPr/>
          <p:nvPr/>
        </p:nvSpPr>
        <p:spPr>
          <a:xfrm>
            <a:off x="63414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561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D53C24-FADA-B6B8-11ED-8B4076C33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9D4B78-223A-30F2-8862-3BE88E156676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DD428-447B-2896-F1BB-6A6FF9B4A8F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7557BA-9EA9-B521-16D1-19C14BAB9AB2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D3FAA7-A1F6-AC36-FA1E-9C55EC595088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4BA105-CC88-4AC9-F9C2-1E32BD8EA3D7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BA08C5-AEBD-F5CC-47B8-F8E9BDBED1F2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D2011F-9B3B-503D-C2E4-FA860A100E37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92466D-1BF5-AADF-FEAF-62D79A23D37E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63B277-F6A1-BDAC-40C2-8BE4DAB27E69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52600E-1186-2F9F-AFEE-DAA34B095BC7}"/>
              </a:ext>
            </a:extLst>
          </p:cNvPr>
          <p:cNvSpPr txBox="1"/>
          <p:nvPr/>
        </p:nvSpPr>
        <p:spPr>
          <a:xfrm>
            <a:off x="2385784" y="3167390"/>
            <a:ext cx="493856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Prehistoric creature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4DD9EE-E91A-BDF8-FE9F-2E9B62A5487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05C156-FEA3-C25B-B650-5F11BCD783E9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Dinosaur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0CCF7A-A17E-D7C0-F97F-33645C6E7583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767F00-8330-C664-D5D0-D87BBC9CB0A7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5282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CF13AD-8E5F-0E43-E75E-3D6DF6BDA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6C0DF9-8284-EC74-2746-391DF4F24CE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448F8-604C-908A-4980-00989F4B6E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4F584B-C425-8037-CAA2-91E557AED5A9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7E5DBA-2408-7750-1799-E7DC4BD5D311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0D8F43-FE83-BE8B-81AA-740DC08AECE4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881277-744F-8955-8CD0-17F7C6EF8883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2F73BE-1F60-BB2A-20DC-E790F39F048E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07F0E7-A5FE-3B0E-30A7-224761EF3A05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FB3D98-F6A5-3945-E8B9-BDAD5F03A2D8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BFF949-0531-949B-EBF6-94E034DC6B64}"/>
              </a:ext>
            </a:extLst>
          </p:cNvPr>
          <p:cNvSpPr txBox="1"/>
          <p:nvPr/>
        </p:nvSpPr>
        <p:spPr>
          <a:xfrm>
            <a:off x="2176272" y="3167390"/>
            <a:ext cx="553238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Leaf associated with St. Patrick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EED950-A22B-1E53-FA35-9B02E0EB90C0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32A145-4258-C5F9-383C-C6E39D75353C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Shamrock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CE1151-709E-E5BC-9F13-7D4B48E3FE52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B65758-8031-B128-4360-727B3629DE0E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3300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8AF2D6-0CA1-B0A9-8BDB-A8CBE64DE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050A4D-72A2-D81A-7EA1-883EE719B1F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9DFE3-3E51-07F7-BC70-B9DFD8A6A4F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97436B6-EF44-790F-14AD-F74A43295FF2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5B40B-B1A7-3973-DB32-EBFC3697E224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E56B32-9496-C390-31CA-CA4FAC065968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D2A3C-024F-7DA7-07B2-B66D15C3FEC2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BBB7DF-3534-59C0-B497-8257BFDBF37D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72501-0814-56D0-1866-1698B1D2440C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50D34A-7D0E-8DC1-2068-836546673155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0B6863-822F-BF2C-C079-33E054160D35}"/>
              </a:ext>
            </a:extLst>
          </p:cNvPr>
          <p:cNvSpPr txBox="1"/>
          <p:nvPr/>
        </p:nvSpPr>
        <p:spPr>
          <a:xfrm>
            <a:off x="2176272" y="3167390"/>
            <a:ext cx="553238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Someone who creates things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F60C7-266C-C729-83D8-2A60F3430CAD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2F0C37-563E-DA4F-C84B-A898F2104172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Inventor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20279C-9ED9-F11E-4D94-3B128DA03EAF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8BBC38-A36C-BC77-C09A-FA69FD9F2938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1730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3F35B5-AAB1-ADEA-2E37-C21FCE7E1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4ECF39-1EFD-0C4F-322B-0260AD385920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61137-0E7A-BF85-D391-68C4CD1585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5C3EA8-DAB5-311A-059F-81ECB78366CB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FF5C03-4248-836A-EEC3-04E488385BEE}"/>
              </a:ext>
            </a:extLst>
          </p:cNvPr>
          <p:cNvSpPr/>
          <p:nvPr/>
        </p:nvSpPr>
        <p:spPr>
          <a:xfrm>
            <a:off x="3557818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C37C3E-A722-9CD9-3AA1-3667A01626EB}"/>
              </a:ext>
            </a:extLst>
          </p:cNvPr>
          <p:cNvSpPr/>
          <p:nvPr/>
        </p:nvSpPr>
        <p:spPr>
          <a:xfrm>
            <a:off x="4508260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4B98AF-8836-ACF0-B2F7-49002E86934A}"/>
              </a:ext>
            </a:extLst>
          </p:cNvPr>
          <p:cNvSpPr/>
          <p:nvPr/>
        </p:nvSpPr>
        <p:spPr>
          <a:xfrm>
            <a:off x="5458702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C30AC5-1939-5294-3180-2D86E29FED11}"/>
              </a:ext>
            </a:extLst>
          </p:cNvPr>
          <p:cNvSpPr/>
          <p:nvPr/>
        </p:nvSpPr>
        <p:spPr>
          <a:xfrm>
            <a:off x="640914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92293D-90E8-9E70-A4DD-9526576B14AE}"/>
              </a:ext>
            </a:extLst>
          </p:cNvPr>
          <p:cNvSpPr/>
          <p:nvPr/>
        </p:nvSpPr>
        <p:spPr>
          <a:xfrm>
            <a:off x="2607376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2DA81D-EF96-393A-A8D9-A2EA04C49C3B}"/>
              </a:ext>
            </a:extLst>
          </p:cNvPr>
          <p:cNvSpPr txBox="1"/>
          <p:nvPr/>
        </p:nvSpPr>
        <p:spPr>
          <a:xfrm>
            <a:off x="2241729" y="3167390"/>
            <a:ext cx="544982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Sport played with oval ball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8218E-1EA7-B90B-05F8-D035AE536DA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83E9D9-EF01-9163-E6F0-54FAF741E1B4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Rugby</a:t>
            </a:r>
          </a:p>
        </p:txBody>
      </p:sp>
    </p:spTree>
    <p:extLst>
      <p:ext uri="{BB962C8B-B14F-4D97-AF65-F5344CB8AC3E}">
        <p14:creationId xmlns:p14="http://schemas.microsoft.com/office/powerpoint/2010/main" val="351357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C515DD-7CC7-CD98-C447-1A9D8DBB1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D5BF34-685D-454C-2F8E-C7D03B66734F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940FD-DE66-278B-D16F-345386CE370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AD0510-FF5A-8396-B61A-94CB8473E68C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19C66-CC44-4DF6-61EF-379B7D5001AE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6C2151-A7B2-7100-DC9D-01A997CAE588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7B03B5-A427-DFE6-1FF7-CCBBB328A63F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725255-053C-8C91-B867-AA3D11872CC5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A2ABC1-EA04-6E7B-B19A-F807E52C93BD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3AFCB2-3F87-D170-E170-BB466EB8898C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A9BB06-4DAF-BC36-CA07-2F00D0E6839F}"/>
              </a:ext>
            </a:extLst>
          </p:cNvPr>
          <p:cNvSpPr txBox="1"/>
          <p:nvPr/>
        </p:nvSpPr>
        <p:spPr>
          <a:xfrm>
            <a:off x="2946879" y="3167390"/>
            <a:ext cx="3933369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young swan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F4E02-78C6-B98E-7522-735582596CFC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97DA32-EA9D-9DD6-9294-4383838AF9A3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Cygnet</a:t>
            </a:r>
          </a:p>
        </p:txBody>
      </p:sp>
    </p:spTree>
    <p:extLst>
      <p:ext uri="{BB962C8B-B14F-4D97-AF65-F5344CB8AC3E}">
        <p14:creationId xmlns:p14="http://schemas.microsoft.com/office/powerpoint/2010/main" val="3478815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BC2F70-3F13-27E3-71D1-3F560BAA9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E4A156-64E4-CEEE-8910-56A69E2FD913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85803A-DA15-3E6D-0E05-46AEF93432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623328-C403-1A9F-2D45-F08BD61763B0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593233-DE2C-7D44-7CF7-D2848F6E424B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321571-3108-7C52-A538-AA34C50C8E7A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65BA34-C953-06AF-A797-8BC66AC04D44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D97EB1-FFE0-929C-7C4F-425C98375E10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477522-79C6-C96B-F14D-696682297301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FCDE81-EC19-32E7-E6AD-E06BE4E9A8F4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0C70F2-F714-C4ED-C620-175D3CD55F0D}"/>
              </a:ext>
            </a:extLst>
          </p:cNvPr>
          <p:cNvSpPr txBox="1"/>
          <p:nvPr/>
        </p:nvSpPr>
        <p:spPr>
          <a:xfrm>
            <a:off x="2176272" y="3167390"/>
            <a:ext cx="553238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Province that includes Dublin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41C669-644B-729C-0F47-87AACC2434F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A64FDC-3715-7892-BFCA-C517ADE89D26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Leinster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EE7EC39-3FFC-BB2C-2059-C593569F2311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BF52A2-34EC-3DA8-744B-FD4565D75141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7096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8EDBD2-46E7-A120-A4AB-AC5A92B82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9FC89D-0060-C68D-E80E-0A43EF22E2DB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DC6FF-0107-8AE8-3319-1B75A9964B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9D133C-256B-031F-47F5-4668544B316E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E4716B-2355-CAAE-979C-278686B74ED9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E995CE-8652-80A1-8F30-6021F1A0B272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80FD3-A052-3FDC-EC85-1C8E95438279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31E0DA-62F0-B0A7-F472-5BDB939E2396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AAD837-E645-77B0-D48B-2417FC0165FE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6FF176-7647-5943-64AF-D007C4E01FC9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C19C92-CE4C-EA34-B14F-5F525F95434E}"/>
              </a:ext>
            </a:extLst>
          </p:cNvPr>
          <p:cNvSpPr txBox="1"/>
          <p:nvPr/>
        </p:nvSpPr>
        <p:spPr>
          <a:xfrm>
            <a:off x="2614462" y="3183523"/>
            <a:ext cx="4598203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country “down under”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E957F-D9EF-E6D0-2823-8AE4AAE60537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A88B91-FF88-623D-BE61-0D48315A2967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Australia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A36B13-18DA-BFC6-49D3-5BC9A4831F97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C1521A-386C-9382-575E-08917E3244DC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AF38E1-799B-0FF4-CE03-283ADA9555B1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9041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F3131B-8EC9-FE68-F2E3-F307FFE2F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A6777D-BEC8-6ECF-766B-4C4C8D916E32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03B03-27A6-CC58-FFCE-D5F56EB1D87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1827A-06A7-C46E-352F-5188232042DE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EB3EEA-945E-CB2D-DFA5-64AD3F1AAD49}"/>
              </a:ext>
            </a:extLst>
          </p:cNvPr>
          <p:cNvSpPr/>
          <p:nvPr/>
        </p:nvSpPr>
        <p:spPr>
          <a:xfrm>
            <a:off x="275075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6C8817-1FA3-B9CD-AA55-579199B936FC}"/>
              </a:ext>
            </a:extLst>
          </p:cNvPr>
          <p:cNvSpPr/>
          <p:nvPr/>
        </p:nvSpPr>
        <p:spPr>
          <a:xfrm>
            <a:off x="364843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3B972F-C6B1-7D4E-ABC1-155ACEC9C848}"/>
              </a:ext>
            </a:extLst>
          </p:cNvPr>
          <p:cNvSpPr/>
          <p:nvPr/>
        </p:nvSpPr>
        <p:spPr>
          <a:xfrm>
            <a:off x="454611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85C50B-41D5-1129-A98F-5267EF630A73}"/>
              </a:ext>
            </a:extLst>
          </p:cNvPr>
          <p:cNvSpPr/>
          <p:nvPr/>
        </p:nvSpPr>
        <p:spPr>
          <a:xfrm>
            <a:off x="544379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5CC5A9-B090-AA14-98B6-871DB82508C1}"/>
              </a:ext>
            </a:extLst>
          </p:cNvPr>
          <p:cNvSpPr/>
          <p:nvPr/>
        </p:nvSpPr>
        <p:spPr>
          <a:xfrm>
            <a:off x="18530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24B8AA-B581-8A1A-908B-C8E7B1D26D9E}"/>
              </a:ext>
            </a:extLst>
          </p:cNvPr>
          <p:cNvSpPr/>
          <p:nvPr/>
        </p:nvSpPr>
        <p:spPr>
          <a:xfrm>
            <a:off x="7239155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8B8480-68D3-9D4D-F6EA-DDFE3ED01606}"/>
              </a:ext>
            </a:extLst>
          </p:cNvPr>
          <p:cNvSpPr txBox="1"/>
          <p:nvPr/>
        </p:nvSpPr>
        <p:spPr>
          <a:xfrm>
            <a:off x="2163356" y="3183523"/>
            <a:ext cx="545116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building where you see plays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F5F168-3FCF-18D5-AC86-7080491982AC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B12BA9-D724-52C3-FD58-32368D9A44C9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Theatre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6087A8-9A7A-B9BF-62DF-CA8A13A030C7}"/>
              </a:ext>
            </a:extLst>
          </p:cNvPr>
          <p:cNvSpPr/>
          <p:nvPr/>
        </p:nvSpPr>
        <p:spPr>
          <a:xfrm>
            <a:off x="63414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3006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E30265-BF49-FA16-7D02-43A9692009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8E76A6-DC3F-069F-E0DA-7B630A2E6966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93BB4C-3E0B-F8BB-8F67-4BEA03F8F98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16096-1DB0-E6A5-054F-B825EFE3A20A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181A56-3EB0-0041-8E90-EB636CA89C9E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F4A326F-23DA-10DB-B2A9-CCD63CA7215B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29D2C5-CB5B-8B2F-666E-BD52B90CF926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222903-6D17-EAD2-8B04-ADF5C59EAA17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8C81D-819B-B358-B37C-39FB85A7123E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866206-BCFB-11FA-A333-F6CA1025248D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403FD6-4A53-CC0C-CC9E-68BFDB35973A}"/>
              </a:ext>
            </a:extLst>
          </p:cNvPr>
          <p:cNvSpPr txBox="1"/>
          <p:nvPr/>
        </p:nvSpPr>
        <p:spPr>
          <a:xfrm>
            <a:off x="2805872" y="3167390"/>
            <a:ext cx="421538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Have a shower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92DA29-FFF3-64CB-5B7E-477992460A5F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EF84404-2A68-3FB4-4483-395CD4F9A223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Bathroom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2C0D33-665F-0A9A-6441-2ABC60202C4F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0A0D9A-F321-70DA-6696-AFB52FA0BE78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008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C4A9F4D-CBFA-BC4D-7337-4E649FB607F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AC2293-972E-7B0D-D12E-1B28037150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BA7EBA-3D4E-1835-5E8F-EBAB343FE33E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2D198A-7351-46A2-6303-2CAD835A08D3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1B7588-20B2-FB5C-16B5-557B6B3B15E2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4769AD-0762-06F2-992C-A2284D15BC33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83D69F-476B-11F9-9F2B-AC0179019888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9D6FAE-606A-3217-2E2D-2DCC218DF423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75C2D4-41B3-AAD6-0415-FE233ED8267A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7F5CF5-8F5C-2218-5868-1A081C5AE5EE}"/>
              </a:ext>
            </a:extLst>
          </p:cNvPr>
          <p:cNvSpPr txBox="1"/>
          <p:nvPr/>
        </p:nvSpPr>
        <p:spPr>
          <a:xfrm>
            <a:off x="2881541" y="3167390"/>
            <a:ext cx="406908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large stone building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3DB3C4-16D7-693E-B418-E131AC8AA2DE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8182B6-DF1A-9040-E842-9FE9D1247752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Castle</a:t>
            </a:r>
          </a:p>
        </p:txBody>
      </p:sp>
    </p:spTree>
    <p:extLst>
      <p:ext uri="{BB962C8B-B14F-4D97-AF65-F5344CB8AC3E}">
        <p14:creationId xmlns:p14="http://schemas.microsoft.com/office/powerpoint/2010/main" val="637369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5AE819-3FD8-4286-CE9E-B602F7493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AE10AC-C4AC-1AC3-D7DD-196C9255D2CE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84EDC-5BB5-057F-5179-B445AE217A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66D4E-9E36-9157-4F6E-3AE9A4E7BAC6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CEE92A-C8C6-B74D-0F9A-4EA2D7FF1D39}"/>
              </a:ext>
            </a:extLst>
          </p:cNvPr>
          <p:cNvSpPr/>
          <p:nvPr/>
        </p:nvSpPr>
        <p:spPr>
          <a:xfrm>
            <a:off x="3553869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6DCFFD-94C1-27B6-36AF-904A735C8324}"/>
              </a:ext>
            </a:extLst>
          </p:cNvPr>
          <p:cNvSpPr/>
          <p:nvPr/>
        </p:nvSpPr>
        <p:spPr>
          <a:xfrm>
            <a:off x="4332092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E31F3-3BE7-6DF9-54B5-5CCEA4E138AD}"/>
              </a:ext>
            </a:extLst>
          </p:cNvPr>
          <p:cNvSpPr/>
          <p:nvPr/>
        </p:nvSpPr>
        <p:spPr>
          <a:xfrm>
            <a:off x="511031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C0B192-FCCB-64E9-4945-08DEDB7634A3}"/>
              </a:ext>
            </a:extLst>
          </p:cNvPr>
          <p:cNvSpPr/>
          <p:nvPr/>
        </p:nvSpPr>
        <p:spPr>
          <a:xfrm>
            <a:off x="5888538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9FABE6-D126-61D8-A02A-5465E893E55C}"/>
              </a:ext>
            </a:extLst>
          </p:cNvPr>
          <p:cNvSpPr/>
          <p:nvPr/>
        </p:nvSpPr>
        <p:spPr>
          <a:xfrm>
            <a:off x="1219200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22CB4AC-72CE-055B-202E-ACEBC90780CD}"/>
              </a:ext>
            </a:extLst>
          </p:cNvPr>
          <p:cNvSpPr/>
          <p:nvPr/>
        </p:nvSpPr>
        <p:spPr>
          <a:xfrm>
            <a:off x="822320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016446-3874-0D59-798C-BC420993ED22}"/>
              </a:ext>
            </a:extLst>
          </p:cNvPr>
          <p:cNvSpPr txBox="1"/>
          <p:nvPr/>
        </p:nvSpPr>
        <p:spPr>
          <a:xfrm>
            <a:off x="2286000" y="3183523"/>
            <a:ext cx="492666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An image of something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1988B6-BAA7-9193-4FF2-A26E1C4C311E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6D1942C-D6A8-0C61-D2E9-266C39C31FDF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Photograph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560EA5-B11D-FB89-B0EF-88982927D32E}"/>
              </a:ext>
            </a:extLst>
          </p:cNvPr>
          <p:cNvSpPr/>
          <p:nvPr/>
        </p:nvSpPr>
        <p:spPr>
          <a:xfrm>
            <a:off x="6666761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9A70A0-E728-6DD4-1290-0DBD445CF082}"/>
              </a:ext>
            </a:extLst>
          </p:cNvPr>
          <p:cNvSpPr/>
          <p:nvPr/>
        </p:nvSpPr>
        <p:spPr>
          <a:xfrm>
            <a:off x="277564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8BBEA3-351D-FC61-45F7-7D8647E671E9}"/>
              </a:ext>
            </a:extLst>
          </p:cNvPr>
          <p:cNvSpPr/>
          <p:nvPr/>
        </p:nvSpPr>
        <p:spPr>
          <a:xfrm>
            <a:off x="7444984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E05F1FF-2618-5708-10E1-562C4D4AFFB0}"/>
              </a:ext>
            </a:extLst>
          </p:cNvPr>
          <p:cNvSpPr/>
          <p:nvPr/>
        </p:nvSpPr>
        <p:spPr>
          <a:xfrm>
            <a:off x="199742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27013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730D2E-CC5D-D4EB-5217-C631F47DD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67A84B-3A88-A17C-AA77-C0760278119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17BD8-D5C9-7714-8023-7BFE18A7508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2C22D3-DA76-5711-0D7D-916D1E0CD193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40D0C9-7A3C-382C-33E7-F57E3DBB8BD7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A3EB2-F01E-5275-3AE4-BF346C1E7C96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D280C-B98A-F8AB-91EA-B3A26C1AD71A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988EA5-B9AC-39BF-1B65-14A06A2AC596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FC04E6-29D6-5FEF-59BF-DCA8ECBF461B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W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B134C48-DB9E-8915-AEBB-15D66421905C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CD9E8-4881-8092-DC1E-5D6C603B09DE}"/>
              </a:ext>
            </a:extLst>
          </p:cNvPr>
          <p:cNvSpPr txBox="1"/>
          <p:nvPr/>
        </p:nvSpPr>
        <p:spPr>
          <a:xfrm>
            <a:off x="2805872" y="3167390"/>
            <a:ext cx="421538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Hang you clothes in this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C102D7-7E2B-1F0B-4D59-8B143416208A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CEDF0E-3104-BA80-51CA-54937515D23E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Wardrobe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C16946-1343-4C85-7971-E06529AB0114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B525B1D-483D-308B-E840-3FB23FE50288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17808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CB9CC8-E658-9B2F-DBE8-23BB8E913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3BAE5DB-B428-02A1-52BA-A4C0236271E0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8FF56-DDDB-7BCB-723F-BDBEAE40A6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E16433-B723-AF30-502C-E06B524D5801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7E262A-248A-A013-738C-A21BDD6BCE25}"/>
              </a:ext>
            </a:extLst>
          </p:cNvPr>
          <p:cNvSpPr/>
          <p:nvPr/>
        </p:nvSpPr>
        <p:spPr>
          <a:xfrm>
            <a:off x="3553869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75E11-C60F-1D41-9711-1DF49F68A58E}"/>
              </a:ext>
            </a:extLst>
          </p:cNvPr>
          <p:cNvSpPr/>
          <p:nvPr/>
        </p:nvSpPr>
        <p:spPr>
          <a:xfrm>
            <a:off x="4332092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3BDE81-D2F5-27AD-FDE2-0CD117946B33}"/>
              </a:ext>
            </a:extLst>
          </p:cNvPr>
          <p:cNvSpPr/>
          <p:nvPr/>
        </p:nvSpPr>
        <p:spPr>
          <a:xfrm>
            <a:off x="511031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7235B2-CC2B-D3DB-C45D-08AB5CA1021E}"/>
              </a:ext>
            </a:extLst>
          </p:cNvPr>
          <p:cNvSpPr/>
          <p:nvPr/>
        </p:nvSpPr>
        <p:spPr>
          <a:xfrm>
            <a:off x="5888538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B6FE96D-C2A1-61D5-4112-C2F2BEA28870}"/>
              </a:ext>
            </a:extLst>
          </p:cNvPr>
          <p:cNvSpPr/>
          <p:nvPr/>
        </p:nvSpPr>
        <p:spPr>
          <a:xfrm>
            <a:off x="1219200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4ABC5E-1538-4521-C3DD-377278844F77}"/>
              </a:ext>
            </a:extLst>
          </p:cNvPr>
          <p:cNvSpPr/>
          <p:nvPr/>
        </p:nvSpPr>
        <p:spPr>
          <a:xfrm>
            <a:off x="822320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746A8E-02C0-76D0-FE5C-7CB9BBD72BAD}"/>
              </a:ext>
            </a:extLst>
          </p:cNvPr>
          <p:cNvSpPr txBox="1"/>
          <p:nvPr/>
        </p:nvSpPr>
        <p:spPr>
          <a:xfrm>
            <a:off x="2799227" y="3183523"/>
            <a:ext cx="375137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Half a ball shape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11B623-A05B-7E8A-FEEC-9F8AADEBC98D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1EE72-5851-92E4-A1B9-EB2E98E5C52F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Hemisphere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C17FF0-2DE0-EB06-8A27-EDEC533EC885}"/>
              </a:ext>
            </a:extLst>
          </p:cNvPr>
          <p:cNvSpPr/>
          <p:nvPr/>
        </p:nvSpPr>
        <p:spPr>
          <a:xfrm>
            <a:off x="6666761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D6F340-32A2-43ED-642B-6E2AFD9034E8}"/>
              </a:ext>
            </a:extLst>
          </p:cNvPr>
          <p:cNvSpPr/>
          <p:nvPr/>
        </p:nvSpPr>
        <p:spPr>
          <a:xfrm>
            <a:off x="277564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74CDA4-73A8-89CD-6120-C75040D117CB}"/>
              </a:ext>
            </a:extLst>
          </p:cNvPr>
          <p:cNvSpPr/>
          <p:nvPr/>
        </p:nvSpPr>
        <p:spPr>
          <a:xfrm>
            <a:off x="7444984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6739E4-FB37-91A9-92CF-726CD3E803DD}"/>
              </a:ext>
            </a:extLst>
          </p:cNvPr>
          <p:cNvSpPr/>
          <p:nvPr/>
        </p:nvSpPr>
        <p:spPr>
          <a:xfrm>
            <a:off x="199742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50526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469AB8-7520-5CB1-ED2C-F3117EFB8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B20A29-09B7-524F-C83D-DF8AD6FA2D9D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CDCE17-D740-ACBB-DDEE-3A77EC089A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9DE90D-EBF0-3044-7DC6-5D7494DC9314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B35ADA-9376-9C58-7CE4-D98A21020671}"/>
              </a:ext>
            </a:extLst>
          </p:cNvPr>
          <p:cNvSpPr/>
          <p:nvPr/>
        </p:nvSpPr>
        <p:spPr>
          <a:xfrm>
            <a:off x="3553869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2AAD9C-3DF7-A9AA-8AB6-02888DA46FCA}"/>
              </a:ext>
            </a:extLst>
          </p:cNvPr>
          <p:cNvSpPr/>
          <p:nvPr/>
        </p:nvSpPr>
        <p:spPr>
          <a:xfrm>
            <a:off x="4332092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EC23D8-370A-43A6-97BC-4B7171F3C551}"/>
              </a:ext>
            </a:extLst>
          </p:cNvPr>
          <p:cNvSpPr/>
          <p:nvPr/>
        </p:nvSpPr>
        <p:spPr>
          <a:xfrm>
            <a:off x="511031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7039DC-BCEB-A516-EC36-7C280731A840}"/>
              </a:ext>
            </a:extLst>
          </p:cNvPr>
          <p:cNvSpPr/>
          <p:nvPr/>
        </p:nvSpPr>
        <p:spPr>
          <a:xfrm>
            <a:off x="5888538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E9BF39-A626-C57F-0AB6-7FA52D8C24D2}"/>
              </a:ext>
            </a:extLst>
          </p:cNvPr>
          <p:cNvSpPr/>
          <p:nvPr/>
        </p:nvSpPr>
        <p:spPr>
          <a:xfrm>
            <a:off x="1219200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389384-CA7D-40E2-3B68-96F9B1495192}"/>
              </a:ext>
            </a:extLst>
          </p:cNvPr>
          <p:cNvSpPr/>
          <p:nvPr/>
        </p:nvSpPr>
        <p:spPr>
          <a:xfrm>
            <a:off x="822320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237226-B198-5E1F-BFEF-4B6577CFFD06}"/>
              </a:ext>
            </a:extLst>
          </p:cNvPr>
          <p:cNvSpPr txBox="1"/>
          <p:nvPr/>
        </p:nvSpPr>
        <p:spPr>
          <a:xfrm>
            <a:off x="2157984" y="3183523"/>
            <a:ext cx="591634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An instrument to measure angles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9C85B4-079D-D328-A84D-62FCD9F133BD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DED00B-7D65-28CD-A322-E4F421F246EA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Protractor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1C613F-455A-F8D0-D840-D0448A0C20E7}"/>
              </a:ext>
            </a:extLst>
          </p:cNvPr>
          <p:cNvSpPr/>
          <p:nvPr/>
        </p:nvSpPr>
        <p:spPr>
          <a:xfrm>
            <a:off x="6666761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605751-5CFA-6653-5297-8C7DFF6CDF2D}"/>
              </a:ext>
            </a:extLst>
          </p:cNvPr>
          <p:cNvSpPr/>
          <p:nvPr/>
        </p:nvSpPr>
        <p:spPr>
          <a:xfrm>
            <a:off x="277564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82191A-D0F0-A721-8580-EE1875ADD5A6}"/>
              </a:ext>
            </a:extLst>
          </p:cNvPr>
          <p:cNvSpPr/>
          <p:nvPr/>
        </p:nvSpPr>
        <p:spPr>
          <a:xfrm>
            <a:off x="7444984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409CD2-D8BF-1D03-E8F3-B25FB671CC99}"/>
              </a:ext>
            </a:extLst>
          </p:cNvPr>
          <p:cNvSpPr/>
          <p:nvPr/>
        </p:nvSpPr>
        <p:spPr>
          <a:xfrm>
            <a:off x="199742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5344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F35F86-4489-F8CC-7A36-124BC7145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F561E-5CC0-FAEE-2B7C-E975A4FC9250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B23BE0-1F3C-EEF7-4B06-065871A699E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DF8606-9050-BA2F-76F7-1A10DA7CB878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7FB330-ECDF-792A-FB3B-E635DB3EE785}"/>
              </a:ext>
            </a:extLst>
          </p:cNvPr>
          <p:cNvSpPr/>
          <p:nvPr/>
        </p:nvSpPr>
        <p:spPr>
          <a:xfrm>
            <a:off x="275075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5292C7-A2A3-1DBB-104A-2CC45E552B63}"/>
              </a:ext>
            </a:extLst>
          </p:cNvPr>
          <p:cNvSpPr/>
          <p:nvPr/>
        </p:nvSpPr>
        <p:spPr>
          <a:xfrm>
            <a:off x="364843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0B5706-644A-4D94-FA58-738778853235}"/>
              </a:ext>
            </a:extLst>
          </p:cNvPr>
          <p:cNvSpPr/>
          <p:nvPr/>
        </p:nvSpPr>
        <p:spPr>
          <a:xfrm>
            <a:off x="454611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67EC44-3FDE-926E-9962-6CBF8DC4951E}"/>
              </a:ext>
            </a:extLst>
          </p:cNvPr>
          <p:cNvSpPr/>
          <p:nvPr/>
        </p:nvSpPr>
        <p:spPr>
          <a:xfrm>
            <a:off x="544379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E5AC31-3A00-42C0-6EB1-D8C68534603C}"/>
              </a:ext>
            </a:extLst>
          </p:cNvPr>
          <p:cNvSpPr/>
          <p:nvPr/>
        </p:nvSpPr>
        <p:spPr>
          <a:xfrm>
            <a:off x="18530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5EA94E-E624-1F8F-6151-79640AD2BFC4}"/>
              </a:ext>
            </a:extLst>
          </p:cNvPr>
          <p:cNvSpPr/>
          <p:nvPr/>
        </p:nvSpPr>
        <p:spPr>
          <a:xfrm>
            <a:off x="7239155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5538DE-10E8-FC82-6839-F17C848F7A50}"/>
              </a:ext>
            </a:extLst>
          </p:cNvPr>
          <p:cNvSpPr txBox="1"/>
          <p:nvPr/>
        </p:nvSpPr>
        <p:spPr>
          <a:xfrm>
            <a:off x="2481683" y="3170526"/>
            <a:ext cx="486376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Longest river in Ireland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0CE5D4-CD56-684E-0619-207443638A22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65E037-91C8-F686-1D44-CE3FDD6501B6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Shannon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BD3DB5-0A60-24CA-0424-8298B7D8411B}"/>
              </a:ext>
            </a:extLst>
          </p:cNvPr>
          <p:cNvSpPr/>
          <p:nvPr/>
        </p:nvSpPr>
        <p:spPr>
          <a:xfrm>
            <a:off x="63414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1685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9B5815-3E7F-3B6B-8B88-1A7A25ACA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EA26E0-CE3A-867C-3416-0AE930F2BFC1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E6DC2-C970-CAB8-EE73-0941B531323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D66D5-3188-3EA8-4FDD-23B76210947D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50F68E-7564-8CE8-9607-B48934657BCE}"/>
              </a:ext>
            </a:extLst>
          </p:cNvPr>
          <p:cNvSpPr/>
          <p:nvPr/>
        </p:nvSpPr>
        <p:spPr>
          <a:xfrm>
            <a:off x="275075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CEF7D4-6533-858F-8A7F-69475AEAD5F4}"/>
              </a:ext>
            </a:extLst>
          </p:cNvPr>
          <p:cNvSpPr/>
          <p:nvPr/>
        </p:nvSpPr>
        <p:spPr>
          <a:xfrm>
            <a:off x="364843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667CBA-156C-7704-D436-DDDF50BDCD4A}"/>
              </a:ext>
            </a:extLst>
          </p:cNvPr>
          <p:cNvSpPr/>
          <p:nvPr/>
        </p:nvSpPr>
        <p:spPr>
          <a:xfrm>
            <a:off x="454611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914309-18AF-5594-224B-5FED38035BA8}"/>
              </a:ext>
            </a:extLst>
          </p:cNvPr>
          <p:cNvSpPr/>
          <p:nvPr/>
        </p:nvSpPr>
        <p:spPr>
          <a:xfrm>
            <a:off x="544379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96A50F-8D7D-8BDA-B0B1-E91CEA6E9F07}"/>
              </a:ext>
            </a:extLst>
          </p:cNvPr>
          <p:cNvSpPr/>
          <p:nvPr/>
        </p:nvSpPr>
        <p:spPr>
          <a:xfrm>
            <a:off x="18530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A71A3B-55ED-823B-B5FA-9247C65DB1C7}"/>
              </a:ext>
            </a:extLst>
          </p:cNvPr>
          <p:cNvSpPr/>
          <p:nvPr/>
        </p:nvSpPr>
        <p:spPr>
          <a:xfrm>
            <a:off x="7239155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73A5F3-8256-7C7B-3F80-8FE729638D6B}"/>
              </a:ext>
            </a:extLst>
          </p:cNvPr>
          <p:cNvSpPr txBox="1"/>
          <p:nvPr/>
        </p:nvSpPr>
        <p:spPr>
          <a:xfrm>
            <a:off x="2481683" y="3170526"/>
            <a:ext cx="486376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large ocean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AF7B67-6C9A-F60F-F531-F3A06749CB84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6B3264-1D9D-050A-17CF-120C1070B84E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Pacific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221C78-01AB-A2F3-09EA-FBF95B72097D}"/>
              </a:ext>
            </a:extLst>
          </p:cNvPr>
          <p:cNvSpPr/>
          <p:nvPr/>
        </p:nvSpPr>
        <p:spPr>
          <a:xfrm>
            <a:off x="63414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6945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4058C8-4A2C-EEEC-B4CD-0E5538680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64F937-62A6-B733-E8F5-8A9AC3003DC4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2CC190-0B8E-B333-891C-3A7E682EBBE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5E1FC5-9DFB-FA24-A95A-81EC7C0515A4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93438E-7A6B-6ECF-EB1C-CA5CD4C4EC05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E327D4-E078-1A69-F5F1-CAD5AF0A5C6D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B398B1-D02D-6D7A-70EC-02104829AF8F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437CEE-986F-D66F-D072-F1A4884FCEB2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6154D38-6BAF-C476-3DB9-2D558D413619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F45AAE-3CEA-06E6-3518-029A756CE0AA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E9C92D-1C03-56F2-BD98-0605A7CCFBA0}"/>
              </a:ext>
            </a:extLst>
          </p:cNvPr>
          <p:cNvSpPr txBox="1"/>
          <p:nvPr/>
        </p:nvSpPr>
        <p:spPr>
          <a:xfrm>
            <a:off x="3324833" y="3319416"/>
            <a:ext cx="258641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Feelings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BDA1D7-C29A-EA29-F921-FB6333A73032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D97B21-55DF-AC37-8695-7106D114045D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Emotions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7EE254-FA65-E84E-865F-310F5EB6C01A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BBAE3-5B4C-B709-4930-14D1D50952D4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9196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13536C-E2BE-641D-CACE-5973C43F1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ECACBBA-8C2D-EDA1-0482-001A59275B5A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EF3F5-50EB-BE0A-614F-BC528705428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76C141-F518-1661-CF75-6CF7E6D36291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15E121-E639-A711-2547-894B99CB7823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4B0069-C537-54AE-F7E4-A5EDBD46A404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F5C658-8165-6731-C188-3D3D07C9D512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9FBC39-7A33-E13D-9A01-716C2855D470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83C6C3-7C80-614F-0775-DBD7C20DC84B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5ED7E6-3276-ADF6-AF77-438EECBA7C3F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74967-0C22-AA13-44D0-DD92ED195C66}"/>
              </a:ext>
            </a:extLst>
          </p:cNvPr>
          <p:cNvSpPr txBox="1"/>
          <p:nvPr/>
        </p:nvSpPr>
        <p:spPr>
          <a:xfrm>
            <a:off x="3237188" y="3319416"/>
            <a:ext cx="3352751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Opposite to digital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90621-D6D8-F787-A206-83D63C1D44F2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11B3B2-A806-1234-99A0-E720A1CBE0C3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Analogue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9A569E-7D74-ADEE-B7CE-E77033087CDA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C99748-F46D-E97E-4873-AD0084C92F31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26032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49EF45-9389-EA9D-D802-A21BDA76F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28EB95-9CC5-A67F-AA18-CA795EBDB4F3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DB573-A293-C3A4-1895-59CF63E0EA8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10F583-F052-F0D9-E408-F7E6FFD55273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5C00F4-F38F-BC8F-F6D7-5477DBF327A8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E7FC2F-0481-29AF-0DAB-54E89D9437A6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B46B72-4B0B-D0C1-ED40-24B089485BAF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F21406-88CF-6C1E-C258-17B9B7E4FA8F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43C7CD-468D-2A87-DE2F-7C34BEFFB1FB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C73A7E-7303-A997-EE2C-BBB90AE4B245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54987B-9B4B-F129-153E-886D57BF8819}"/>
              </a:ext>
            </a:extLst>
          </p:cNvPr>
          <p:cNvSpPr txBox="1"/>
          <p:nvPr/>
        </p:nvSpPr>
        <p:spPr>
          <a:xfrm>
            <a:off x="3132357" y="3237344"/>
            <a:ext cx="334501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type of pasta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3C3432-E57F-3601-E8A8-6726DA2C9E7B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BFCECB-167F-BE75-EA6C-5E0EBFF08B4A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Spaghetti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612257-872F-0FF4-CD8C-401C21DEA455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10498B-3151-7F3C-0D04-8159349B6027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B3508D-B032-764E-1499-27D02E7BF970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7764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55F16E-9077-99D7-C32D-7E14A6318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BC3F8F-05F6-F1E2-AF00-ACA098C51452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565CB-1982-CBB0-355A-5D0483403B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1DF352-AAC9-8B51-1EC1-0AA2ADDF6361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645DDF-8F11-416D-3B2B-E3FD447A88D1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525A44-A3F1-F9F6-90A5-6B757AED5434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4B5CC-51A5-CDA2-19CE-D8C85C5C9A7F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CBE092-2262-4CFC-092D-45C1CB6661F3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47A566-5ECC-A5E6-08AD-06A7055EDA8D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9BBA20-537D-7F31-9A0B-E40AB8372F8B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4AFC12-A481-0DE3-05C6-C1CFE338492B}"/>
              </a:ext>
            </a:extLst>
          </p:cNvPr>
          <p:cNvSpPr txBox="1"/>
          <p:nvPr/>
        </p:nvSpPr>
        <p:spPr>
          <a:xfrm>
            <a:off x="2408293" y="3237344"/>
            <a:ext cx="483086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Trees that lose their leaves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C0CC7-1D84-AEF3-6A52-2C43314EA8EC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6F3202-0ECA-8F72-0C70-EF24D31041DC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Deciduous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398B4C-EB53-63FA-7EA2-8C2DCE35BEF0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2A8151-B9A4-6536-B52C-05CF54B6AF2B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9256C2-FF1D-22EE-2BEA-59EBAF857808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79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354B1-5F62-D80E-AD2F-184B146A5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DF8085-61D6-B652-1ECA-2EF0E354E7CF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18178-E2DC-771B-4E2E-6C44D9873D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C07280-A0B5-02C6-F6F9-399367337235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C6B73B-E9F9-CB31-A44C-0434709A4CA0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27B50A-611C-9BED-824C-97035AF86269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FFEDC0-D9C1-BDD9-C48B-AAB574571B80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FC80B3-059C-98FE-72D4-618E4915D045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C184B9-003E-294E-9681-4904A75F1359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B7AC9E-4433-501C-E46F-CE43E06EEAD1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C06DFD-DE47-51A5-B912-0A7A25438A5F}"/>
              </a:ext>
            </a:extLst>
          </p:cNvPr>
          <p:cNvSpPr txBox="1"/>
          <p:nvPr/>
        </p:nvSpPr>
        <p:spPr>
          <a:xfrm>
            <a:off x="2881541" y="3167390"/>
            <a:ext cx="406908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An electronic device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22FA28-174D-578A-8410-213D9996C8F3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53792-7F1E-21A9-6309-26037C23D5CD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Computer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ADDE3B-F396-B407-4171-8ACD7A4D1526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568B51-AFD5-E021-A4EC-96FF0F84E4F0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6555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A6EE59-E346-C087-93F5-A11003AC4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75A16-DF89-4284-0276-4372F1083E82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BEEE6-A77A-8979-8635-404FC41665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7D94DA-468B-E247-0306-05D006F867B6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6080AA-C499-6965-4050-D7E7380EBAF6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D7B411-7B9D-B3DF-45F5-6E8C4429E35A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739F99-C093-107A-ECE5-28BF6F4D3954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98D771-1F7E-9109-1106-8ED9AE4DB8BD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47C5E-3A22-06BF-2926-CFE2E18CE35C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F86913-C98A-3A8B-4AB0-B9533959FAFE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EE7C7B-4FA0-A5CA-0F24-3C5431CF0BF6}"/>
              </a:ext>
            </a:extLst>
          </p:cNvPr>
          <p:cNvSpPr txBox="1"/>
          <p:nvPr/>
        </p:nvSpPr>
        <p:spPr>
          <a:xfrm>
            <a:off x="2408292" y="3237344"/>
            <a:ext cx="5108075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Traditional play at Christmas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519CE2-8BE2-77AB-2541-59C582BD4408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46347B-FCC8-0099-1548-4CC72AB28900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Pantomime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FBAAD8C-E225-E841-70BD-09ABE6CD0060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FC7C48-150E-E09E-6585-B84A4D2B19A0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790DD0-391B-BF12-5032-DBDBDBB976FF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980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CA6B0C-152A-F986-ABAA-3E39CFFBF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9B828C-E931-28FC-7B6D-E4DC617EA905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8D39CD-1961-5C32-7DEA-47C86E7CF8E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84BE74-C7F3-A0D5-4AAC-6FA84EC41C64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8D0FE3-5D97-2BCA-2A3C-7EAF01DE8E54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39F306-7F54-9C7F-39AD-4770FE4DDF54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D6CBE4-CCB4-50AE-1A81-3DD6FE6CB6ED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884DAE-7526-C6F6-5470-C594EF418114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A80C4F-C165-8D2B-16DA-1B37D1BDF911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EB2D2EB-FF2A-F860-18FA-C72351404BEE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AD837A-22C0-72DB-221C-BDD60CFF3D79}"/>
              </a:ext>
            </a:extLst>
          </p:cNvPr>
          <p:cNvSpPr txBox="1"/>
          <p:nvPr/>
        </p:nvSpPr>
        <p:spPr>
          <a:xfrm>
            <a:off x="2805872" y="3167390"/>
            <a:ext cx="4215384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Animal with spiky back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6D7A22-3859-C50D-A1CD-2E5EC4255A1F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7679C-B815-62D1-33C9-819C86929EDA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Hedgehog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8FA7EE-698C-D3EF-8BFE-B986ABDDDFFE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F4A173-D836-05F3-6A32-18338BB8DB5B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60200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BF2FDD-A948-DF46-EBDF-F7ADAD013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740E16C-0918-C004-4E14-F51C1C105C21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DB146-842F-7EC2-1EC5-C73624E135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05742-38B2-ECF9-8068-075B5B5D911E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04846E-5AB3-E956-E837-51A521EB237C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E58125-93F4-056A-C977-687D73317270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B20AFD-9502-E887-1763-34D017D5A8CF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57D5BC-96B9-19E8-A02C-A0E49AA7577A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A1C78F-246E-DB88-FE6A-3980831CD3F4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B06DB9-AAC2-D7D9-F03C-14A7331B8B5E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D70D3-5994-D084-114E-E825DD55308E}"/>
              </a:ext>
            </a:extLst>
          </p:cNvPr>
          <p:cNvSpPr txBox="1"/>
          <p:nvPr/>
        </p:nvSpPr>
        <p:spPr>
          <a:xfrm>
            <a:off x="2244790" y="3237344"/>
            <a:ext cx="527157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Sweet treat made with cocoa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7A69F8-F7BF-68CE-5FAA-14FD02F8BA7A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B98AF6-C66A-253C-9E34-5A8446A8BAFD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Chocolate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79E58E-8EFC-2C71-F5FF-6DD7803E8373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74C3ED-C573-FF7C-EA44-B439841A9E1D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04992F-2F15-7FA0-AACA-DA5DAFA94434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078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A6571-0235-5BB8-3374-AC63B784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DD72098-85EC-52B3-E3EF-363B139F492B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A9DE1E-B0AA-4558-164B-229126C5688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3F0228-3F0E-050B-74B3-08B14B765640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7DDC62-D3FF-A643-37E1-8795F7540EA5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36B891-4C7A-D4E1-8D30-6775FA6831BF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F887A3-EBD5-E56D-7FA4-0E45B4369CCD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C07867-BBF1-15AD-21D9-D9D6189BB9C0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89AE45-115E-66AB-A633-61778EA1F194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869FF2-1E60-4B2B-4EF3-F14BF0F3AC99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A63E20-BA34-1536-0815-E1731CA16AB6}"/>
              </a:ext>
            </a:extLst>
          </p:cNvPr>
          <p:cNvSpPr txBox="1"/>
          <p:nvPr/>
        </p:nvSpPr>
        <p:spPr>
          <a:xfrm>
            <a:off x="2046920" y="3319416"/>
            <a:ext cx="573328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building that exhibits artefacts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C2834B-E7D6-0629-F062-2CD137733001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CFE7CE-1DD0-E784-DBAF-4F791953D6CB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Museum</a:t>
            </a:r>
          </a:p>
        </p:txBody>
      </p:sp>
    </p:spTree>
    <p:extLst>
      <p:ext uri="{BB962C8B-B14F-4D97-AF65-F5344CB8AC3E}">
        <p14:creationId xmlns:p14="http://schemas.microsoft.com/office/powerpoint/2010/main" val="3444823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9EAE1-3658-153D-AB2E-C8CF737C9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CAF831-9F79-5E49-5869-B3F4516631E0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8BA48-5565-27A1-20C2-C38A7C01C77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629C24-2D11-E4A5-252A-F2491966804D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2D1760-13C7-4D26-1A59-118FAA538B97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4423F0-B855-87EE-E369-FBCBFFF33F7B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51E27-F5A9-1DD4-17D1-38A30858832D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E621A3-803D-4C14-18DC-D3467C128FB4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4C6047-9742-5568-912E-2B50E9700A28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8443D1-265F-3992-0D60-AAAAFAF311F0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48139E-341F-C4AD-C2B7-763FB3F34E17}"/>
              </a:ext>
            </a:extLst>
          </p:cNvPr>
          <p:cNvSpPr txBox="1"/>
          <p:nvPr/>
        </p:nvSpPr>
        <p:spPr>
          <a:xfrm>
            <a:off x="3342376" y="3319416"/>
            <a:ext cx="323697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Looks after sheep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373509-27D4-596A-F5BA-C618F02B6DAE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E292DA-C8A3-7073-9EF3-DC8901C518B0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Shepherd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7F266F-CFA2-A099-FFBC-CC34CF5EDCA2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86FA14-2F50-266A-1BDC-FDA5F8444EDD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19069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B77B22-6364-D6E2-C19B-0266FDF5B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7E99573-1D5B-D4EA-AC86-0A557D715812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D18CFD-E32E-F679-B2DB-18D6CB6FD8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2A9407-10A8-D268-6A08-ABF143F13D89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409185-CBAB-8085-022A-96D078D21274}"/>
              </a:ext>
            </a:extLst>
          </p:cNvPr>
          <p:cNvSpPr/>
          <p:nvPr/>
        </p:nvSpPr>
        <p:spPr>
          <a:xfrm>
            <a:off x="3553869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68ABEF-7A1A-9CA0-33B8-B3980621A0F6}"/>
              </a:ext>
            </a:extLst>
          </p:cNvPr>
          <p:cNvSpPr/>
          <p:nvPr/>
        </p:nvSpPr>
        <p:spPr>
          <a:xfrm>
            <a:off x="4332092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EB20D-2A8E-F72C-6155-ABDECF78C6C6}"/>
              </a:ext>
            </a:extLst>
          </p:cNvPr>
          <p:cNvSpPr/>
          <p:nvPr/>
        </p:nvSpPr>
        <p:spPr>
          <a:xfrm>
            <a:off x="511031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F2E50C-B3B8-B2D4-1B47-EA73D3C44197}"/>
              </a:ext>
            </a:extLst>
          </p:cNvPr>
          <p:cNvSpPr/>
          <p:nvPr/>
        </p:nvSpPr>
        <p:spPr>
          <a:xfrm>
            <a:off x="5888538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1DA7C8-A9B8-39CB-665F-522DA6A51184}"/>
              </a:ext>
            </a:extLst>
          </p:cNvPr>
          <p:cNvSpPr/>
          <p:nvPr/>
        </p:nvSpPr>
        <p:spPr>
          <a:xfrm>
            <a:off x="1219200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6095B6-ABA3-C0C4-A832-588F0BF45DD3}"/>
              </a:ext>
            </a:extLst>
          </p:cNvPr>
          <p:cNvSpPr/>
          <p:nvPr/>
        </p:nvSpPr>
        <p:spPr>
          <a:xfrm>
            <a:off x="822320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16021-1FFB-B69D-A985-B306DFC3B68D}"/>
              </a:ext>
            </a:extLst>
          </p:cNvPr>
          <p:cNvSpPr txBox="1"/>
          <p:nvPr/>
        </p:nvSpPr>
        <p:spPr>
          <a:xfrm>
            <a:off x="2659175" y="3183523"/>
            <a:ext cx="450877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shadow of something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532EDC-7F74-BA81-141A-1B2855A789B8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5C2747-68AC-9549-0D45-6EB50BA136CD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Silhouette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14DEE4-6844-4A28-01D5-F4AA34D8229C}"/>
              </a:ext>
            </a:extLst>
          </p:cNvPr>
          <p:cNvSpPr/>
          <p:nvPr/>
        </p:nvSpPr>
        <p:spPr>
          <a:xfrm>
            <a:off x="6666761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C53DB0-F0D6-3CB7-EE96-824633CA538E}"/>
              </a:ext>
            </a:extLst>
          </p:cNvPr>
          <p:cNvSpPr/>
          <p:nvPr/>
        </p:nvSpPr>
        <p:spPr>
          <a:xfrm>
            <a:off x="277564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34CE1A-E987-72EA-605B-E05AA31A5FA2}"/>
              </a:ext>
            </a:extLst>
          </p:cNvPr>
          <p:cNvSpPr/>
          <p:nvPr/>
        </p:nvSpPr>
        <p:spPr>
          <a:xfrm>
            <a:off x="7444984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505212-0DA0-3681-EF4C-53B576D69C1C}"/>
              </a:ext>
            </a:extLst>
          </p:cNvPr>
          <p:cNvSpPr/>
          <p:nvPr/>
        </p:nvSpPr>
        <p:spPr>
          <a:xfrm>
            <a:off x="199742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646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0244B-5F48-2746-BCA3-69E77F553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29BE19-017D-976D-DE4B-C701B6F1F5A4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F5D18A-2DDE-681D-B92E-E5CC8FAD5BA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D131D8-171E-E6D1-338A-7F8E78A80399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CF8F1B-73EE-09E3-F7CB-24CACD95C955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E9CB84-C646-05A6-F035-2A641056725B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1DC983-A997-A5D7-FF2A-728B4EA6150B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7072A9-8348-CB9F-02EF-18DF48C7DC95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0629F9-0073-18E1-8894-A3CA9C42B73D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69E992-F056-EFD0-6072-50C7490F9B00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6FDE81-BABF-7AA6-3B8D-1D172F586C3A}"/>
              </a:ext>
            </a:extLst>
          </p:cNvPr>
          <p:cNvSpPr txBox="1"/>
          <p:nvPr/>
        </p:nvSpPr>
        <p:spPr>
          <a:xfrm>
            <a:off x="3342376" y="3319416"/>
            <a:ext cx="323697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Lives in a jail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4A0A5F-A547-4DE5-007A-DC3C1BECB13D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74463D-97F6-45FA-C5A5-710E2DBBFE84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Prisoner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5C852D-480F-4A69-44B0-E7DF081318EC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2B528F-5102-2A59-4B24-1DB9F7FAD825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83851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437C3A-8468-E866-BBCE-01CE050E9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9CB3BB-F4C9-2078-BE24-8CAFBAFCB3E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8E6C9-718D-E3AD-EECC-B805DEB828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D9C9C4-B23E-E351-2B75-2E80F48FAA77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C02D2D-140D-1F13-38D7-3008C748F5F6}"/>
              </a:ext>
            </a:extLst>
          </p:cNvPr>
          <p:cNvSpPr/>
          <p:nvPr/>
        </p:nvSpPr>
        <p:spPr>
          <a:xfrm>
            <a:off x="3557818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ECA93C-9D03-BF36-6E0D-71E5A599AAA0}"/>
              </a:ext>
            </a:extLst>
          </p:cNvPr>
          <p:cNvSpPr/>
          <p:nvPr/>
        </p:nvSpPr>
        <p:spPr>
          <a:xfrm>
            <a:off x="4508260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1B39A-4FF7-365E-C9D1-4C2C0B49803C}"/>
              </a:ext>
            </a:extLst>
          </p:cNvPr>
          <p:cNvSpPr/>
          <p:nvPr/>
        </p:nvSpPr>
        <p:spPr>
          <a:xfrm>
            <a:off x="5458702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FB745-FF34-76A3-FC2F-3FFCAF5F7C46}"/>
              </a:ext>
            </a:extLst>
          </p:cNvPr>
          <p:cNvSpPr/>
          <p:nvPr/>
        </p:nvSpPr>
        <p:spPr>
          <a:xfrm>
            <a:off x="640914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83FE19-33FA-297D-4D89-B00FFE028AAF}"/>
              </a:ext>
            </a:extLst>
          </p:cNvPr>
          <p:cNvSpPr/>
          <p:nvPr/>
        </p:nvSpPr>
        <p:spPr>
          <a:xfrm>
            <a:off x="2607376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FCBB99-A74F-966F-D349-18801CB8E735}"/>
              </a:ext>
            </a:extLst>
          </p:cNvPr>
          <p:cNvSpPr txBox="1"/>
          <p:nvPr/>
        </p:nvSpPr>
        <p:spPr>
          <a:xfrm>
            <a:off x="3353788" y="3167390"/>
            <a:ext cx="311955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type of boat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808457-B024-0954-8574-9A2FC1A791A6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EEF2BD-70B2-BD4B-1B8D-BC10847C0A5F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Yacht</a:t>
            </a:r>
          </a:p>
        </p:txBody>
      </p:sp>
    </p:spTree>
    <p:extLst>
      <p:ext uri="{BB962C8B-B14F-4D97-AF65-F5344CB8AC3E}">
        <p14:creationId xmlns:p14="http://schemas.microsoft.com/office/powerpoint/2010/main" val="214503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497019-6F6E-6DBB-C713-FFDBA20E0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7F65EE-F6EA-2F38-4BBA-188E85C0B216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8202A-935D-6BD1-F05C-34A33377CF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AE894D-141D-8756-2DB2-8878050118CA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33D5D2-1FB0-1BA7-5801-CB2EAD15544A}"/>
              </a:ext>
            </a:extLst>
          </p:cNvPr>
          <p:cNvSpPr/>
          <p:nvPr/>
        </p:nvSpPr>
        <p:spPr>
          <a:xfrm>
            <a:off x="318200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229578-A513-EFF8-36A3-4D5BDC5D92E4}"/>
              </a:ext>
            </a:extLst>
          </p:cNvPr>
          <p:cNvSpPr/>
          <p:nvPr/>
        </p:nvSpPr>
        <p:spPr>
          <a:xfrm>
            <a:off x="399343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E68D7-759F-21D2-2F1D-74E7BE3B4F77}"/>
              </a:ext>
            </a:extLst>
          </p:cNvPr>
          <p:cNvSpPr/>
          <p:nvPr/>
        </p:nvSpPr>
        <p:spPr>
          <a:xfrm>
            <a:off x="480486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FFD851-1D87-4A5D-8FBE-1C80F180EC4D}"/>
              </a:ext>
            </a:extLst>
          </p:cNvPr>
          <p:cNvSpPr/>
          <p:nvPr/>
        </p:nvSpPr>
        <p:spPr>
          <a:xfrm>
            <a:off x="561629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358F2A-70E0-1CDD-A2EC-C8A20CFFCCE9}"/>
              </a:ext>
            </a:extLst>
          </p:cNvPr>
          <p:cNvSpPr/>
          <p:nvPr/>
        </p:nvSpPr>
        <p:spPr>
          <a:xfrm>
            <a:off x="155914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67F82D-8034-D397-6780-FA3275857A36}"/>
              </a:ext>
            </a:extLst>
          </p:cNvPr>
          <p:cNvSpPr/>
          <p:nvPr/>
        </p:nvSpPr>
        <p:spPr>
          <a:xfrm>
            <a:off x="805058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72AC60-D388-0EDA-105C-56CCCA7C2FC2}"/>
              </a:ext>
            </a:extLst>
          </p:cNvPr>
          <p:cNvSpPr txBox="1"/>
          <p:nvPr/>
        </p:nvSpPr>
        <p:spPr>
          <a:xfrm>
            <a:off x="2244790" y="3237344"/>
            <a:ext cx="527157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holiday after your wedding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25DB1F-A6A1-9EE6-201D-3DDCA22B2E9A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D94D60-D72B-0577-2AA7-A6E76FB4FED8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Honeymoon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FBF4273-3DA9-08A2-7639-A7DDD1B1C5EA}"/>
              </a:ext>
            </a:extLst>
          </p:cNvPr>
          <p:cNvSpPr/>
          <p:nvPr/>
        </p:nvSpPr>
        <p:spPr>
          <a:xfrm>
            <a:off x="642772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B5FC04-8BB2-BDF5-8127-BC07EA82CDBA}"/>
              </a:ext>
            </a:extLst>
          </p:cNvPr>
          <p:cNvSpPr/>
          <p:nvPr/>
        </p:nvSpPr>
        <p:spPr>
          <a:xfrm>
            <a:off x="237057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C984D-5173-BC8C-4795-311615AB1A4A}"/>
              </a:ext>
            </a:extLst>
          </p:cNvPr>
          <p:cNvSpPr/>
          <p:nvPr/>
        </p:nvSpPr>
        <p:spPr>
          <a:xfrm>
            <a:off x="723915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7024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A4B61D-4CCB-2E30-448D-8859E3DAA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8AAD2D-88A0-C4F7-6C10-39726D84DF77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4D234-577E-C7FF-A4F1-F9D592E678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6EC96B-184C-1B40-B10B-7B6DEBE2420F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E9496-7543-C10C-0C2F-92169AC59859}"/>
              </a:ext>
            </a:extLst>
          </p:cNvPr>
          <p:cNvSpPr txBox="1"/>
          <p:nvPr/>
        </p:nvSpPr>
        <p:spPr>
          <a:xfrm>
            <a:off x="2244790" y="3237344"/>
            <a:ext cx="5271577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Medicine to fight infection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E9E3C0-BE34-B986-4FEA-EC93F67067F5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B9637DA-2430-0B00-1F22-D489381F1F8B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Antibiotic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FAAEE-EA08-28EE-A6E7-FB217F9C5D25}"/>
              </a:ext>
            </a:extLst>
          </p:cNvPr>
          <p:cNvSpPr/>
          <p:nvPr/>
        </p:nvSpPr>
        <p:spPr>
          <a:xfrm>
            <a:off x="3553869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C2285D4-D87E-B755-395C-156B7016D243}"/>
              </a:ext>
            </a:extLst>
          </p:cNvPr>
          <p:cNvSpPr/>
          <p:nvPr/>
        </p:nvSpPr>
        <p:spPr>
          <a:xfrm>
            <a:off x="4332092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B57A83-332A-9758-0545-4E19DBB61847}"/>
              </a:ext>
            </a:extLst>
          </p:cNvPr>
          <p:cNvSpPr/>
          <p:nvPr/>
        </p:nvSpPr>
        <p:spPr>
          <a:xfrm>
            <a:off x="5110315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EDB585-4A2D-380A-4296-F65981120F90}"/>
              </a:ext>
            </a:extLst>
          </p:cNvPr>
          <p:cNvSpPr/>
          <p:nvPr/>
        </p:nvSpPr>
        <p:spPr>
          <a:xfrm>
            <a:off x="5888538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87E9C9-1212-CAF5-3B95-C65047E94639}"/>
              </a:ext>
            </a:extLst>
          </p:cNvPr>
          <p:cNvSpPr/>
          <p:nvPr/>
        </p:nvSpPr>
        <p:spPr>
          <a:xfrm>
            <a:off x="1219200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916950-D131-D535-40EB-39A33516299F}"/>
              </a:ext>
            </a:extLst>
          </p:cNvPr>
          <p:cNvSpPr/>
          <p:nvPr/>
        </p:nvSpPr>
        <p:spPr>
          <a:xfrm>
            <a:off x="822320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  <a:endParaRPr lang="en-IE" sz="4000" b="1" dirty="0">
              <a:solidFill>
                <a:schemeClr val="tx1"/>
              </a:solidFill>
              <a:latin typeface="HelloTiffany" panose="02000603000000000000" pitchFamily="2" charset="0"/>
              <a:ea typeface="HelloTiffany" panose="02000603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01CD8E-05EE-EF20-1D46-14A7B32BA403}"/>
              </a:ext>
            </a:extLst>
          </p:cNvPr>
          <p:cNvSpPr/>
          <p:nvPr/>
        </p:nvSpPr>
        <p:spPr>
          <a:xfrm>
            <a:off x="6666761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D5BAA8-9FEB-2535-E3CF-34CEB4132F74}"/>
              </a:ext>
            </a:extLst>
          </p:cNvPr>
          <p:cNvSpPr/>
          <p:nvPr/>
        </p:nvSpPr>
        <p:spPr>
          <a:xfrm>
            <a:off x="2775646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5F9A06-C3AB-27E3-A15B-50C8FFF63553}"/>
              </a:ext>
            </a:extLst>
          </p:cNvPr>
          <p:cNvSpPr/>
          <p:nvPr/>
        </p:nvSpPr>
        <p:spPr>
          <a:xfrm>
            <a:off x="7444984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76E27-9741-22EB-E3F9-507C820DB141}"/>
              </a:ext>
            </a:extLst>
          </p:cNvPr>
          <p:cNvSpPr/>
          <p:nvPr/>
        </p:nvSpPr>
        <p:spPr>
          <a:xfrm>
            <a:off x="1997423" y="2181631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9273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55BC01-6941-5A8F-D7A7-6F206E1B0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C9CE6B-F0FA-C8FF-019B-D48A698BC338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3C270-0865-C218-ECCF-4B369CA1DD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EFC581-B64D-2CCA-48FC-90C42951E12B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1B1D1D-ABDD-F668-0030-54E5D634631A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8D68C7-6636-44DE-6FD4-90AF4F099A2C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285667-6451-4D0C-7ECF-B9AE0D9A2B4A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72AB21-7DFF-7248-380D-71223F42CA2D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C9B1C6-9587-701B-5199-BF6FE05319EC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D07B3-B336-6D60-1543-E0071D370823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1D6754-0DDA-061C-6070-5835CA1FE19A}"/>
              </a:ext>
            </a:extLst>
          </p:cNvPr>
          <p:cNvSpPr txBox="1"/>
          <p:nvPr/>
        </p:nvSpPr>
        <p:spPr>
          <a:xfrm>
            <a:off x="2587752" y="3167390"/>
            <a:ext cx="4654296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Time to eat chocolate eggs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DA6102-8933-182D-9CED-E4B151DE9B7B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E76260-6DF5-E903-A0E6-91BE3FA12373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Easter</a:t>
            </a:r>
          </a:p>
        </p:txBody>
      </p:sp>
    </p:spTree>
    <p:extLst>
      <p:ext uri="{BB962C8B-B14F-4D97-AF65-F5344CB8AC3E}">
        <p14:creationId xmlns:p14="http://schemas.microsoft.com/office/powerpoint/2010/main" val="341654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CFC1DD-DAA2-E55F-349A-E345004FA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BF08E0-A00F-E588-C072-E3D8045DD40D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6160D-5B5E-84C1-F6A1-7EFB88F953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710AD6-4B07-EC4C-CA8A-38C2F7BDC0EB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F0F76E-4ED2-FC34-AA60-4493B709D894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D2F085-2415-5C69-BD24-1FF33B3DF322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18EA55E-BC01-A675-A6F2-EA30D2B0DF8A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4D4027-4416-FEEC-6B64-605375D60CEB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0C7CD9-44BB-ACC5-9B31-67AC78B1238B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2AEC8A-E294-9681-FE11-A455AEAE91DF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84E3E7-0436-9F84-E88D-99E8299C42DD}"/>
              </a:ext>
            </a:extLst>
          </p:cNvPr>
          <p:cNvSpPr txBox="1"/>
          <p:nvPr/>
        </p:nvSpPr>
        <p:spPr>
          <a:xfrm>
            <a:off x="3199732" y="3319416"/>
            <a:ext cx="3427663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Your mum’s mum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116C7E-4070-9849-9489-75418DEC7C45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3113D1-77B6-693D-84A9-BCCBDE5D85C6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Granny</a:t>
            </a:r>
          </a:p>
        </p:txBody>
      </p:sp>
    </p:spTree>
    <p:extLst>
      <p:ext uri="{BB962C8B-B14F-4D97-AF65-F5344CB8AC3E}">
        <p14:creationId xmlns:p14="http://schemas.microsoft.com/office/powerpoint/2010/main" val="363423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0062DB-A284-A6A8-8DEB-517AE9406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390ECB-B27F-B644-8265-17DACD25E652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56341D-6203-E94C-DBBC-2EA1252012D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58EEEE-B2A8-8AFC-DF10-8E8324754ECE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B17B82-AB94-BEB8-4659-426C17944A85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66E159-1001-0117-497F-ECB15C8ABC10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66DC51-DFDF-8493-0123-8718D3068502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D9DED9-3FCE-F097-C409-727159423F0A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444114-950B-1090-3429-49C278ED5DC8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7805EF-87CA-FEB1-C1B7-54E5AA8A8CCA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9B9E76-38B9-9ED7-4E3D-AA544E563885}"/>
              </a:ext>
            </a:extLst>
          </p:cNvPr>
          <p:cNvSpPr txBox="1"/>
          <p:nvPr/>
        </p:nvSpPr>
        <p:spPr>
          <a:xfrm>
            <a:off x="2841780" y="3319416"/>
            <a:ext cx="414356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Its capital city is Lisbon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50394F-612B-AA9F-CE92-B936B054FC2B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D955C6-8E4B-A47D-2D62-5CCE2C14C568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Portugal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635586-8C08-7ED6-59BA-34F83E1AB2CD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0740E4-98EA-863F-E42D-B6BECAE735D9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6106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58D880-F87C-82D8-4FEF-559F8D738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1436DC-E0B7-20D5-2D58-B950B5BA606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73B3DA-07BF-A209-84FE-F6E5BBE8F5E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FCADD-9152-71CC-B15C-AE6AB74A9B70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9FFC97-91DC-BFE1-44EB-E7DB07AC4C4A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90C182-DCD5-9076-B9FA-A62FBAD38ECF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E05347-58F8-A9FA-E5E3-A93C97CCFA96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3D7D7A-3F97-CC02-3931-BDDC597C0666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FA20DB-04A5-5332-C58D-6E8A74348EF2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A50556-BD9A-FDD4-F58B-E33E3B5311FA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9D9BC4-D674-1F8B-9F36-6B3B296362BC}"/>
              </a:ext>
            </a:extLst>
          </p:cNvPr>
          <p:cNvSpPr txBox="1"/>
          <p:nvPr/>
        </p:nvSpPr>
        <p:spPr>
          <a:xfrm>
            <a:off x="2496312" y="3319416"/>
            <a:ext cx="487375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Fuel that goes into your car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58CB74-B141-3198-AC4D-1F21AC570D00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E8AA31-ADA4-8B99-0CCD-69DE76692D0E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Diesel</a:t>
            </a:r>
          </a:p>
        </p:txBody>
      </p:sp>
    </p:spTree>
    <p:extLst>
      <p:ext uri="{BB962C8B-B14F-4D97-AF65-F5344CB8AC3E}">
        <p14:creationId xmlns:p14="http://schemas.microsoft.com/office/powerpoint/2010/main" val="3402215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4354F5-596F-85E9-79FB-8AE010949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7413C0-3462-B58C-FC0E-BE87D9FFCF41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8125E-E8F3-D22F-FE9D-577501B257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727FAC8-05E7-B11A-32FB-194BADD090FA}"/>
              </a:ext>
            </a:extLst>
          </p:cNvPr>
          <p:cNvSpPr txBox="1"/>
          <p:nvPr/>
        </p:nvSpPr>
        <p:spPr>
          <a:xfrm>
            <a:off x="4087368" y="221469"/>
            <a:ext cx="4315968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For Your Information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7136C6-CFEB-47B0-E38E-E17DB8696CE5}"/>
              </a:ext>
            </a:extLst>
          </p:cNvPr>
          <p:cNvSpPr txBox="1"/>
          <p:nvPr/>
        </p:nvSpPr>
        <p:spPr>
          <a:xfrm>
            <a:off x="2477543" y="993614"/>
            <a:ext cx="65801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Thank you for downloading this </a:t>
            </a:r>
            <a:r>
              <a:rPr lang="en-IE" sz="1400" dirty="0" err="1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Seomra</a:t>
            </a: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 </a:t>
            </a:r>
            <a:r>
              <a:rPr lang="en-IE" sz="1400" dirty="0" err="1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Ranga</a:t>
            </a: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 resource. We hope that you find it practical and useful in your classroom.</a:t>
            </a:r>
          </a:p>
          <a:p>
            <a:b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</a:b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Please be aware of the following conditions before using this resource.</a:t>
            </a:r>
          </a:p>
          <a:p>
            <a:endParaRPr lang="en-IE" sz="1400" dirty="0">
              <a:solidFill>
                <a:schemeClr val="bg1"/>
              </a:solidFill>
              <a:latin typeface="HelloTiffany" panose="02000603000000000000" pitchFamily="2" charset="0"/>
              <a:ea typeface="HelloTiffany" panose="02000603000000000000" pitchFamily="2" charset="0"/>
            </a:endParaRPr>
          </a:p>
          <a:p>
            <a:r>
              <a:rPr lang="en-IE" sz="1400" b="1" u="sng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Please DO:</a:t>
            </a:r>
            <a:endParaRPr lang="en-IE" sz="1400" dirty="0">
              <a:solidFill>
                <a:schemeClr val="bg1"/>
              </a:solidFill>
              <a:latin typeface="HelloTiffany" panose="02000603000000000000" pitchFamily="2" charset="0"/>
              <a:ea typeface="HelloTiffany" panose="02000603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Print and copy this resource so that you can use it with your pupils.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Make this resource available to your pupils in a private enclosed online space </a:t>
            </a:r>
            <a:r>
              <a:rPr lang="en-IE" sz="1400" dirty="0" err="1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eg</a:t>
            </a: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. Google Classroom, Seesaw, </a:t>
            </a:r>
            <a:r>
              <a:rPr lang="en-IE" sz="1400" dirty="0" err="1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Edublogs</a:t>
            </a: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Tell others if you have found it useful.</a:t>
            </a:r>
            <a:b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</a:br>
            <a:endParaRPr lang="en-IE" sz="1400" dirty="0">
              <a:solidFill>
                <a:schemeClr val="bg1"/>
              </a:solidFill>
              <a:latin typeface="HelloTiffany" panose="02000603000000000000" pitchFamily="2" charset="0"/>
              <a:ea typeface="HelloTiffany" panose="02000603000000000000" pitchFamily="2" charset="0"/>
            </a:endParaRPr>
          </a:p>
          <a:p>
            <a:r>
              <a:rPr lang="en-IE" sz="1400" b="1" u="sng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Please DO NOT: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Copy or share this resource (in part or whole) with others who have not joined our website. By becoming a member for themselves, they will help the site develop into the future.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Make this resource available on your school website for anyone to download.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Share  this resource with participants on any sort of course</a:t>
            </a:r>
          </a:p>
          <a:p>
            <a:pPr marL="285750" indent="-285750">
              <a:buFont typeface="Arial" charset="0"/>
              <a:buChar char="•"/>
            </a:pP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Share this resource with other teachers in online groups </a:t>
            </a:r>
            <a:r>
              <a:rPr lang="en-IE" sz="1400" dirty="0" err="1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eg</a:t>
            </a: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. Facebook Groups, WhatsApp Groups etc.</a:t>
            </a:r>
          </a:p>
          <a:p>
            <a:endParaRPr lang="en-IE" sz="1400" dirty="0">
              <a:solidFill>
                <a:schemeClr val="bg1"/>
              </a:solidFill>
              <a:latin typeface="HelloTiffany" panose="02000603000000000000" pitchFamily="2" charset="0"/>
              <a:ea typeface="HelloTiffany" panose="02000603000000000000" pitchFamily="2" charset="0"/>
            </a:endParaRPr>
          </a:p>
          <a:p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Kind regards, </a:t>
            </a:r>
            <a:r>
              <a:rPr lang="en-IE" sz="1400" dirty="0" err="1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Seomra</a:t>
            </a:r>
            <a:r>
              <a:rPr lang="en-IE" sz="1400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 </a:t>
            </a:r>
            <a:r>
              <a:rPr lang="en-IE" sz="1400" dirty="0" err="1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Ranga</a:t>
            </a:r>
            <a:endParaRPr lang="en-IE" sz="1400" dirty="0">
              <a:solidFill>
                <a:schemeClr val="bg1"/>
              </a:solidFill>
              <a:latin typeface="HelloTiffany" panose="02000603000000000000" pitchFamily="2" charset="0"/>
              <a:ea typeface="HelloTiffany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53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05C89C-636C-1308-EFCE-783711409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807F82-03A2-4643-CF11-13736D2FEAD5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DFCBD-43E1-718A-DFAA-F3BBCC4FA2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C9DC58-5A46-8E81-3C80-4FB2E16794A8}"/>
              </a:ext>
            </a:extLst>
          </p:cNvPr>
          <p:cNvSpPr txBox="1"/>
          <p:nvPr/>
        </p:nvSpPr>
        <p:spPr>
          <a:xfrm>
            <a:off x="1962119" y="1534992"/>
            <a:ext cx="3738624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Resources used in this file from: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E7684-159D-FCAE-C339-E90EACCD00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9034" y="2136065"/>
            <a:ext cx="592048" cy="592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03D1C7-B217-C76A-C257-EC9FD7633E28}"/>
              </a:ext>
            </a:extLst>
          </p:cNvPr>
          <p:cNvSpPr txBox="1"/>
          <p:nvPr/>
        </p:nvSpPr>
        <p:spPr>
          <a:xfrm>
            <a:off x="3589486" y="2201256"/>
            <a:ext cx="270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https://www.teacherspayteachers.com/Store/Hello-Literacy</a:t>
            </a:r>
            <a:r>
              <a:rPr lang="en-IE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F2ED0A67-EAC5-B2ED-CA13-4409E864EB6B}"/>
              </a:ext>
            </a:extLst>
          </p:cNvPr>
          <p:cNvSpPr txBox="1"/>
          <p:nvPr/>
        </p:nvSpPr>
        <p:spPr>
          <a:xfrm>
            <a:off x="4509347" y="2989063"/>
            <a:ext cx="2948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IE" sz="1200" u="sng" kern="1200" dirty="0">
                <a:solidFill>
                  <a:schemeClr val="bg1"/>
                </a:solidFill>
                <a:effectLst/>
                <a:latin typeface="Calibri"/>
                <a:ea typeface="Times New Roman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https://depositphotos.com/</a:t>
            </a:r>
            <a:r>
              <a:rPr lang="en-IE" sz="1200" kern="1200" dirty="0">
                <a:solidFill>
                  <a:schemeClr val="bg1"/>
                </a:solidFill>
                <a:effectLst/>
                <a:latin typeface="Calibri"/>
                <a:ea typeface="Times New Roman"/>
                <a:cs typeface="Times New Roman"/>
              </a:rPr>
              <a:t> </a:t>
            </a:r>
            <a:endParaRPr lang="en-IE" sz="12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603F25-C5DC-3982-AB06-EDF0FBEDC81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222" y="2959853"/>
            <a:ext cx="1835150" cy="36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75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6AF75E-2CED-05FB-8A4D-6CA035BCA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D4CC3F-E4A0-6424-5573-0389F5AAA941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A5D8B-D051-8EF6-13F4-6F40A259AE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D8D93A-BE38-8B74-82C5-9D6F5B48DA32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7F5782-D3F4-771C-245E-53F046D441BA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7F5F7D-475C-152E-6B30-A3405DFB72B4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6267F2-31F7-52A7-046B-FB92C4534E03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124845-A433-C755-9F4D-0B7354C36D8B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91A82B-C440-7123-79C6-1D1C67A18B4D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4B18EF-2DBC-2789-0937-BBA9426DBEB0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9B5CCA-EB88-6EC2-4EBA-AE13F59E9FAF}"/>
              </a:ext>
            </a:extLst>
          </p:cNvPr>
          <p:cNvSpPr txBox="1"/>
          <p:nvPr/>
        </p:nvSpPr>
        <p:spPr>
          <a:xfrm>
            <a:off x="2881541" y="3167390"/>
            <a:ext cx="406908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A list of letters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5075C2-75A8-DD0B-D44E-5CA476774E02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86D290-6E4C-BACD-4729-8BDCC947C6E1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Alphabet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D0CC43-2874-F37A-333A-E994334B1F73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E1EC616-E60F-C620-D5BC-30CD874AA7C0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000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BA5627-305F-EF4B-89CA-7994E9255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F8F2D0-56D4-D7EA-6ED0-2BFA65C45825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DC3D9-AEBE-9F34-75A5-E97E2CD517F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70E6C7-7668-E53B-BE5E-1CE6801CC31B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4A573D-C148-252B-A310-10B0B9A26F8C}"/>
              </a:ext>
            </a:extLst>
          </p:cNvPr>
          <p:cNvSpPr/>
          <p:nvPr/>
        </p:nvSpPr>
        <p:spPr>
          <a:xfrm>
            <a:off x="341685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C06571-598C-DF60-AF32-06F406F261E0}"/>
              </a:ext>
            </a:extLst>
          </p:cNvPr>
          <p:cNvSpPr/>
          <p:nvPr/>
        </p:nvSpPr>
        <p:spPr>
          <a:xfrm>
            <a:off x="427521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157846-DEF0-8A4A-454E-1BD1973F9180}"/>
              </a:ext>
            </a:extLst>
          </p:cNvPr>
          <p:cNvSpPr/>
          <p:nvPr/>
        </p:nvSpPr>
        <p:spPr>
          <a:xfrm>
            <a:off x="513357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69F5B6-DA49-CBE3-9FFB-2DD7F642058E}"/>
              </a:ext>
            </a:extLst>
          </p:cNvPr>
          <p:cNvSpPr/>
          <p:nvPr/>
        </p:nvSpPr>
        <p:spPr>
          <a:xfrm>
            <a:off x="59919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8759E8-49D8-0BDA-3D8E-E4B95B8A274C}"/>
              </a:ext>
            </a:extLst>
          </p:cNvPr>
          <p:cNvSpPr/>
          <p:nvPr/>
        </p:nvSpPr>
        <p:spPr>
          <a:xfrm>
            <a:off x="170013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B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891D9F-DF3E-1C19-B4D3-21E25A51B747}"/>
              </a:ext>
            </a:extLst>
          </p:cNvPr>
          <p:cNvSpPr/>
          <p:nvPr/>
        </p:nvSpPr>
        <p:spPr>
          <a:xfrm>
            <a:off x="770866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3425AD-969F-9397-7D81-C675136909FB}"/>
              </a:ext>
            </a:extLst>
          </p:cNvPr>
          <p:cNvSpPr txBox="1"/>
          <p:nvPr/>
        </p:nvSpPr>
        <p:spPr>
          <a:xfrm>
            <a:off x="2385784" y="3167390"/>
            <a:ext cx="493856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Keeps your place in a novel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82BEE-2D7F-32D7-309C-0639424E4C23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0CF7233-7E2C-9C4E-2C06-06FF3516B7EA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Bookmark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F3308B-D3F3-02D6-B1A2-F14B0D28D9CA}"/>
              </a:ext>
            </a:extLst>
          </p:cNvPr>
          <p:cNvSpPr/>
          <p:nvPr/>
        </p:nvSpPr>
        <p:spPr>
          <a:xfrm>
            <a:off x="68502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E8DD66-70DF-D60E-9834-B974C165B165}"/>
              </a:ext>
            </a:extLst>
          </p:cNvPr>
          <p:cNvSpPr/>
          <p:nvPr/>
        </p:nvSpPr>
        <p:spPr>
          <a:xfrm>
            <a:off x="2558499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1792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0B8BCE-EDDB-D3CC-7F5D-854A3FF81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0D6A49-569A-0358-0662-652C8CB57029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0ADDB-785E-4292-D00C-6FC5675135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61FB68-6E29-79A5-FB9A-177C047D9484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B817C7-B062-0F1B-F56F-07E54F3A344B}"/>
              </a:ext>
            </a:extLst>
          </p:cNvPr>
          <p:cNvSpPr/>
          <p:nvPr/>
        </p:nvSpPr>
        <p:spPr>
          <a:xfrm>
            <a:off x="3146338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9EC702-F108-4C98-2BD4-59275A7D490E}"/>
              </a:ext>
            </a:extLst>
          </p:cNvPr>
          <p:cNvSpPr/>
          <p:nvPr/>
        </p:nvSpPr>
        <p:spPr>
          <a:xfrm>
            <a:off x="4096780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BF1A7D-85E1-5804-D743-56129C88EE0B}"/>
              </a:ext>
            </a:extLst>
          </p:cNvPr>
          <p:cNvSpPr/>
          <p:nvPr/>
        </p:nvSpPr>
        <p:spPr>
          <a:xfrm>
            <a:off x="5047222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89F560-4132-0B85-BD4C-315DF4872668}"/>
              </a:ext>
            </a:extLst>
          </p:cNvPr>
          <p:cNvSpPr/>
          <p:nvPr/>
        </p:nvSpPr>
        <p:spPr>
          <a:xfrm>
            <a:off x="599766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BF3238-727F-ECB9-1846-1F864BB57291}"/>
              </a:ext>
            </a:extLst>
          </p:cNvPr>
          <p:cNvSpPr/>
          <p:nvPr/>
        </p:nvSpPr>
        <p:spPr>
          <a:xfrm>
            <a:off x="2195896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BE8FBC-E956-5E36-0287-87474A38C436}"/>
              </a:ext>
            </a:extLst>
          </p:cNvPr>
          <p:cNvSpPr/>
          <p:nvPr/>
        </p:nvSpPr>
        <p:spPr>
          <a:xfrm>
            <a:off x="6948104" y="218557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8FB0FE-6D2A-6B66-08EE-525F505208D3}"/>
              </a:ext>
            </a:extLst>
          </p:cNvPr>
          <p:cNvSpPr txBox="1"/>
          <p:nvPr/>
        </p:nvSpPr>
        <p:spPr>
          <a:xfrm>
            <a:off x="2881541" y="3167390"/>
            <a:ext cx="406908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Use this to colour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D47E1F-B1D5-1596-D39D-B60384D03D17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65A21-8CF2-BE39-9E0B-A42F42AA73E6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Crayon</a:t>
            </a:r>
          </a:p>
        </p:txBody>
      </p:sp>
    </p:spTree>
    <p:extLst>
      <p:ext uri="{BB962C8B-B14F-4D97-AF65-F5344CB8AC3E}">
        <p14:creationId xmlns:p14="http://schemas.microsoft.com/office/powerpoint/2010/main" val="118051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A37B64-23E7-2C3F-AD36-6CF84CF93C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3213F04-1CBC-849A-BAE0-6D3B75E9AFBE}"/>
              </a:ext>
            </a:extLst>
          </p:cNvPr>
          <p:cNvSpPr txBox="1"/>
          <p:nvPr/>
        </p:nvSpPr>
        <p:spPr>
          <a:xfrm>
            <a:off x="3410797" y="6582489"/>
            <a:ext cx="3384376" cy="2462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1000" b="1" dirty="0"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© Seomra Ranga 2025 www.seomraranga.com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D0843-221E-1FCD-30A6-69BCAF6997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6553200"/>
            <a:ext cx="1219200" cy="30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D25BE9-E87C-279A-A02C-D57E24D95FBD}"/>
              </a:ext>
            </a:extLst>
          </p:cNvPr>
          <p:cNvSpPr txBox="1"/>
          <p:nvPr/>
        </p:nvSpPr>
        <p:spPr>
          <a:xfrm>
            <a:off x="3502324" y="29290"/>
            <a:ext cx="573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GUESS THE WORD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8468C8-2401-9D28-5301-949CF57B1829}"/>
              </a:ext>
            </a:extLst>
          </p:cNvPr>
          <p:cNvSpPr/>
          <p:nvPr/>
        </p:nvSpPr>
        <p:spPr>
          <a:xfrm>
            <a:off x="275075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2EDD90-CF9F-BDB1-1F79-6249CA06DC3E}"/>
              </a:ext>
            </a:extLst>
          </p:cNvPr>
          <p:cNvSpPr/>
          <p:nvPr/>
        </p:nvSpPr>
        <p:spPr>
          <a:xfrm>
            <a:off x="364843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141A2D-9825-A361-C94B-37C3C52F125A}"/>
              </a:ext>
            </a:extLst>
          </p:cNvPr>
          <p:cNvSpPr/>
          <p:nvPr/>
        </p:nvSpPr>
        <p:spPr>
          <a:xfrm>
            <a:off x="454611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807F6-89F4-6D05-D496-4ED4C57EB080}"/>
              </a:ext>
            </a:extLst>
          </p:cNvPr>
          <p:cNvSpPr/>
          <p:nvPr/>
        </p:nvSpPr>
        <p:spPr>
          <a:xfrm>
            <a:off x="544379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10DBF5-E3F7-5ECD-C1A2-FFC69F0ABA19}"/>
              </a:ext>
            </a:extLst>
          </p:cNvPr>
          <p:cNvSpPr/>
          <p:nvPr/>
        </p:nvSpPr>
        <p:spPr>
          <a:xfrm>
            <a:off x="18530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8F9007-E4D2-9914-5C1F-2917FFB782A4}"/>
              </a:ext>
            </a:extLst>
          </p:cNvPr>
          <p:cNvSpPr/>
          <p:nvPr/>
        </p:nvSpPr>
        <p:spPr>
          <a:xfrm>
            <a:off x="7239155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b="1" dirty="0">
                <a:solidFill>
                  <a:schemeClr val="tx1"/>
                </a:solidFill>
                <a:latin typeface="HelloTiffany" panose="02000603000000000000" pitchFamily="2" charset="0"/>
                <a:ea typeface="HelloTiffany" panose="02000603000000000000" pitchFamily="2" charset="0"/>
              </a:rPr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A7ED44-1610-5E37-2F4F-A65E4E81BD3E}"/>
              </a:ext>
            </a:extLst>
          </p:cNvPr>
          <p:cNvSpPr txBox="1"/>
          <p:nvPr/>
        </p:nvSpPr>
        <p:spPr>
          <a:xfrm>
            <a:off x="2881541" y="3167390"/>
            <a:ext cx="4069080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loTiffany" panose="02000603000000000000" pitchFamily="2" charset="0"/>
                <a:ea typeface="HelloTiffany" panose="02000603000000000000" pitchFamily="2" charset="0"/>
              </a:rPr>
              <a:t>Place to catch a plane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0B328-50BC-B000-D507-25E686B4201E}"/>
              </a:ext>
            </a:extLst>
          </p:cNvPr>
          <p:cNvSpPr txBox="1"/>
          <p:nvPr/>
        </p:nvSpPr>
        <p:spPr>
          <a:xfrm>
            <a:off x="8074324" y="6003985"/>
            <a:ext cx="983411" cy="37093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b="1" dirty="0">
                <a:latin typeface="HelloTiffany" panose="02000603000000000000" pitchFamily="2" charset="0"/>
                <a:ea typeface="HelloTiffany" panose="02000603000000000000" pitchFamily="2" charset="0"/>
              </a:rPr>
              <a:t>No. 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24F00F-19A1-99E3-5F68-A8E7FF3A369D}"/>
              </a:ext>
            </a:extLst>
          </p:cNvPr>
          <p:cNvSpPr txBox="1"/>
          <p:nvPr/>
        </p:nvSpPr>
        <p:spPr>
          <a:xfrm>
            <a:off x="2879024" y="4290837"/>
            <a:ext cx="406908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E" sz="4000" b="1" dirty="0">
                <a:latin typeface="HelloTiffany" panose="02000603000000000000" pitchFamily="2" charset="0"/>
                <a:ea typeface="HelloTiffany" panose="02000603000000000000" pitchFamily="2" charset="0"/>
              </a:rPr>
              <a:t>Airport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9FF3FB-CA53-A9C1-93E7-AE8230568BCC}"/>
              </a:ext>
            </a:extLst>
          </p:cNvPr>
          <p:cNvSpPr/>
          <p:nvPr/>
        </p:nvSpPr>
        <p:spPr>
          <a:xfrm>
            <a:off x="6341474" y="2101230"/>
            <a:ext cx="685645" cy="68564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68581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</TotalTime>
  <Words>1433</Words>
  <Application>Microsoft Office PowerPoint</Application>
  <PresentationFormat>On-screen Show (4:3)</PresentationFormat>
  <Paragraphs>379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Aptos Display</vt:lpstr>
      <vt:lpstr>Calibri</vt:lpstr>
      <vt:lpstr>Aptos</vt:lpstr>
      <vt:lpstr>HelloTiffany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Damien Quinn</dc:creator>
  <cp:lastModifiedBy>Damien Quinn</cp:lastModifiedBy>
  <cp:revision>22</cp:revision>
  <dcterms:created xsi:type="dcterms:W3CDTF">2025-02-13T09:41:30Z</dcterms:created>
  <dcterms:modified xsi:type="dcterms:W3CDTF">2025-02-13T17:03:00Z</dcterms:modified>
</cp:coreProperties>
</file>