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79" r:id="rId9"/>
    <p:sldId id="280" r:id="rId10"/>
    <p:sldId id="281" r:id="rId11"/>
    <p:sldId id="282" r:id="rId12"/>
    <p:sldId id="283" r:id="rId13"/>
    <p:sldId id="324" r:id="rId14"/>
    <p:sldId id="325" r:id="rId15"/>
    <p:sldId id="272" r:id="rId16"/>
    <p:sldId id="263" r:id="rId17"/>
    <p:sldId id="284" r:id="rId18"/>
    <p:sldId id="285" r:id="rId19"/>
    <p:sldId id="286" r:id="rId20"/>
    <p:sldId id="287" r:id="rId21"/>
    <p:sldId id="288" r:id="rId22"/>
    <p:sldId id="326" r:id="rId23"/>
    <p:sldId id="327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273" r:id="rId34"/>
    <p:sldId id="264" r:id="rId35"/>
    <p:sldId id="289" r:id="rId36"/>
    <p:sldId id="290" r:id="rId37"/>
    <p:sldId id="291" r:id="rId38"/>
    <p:sldId id="292" r:id="rId39"/>
    <p:sldId id="293" r:id="rId40"/>
    <p:sldId id="328" r:id="rId41"/>
    <p:sldId id="329" r:id="rId42"/>
    <p:sldId id="351" r:id="rId43"/>
    <p:sldId id="352" r:id="rId44"/>
    <p:sldId id="353" r:id="rId45"/>
    <p:sldId id="354" r:id="rId46"/>
    <p:sldId id="355" r:id="rId47"/>
    <p:sldId id="356" r:id="rId48"/>
    <p:sldId id="357" r:id="rId49"/>
    <p:sldId id="358" r:id="rId50"/>
    <p:sldId id="359" r:id="rId51"/>
    <p:sldId id="274" r:id="rId52"/>
    <p:sldId id="265" r:id="rId53"/>
    <p:sldId id="294" r:id="rId54"/>
    <p:sldId id="295" r:id="rId55"/>
    <p:sldId id="296" r:id="rId56"/>
    <p:sldId id="297" r:id="rId57"/>
    <p:sldId id="298" r:id="rId58"/>
    <p:sldId id="330" r:id="rId59"/>
    <p:sldId id="331" r:id="rId60"/>
    <p:sldId id="424" r:id="rId61"/>
    <p:sldId id="360" r:id="rId62"/>
    <p:sldId id="361" r:id="rId63"/>
    <p:sldId id="362" r:id="rId64"/>
    <p:sldId id="363" r:id="rId65"/>
    <p:sldId id="364" r:id="rId66"/>
    <p:sldId id="365" r:id="rId67"/>
    <p:sldId id="366" r:id="rId68"/>
    <p:sldId id="367" r:id="rId69"/>
    <p:sldId id="368" r:id="rId70"/>
    <p:sldId id="275" r:id="rId71"/>
    <p:sldId id="266" r:id="rId72"/>
    <p:sldId id="299" r:id="rId73"/>
    <p:sldId id="300" r:id="rId74"/>
    <p:sldId id="301" r:id="rId75"/>
    <p:sldId id="302" r:id="rId76"/>
    <p:sldId id="303" r:id="rId77"/>
    <p:sldId id="332" r:id="rId78"/>
    <p:sldId id="333" r:id="rId79"/>
    <p:sldId id="369" r:id="rId80"/>
    <p:sldId id="370" r:id="rId81"/>
    <p:sldId id="371" r:id="rId82"/>
    <p:sldId id="372" r:id="rId83"/>
    <p:sldId id="373" r:id="rId84"/>
    <p:sldId id="374" r:id="rId85"/>
    <p:sldId id="375" r:id="rId86"/>
    <p:sldId id="376" r:id="rId87"/>
    <p:sldId id="377" r:id="rId88"/>
    <p:sldId id="276" r:id="rId89"/>
    <p:sldId id="267" r:id="rId90"/>
    <p:sldId id="304" r:id="rId91"/>
    <p:sldId id="305" r:id="rId92"/>
    <p:sldId id="306" r:id="rId93"/>
    <p:sldId id="307" r:id="rId94"/>
    <p:sldId id="308" r:id="rId95"/>
    <p:sldId id="334" r:id="rId96"/>
    <p:sldId id="335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423" r:id="rId107"/>
    <p:sldId id="277" r:id="rId108"/>
    <p:sldId id="268" r:id="rId109"/>
    <p:sldId id="309" r:id="rId110"/>
    <p:sldId id="310" r:id="rId111"/>
    <p:sldId id="311" r:id="rId112"/>
    <p:sldId id="312" r:id="rId113"/>
    <p:sldId id="313" r:id="rId114"/>
    <p:sldId id="336" r:id="rId115"/>
    <p:sldId id="337" r:id="rId116"/>
    <p:sldId id="387" r:id="rId117"/>
    <p:sldId id="388" r:id="rId118"/>
    <p:sldId id="389" r:id="rId119"/>
    <p:sldId id="390" r:id="rId120"/>
    <p:sldId id="391" r:id="rId121"/>
    <p:sldId id="392" r:id="rId122"/>
    <p:sldId id="393" r:id="rId123"/>
    <p:sldId id="394" r:id="rId124"/>
    <p:sldId id="395" r:id="rId125"/>
    <p:sldId id="278" r:id="rId126"/>
    <p:sldId id="269" r:id="rId127"/>
    <p:sldId id="314" r:id="rId128"/>
    <p:sldId id="315" r:id="rId129"/>
    <p:sldId id="316" r:id="rId130"/>
    <p:sldId id="317" r:id="rId131"/>
    <p:sldId id="318" r:id="rId132"/>
    <p:sldId id="338" r:id="rId133"/>
    <p:sldId id="339" r:id="rId134"/>
    <p:sldId id="396" r:id="rId135"/>
    <p:sldId id="397" r:id="rId136"/>
    <p:sldId id="398" r:id="rId137"/>
    <p:sldId id="399" r:id="rId138"/>
    <p:sldId id="400" r:id="rId139"/>
    <p:sldId id="401" r:id="rId140"/>
    <p:sldId id="402" r:id="rId141"/>
    <p:sldId id="403" r:id="rId142"/>
    <p:sldId id="404" r:id="rId143"/>
    <p:sldId id="405" r:id="rId144"/>
    <p:sldId id="406" r:id="rId145"/>
    <p:sldId id="407" r:id="rId146"/>
    <p:sldId id="408" r:id="rId147"/>
    <p:sldId id="409" r:id="rId148"/>
    <p:sldId id="410" r:id="rId149"/>
    <p:sldId id="411" r:id="rId150"/>
    <p:sldId id="412" r:id="rId151"/>
    <p:sldId id="413" r:id="rId152"/>
    <p:sldId id="425" r:id="rId153"/>
    <p:sldId id="271" r:id="rId154"/>
    <p:sldId id="270" r:id="rId155"/>
    <p:sldId id="319" r:id="rId156"/>
    <p:sldId id="320" r:id="rId157"/>
    <p:sldId id="321" r:id="rId158"/>
    <p:sldId id="322" r:id="rId159"/>
    <p:sldId id="323" r:id="rId160"/>
    <p:sldId id="340" r:id="rId161"/>
    <p:sldId id="341" r:id="rId162"/>
    <p:sldId id="414" r:id="rId163"/>
    <p:sldId id="415" r:id="rId164"/>
    <p:sldId id="416" r:id="rId165"/>
    <p:sldId id="417" r:id="rId166"/>
    <p:sldId id="418" r:id="rId167"/>
    <p:sldId id="419" r:id="rId168"/>
    <p:sldId id="420" r:id="rId169"/>
    <p:sldId id="421" r:id="rId170"/>
    <p:sldId id="422" r:id="rId171"/>
    <p:sldId id="428" r:id="rId172"/>
    <p:sldId id="426" r:id="rId173"/>
    <p:sldId id="427" r:id="rId174"/>
  </p:sldIdLst>
  <p:sldSz cx="9144000" cy="6858000" type="screen4x3"/>
  <p:notesSz cx="6858000" cy="9144000"/>
  <p:embeddedFontLst>
    <p:embeddedFont>
      <p:font typeface="HelloTiffany" panose="02000603000000000000" pitchFamily="2" charset="0"/>
      <p:regular r:id="rId17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5EAF"/>
    <a:srgbClr val="01ADEE"/>
    <a:srgbClr val="99B741"/>
    <a:srgbClr val="DDE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3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viewProps" Target="viewProps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font" Target="fonts/font1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presProps" Target="presProps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1426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419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4541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60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6784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2874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4387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479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591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63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021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C6AD58-4262-461E-8A7C-D3444AEA0E38}" type="datetimeFigureOut">
              <a:rPr lang="en-IE" smtClean="0"/>
              <a:t>07/11/2024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98FE57-AF09-4795-880C-EA25F9759A3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765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8.png"/><Relationship Id="rId4" Type="http://schemas.openxmlformats.org/officeDocument/2006/relationships/image" Target="../media/image33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2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5.pn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7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38.png"/><Relationship Id="rId4" Type="http://schemas.openxmlformats.org/officeDocument/2006/relationships/image" Target="../media/image39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40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1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www.teacherspayteachers.com/Store/Hello-Literacy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hyperlink" Target="https://depositphotos.com/" TargetMode="Externa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1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2.png"/><Relationship Id="rId4" Type="http://schemas.openxmlformats.org/officeDocument/2006/relationships/image" Target="../media/image2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5.png"/><Relationship Id="rId4" Type="http://schemas.openxmlformats.org/officeDocument/2006/relationships/image" Target="../media/image2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9FB878-51AB-81C6-2E82-D5BAA4556A3C}"/>
              </a:ext>
            </a:extLst>
          </p:cNvPr>
          <p:cNvSpPr txBox="1"/>
          <p:nvPr/>
        </p:nvSpPr>
        <p:spPr>
          <a:xfrm>
            <a:off x="6016752" y="6611779"/>
            <a:ext cx="3127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7C2570-F4A3-6589-9182-706A89985F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7" name="Picture 6" descr="A green and white text&#10;&#10;Description automatically generated">
            <a:extLst>
              <a:ext uri="{FF2B5EF4-FFF2-40B4-BE49-F238E27FC236}">
                <a16:creationId xmlns:a16="http://schemas.microsoft.com/office/drawing/2014/main" id="{113C82EE-D680-8D3E-EF71-167AB2F47C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554" y="79890"/>
            <a:ext cx="4511049" cy="2438405"/>
          </a:xfrm>
          <a:prstGeom prst="rect">
            <a:avLst/>
          </a:prstGeom>
        </p:spPr>
      </p:pic>
      <p:pic>
        <p:nvPicPr>
          <p:cNvPr id="9" name="Picture 8" descr="A green and white word&#10;&#10;Description automatically generated">
            <a:extLst>
              <a:ext uri="{FF2B5EF4-FFF2-40B4-BE49-F238E27FC236}">
                <a16:creationId xmlns:a16="http://schemas.microsoft.com/office/drawing/2014/main" id="{76AE038F-6873-7C8A-5F46-DCCCE7FF75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680" y="1184279"/>
            <a:ext cx="3633223" cy="2438405"/>
          </a:xfrm>
          <a:prstGeom prst="rect">
            <a:avLst/>
          </a:prstGeom>
        </p:spPr>
      </p:pic>
      <p:pic>
        <p:nvPicPr>
          <p:cNvPr id="11" name="Picture 10" descr="Green numbers on a black background&#10;&#10;Description automatically generated">
            <a:extLst>
              <a:ext uri="{FF2B5EF4-FFF2-40B4-BE49-F238E27FC236}">
                <a16:creationId xmlns:a16="http://schemas.microsoft.com/office/drawing/2014/main" id="{5ECCD3CF-DA85-D57E-AB28-2A3DE9B775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239" y="2513620"/>
            <a:ext cx="3340615" cy="2438405"/>
          </a:xfrm>
          <a:prstGeom prst="rect">
            <a:avLst/>
          </a:prstGeom>
        </p:spPr>
      </p:pic>
      <p:pic>
        <p:nvPicPr>
          <p:cNvPr id="13" name="Picture 12" descr="A green and white text&#10;&#10;Description automatically generated">
            <a:extLst>
              <a:ext uri="{FF2B5EF4-FFF2-40B4-BE49-F238E27FC236}">
                <a16:creationId xmlns:a16="http://schemas.microsoft.com/office/drawing/2014/main" id="{5C740C92-F681-B14D-C36A-5FD1DE48B3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472" y="4141015"/>
            <a:ext cx="5671230" cy="225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2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037A05-01F2-EBEC-DD06-8C64ED7E8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4596AC-B716-DF63-9344-69C867344AB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3C487F-C442-5C6F-1CCF-DEC98E8422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0BCCC9E7-3C5D-B29E-B134-A9AD31F2C0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53AC93-0CE0-60E5-723C-D57908573CC1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An early version of what mode of transport was known as a “boneshaker”?</a:t>
            </a:r>
          </a:p>
        </p:txBody>
      </p:sp>
    </p:spTree>
    <p:extLst>
      <p:ext uri="{BB962C8B-B14F-4D97-AF65-F5344CB8AC3E}">
        <p14:creationId xmlns:p14="http://schemas.microsoft.com/office/powerpoint/2010/main" val="125020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106D00-7D0E-2CBA-89E2-FC0D429F0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14ED94-1D17-EF8C-29BC-41FF0EC37D1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0CF336-355D-8F6B-0979-467A5693C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F6CB05-D289-8E72-5ABE-CA6318F8D475}"/>
              </a:ext>
            </a:extLst>
          </p:cNvPr>
          <p:cNvSpPr txBox="1"/>
          <p:nvPr/>
        </p:nvSpPr>
        <p:spPr>
          <a:xfrm>
            <a:off x="3057812" y="1667755"/>
            <a:ext cx="51717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does it take the Earth to go around the Sun once – a day, a month, a year?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EABE048-4126-A986-490C-106ACE5374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CDD53FF-578D-CFAE-5500-F02AFF12CA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8488EF-6B52-ABC9-2418-53E6835C71CF}"/>
              </a:ext>
            </a:extLst>
          </p:cNvPr>
          <p:cNvSpPr txBox="1"/>
          <p:nvPr/>
        </p:nvSpPr>
        <p:spPr>
          <a:xfrm>
            <a:off x="3979712" y="5111496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121703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8CE5A8-0D69-6FEF-3F89-98E73CC5B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CF31C7-C3D0-1011-60C9-F131CC0E41B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C91799-6695-E739-9E33-9E3A82CEE9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5A7024-306E-47C4-BBF9-0922AE7E993F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part of the body is affected by tinnitus: eye, ear, nose?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E3755F78-6E41-F995-7DEF-8061757EE5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057BD8F2-3665-6348-3315-25AE8B2326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2C2AE5-EBF7-14D3-7835-4B6BC8D22749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Ear</a:t>
            </a:r>
          </a:p>
        </p:txBody>
      </p:sp>
    </p:spTree>
    <p:extLst>
      <p:ext uri="{BB962C8B-B14F-4D97-AF65-F5344CB8AC3E}">
        <p14:creationId xmlns:p14="http://schemas.microsoft.com/office/powerpoint/2010/main" val="3943665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A437C-C92F-4837-13A0-BBC3A3CAD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CA8D82-3C8C-13B8-14EC-4E15D30FC12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85F676-304C-D728-34D3-1135C8E21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36968A-51B9-78A9-4F4E-D03CDC016E40}"/>
              </a:ext>
            </a:extLst>
          </p:cNvPr>
          <p:cNvSpPr txBox="1"/>
          <p:nvPr/>
        </p:nvSpPr>
        <p:spPr>
          <a:xfrm>
            <a:off x="3057812" y="1667755"/>
            <a:ext cx="51717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tree do these conkers come from?</a:t>
            </a:r>
          </a:p>
        </p:txBody>
      </p:sp>
      <p:pic>
        <p:nvPicPr>
          <p:cNvPr id="6" name="Picture 5" descr="A close up of a string&#10;&#10;Description automatically generated">
            <a:extLst>
              <a:ext uri="{FF2B5EF4-FFF2-40B4-BE49-F238E27FC236}">
                <a16:creationId xmlns:a16="http://schemas.microsoft.com/office/drawing/2014/main" id="{4C86C579-BD05-19B5-1AC8-5D3BD117F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18729" r="8800" b="14600"/>
          <a:stretch/>
        </p:blipFill>
        <p:spPr>
          <a:xfrm>
            <a:off x="4162592" y="3358883"/>
            <a:ext cx="2253140" cy="115508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128624E-B252-8390-79FD-7870B515D3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30B1DF3A-D858-5735-8C65-280F5EBECC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B8A94B-10F5-518E-011C-510E7DF3DF56}"/>
              </a:ext>
            </a:extLst>
          </p:cNvPr>
          <p:cNvSpPr txBox="1"/>
          <p:nvPr/>
        </p:nvSpPr>
        <p:spPr>
          <a:xfrm>
            <a:off x="2778920" y="4810275"/>
            <a:ext cx="5729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Horse Chestnut</a:t>
            </a:r>
          </a:p>
        </p:txBody>
      </p:sp>
    </p:spTree>
    <p:extLst>
      <p:ext uri="{BB962C8B-B14F-4D97-AF65-F5344CB8AC3E}">
        <p14:creationId xmlns:p14="http://schemas.microsoft.com/office/powerpoint/2010/main" val="1110397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BD69A7-E5D6-25CA-8786-E0404E66D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E02E3F-51F1-0BBA-E57F-F4E1190C40F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D8E90-5BFA-3B59-C00A-86B51B977E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74E220-60D9-E9C0-0D57-22E6EAAC454C}"/>
              </a:ext>
            </a:extLst>
          </p:cNvPr>
          <p:cNvSpPr txBox="1"/>
          <p:nvPr/>
        </p:nvSpPr>
        <p:spPr>
          <a:xfrm>
            <a:off x="3057812" y="1667755"/>
            <a:ext cx="51717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plant-eating African land mammal has a tongue which is almost half a metre long?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D7488D7-7B76-A01D-7C16-5FC85AFE5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4F3DE4B-677A-8FED-3CDA-6A2A36C113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8CB497-B7F6-E865-2ECA-AEC26D3EC8FB}"/>
              </a:ext>
            </a:extLst>
          </p:cNvPr>
          <p:cNvSpPr txBox="1"/>
          <p:nvPr/>
        </p:nvSpPr>
        <p:spPr>
          <a:xfrm>
            <a:off x="3961424" y="5001768"/>
            <a:ext cx="3253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Giraffe</a:t>
            </a:r>
          </a:p>
        </p:txBody>
      </p:sp>
    </p:spTree>
    <p:extLst>
      <p:ext uri="{BB962C8B-B14F-4D97-AF65-F5344CB8AC3E}">
        <p14:creationId xmlns:p14="http://schemas.microsoft.com/office/powerpoint/2010/main" val="4016299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F4A9CD-C07A-C425-A15A-80C3A7147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5A213E-7B1E-6E79-AE8C-ADB042F38C37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E5977F-2D3E-BDA1-82AC-702FAB4556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8419A361-3BE4-56E2-0497-CAC98008D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EF6828BB-6DCB-BE24-455C-B11F2B5EED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16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7B9C88-4874-77BC-E4F4-0C999B643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15658-E651-CC5B-6AB5-16E9924DD4A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34B0D3-80F5-0943-B24B-0142313592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41205EC-A85B-7104-3BCD-E7173F887E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771F5A21-F249-CCAC-5598-110BAB2F61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39DEA0-092F-43E7-A628-0475381162B6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computers like to eat?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6877B4-A050-D25F-6849-CEFCB9B00AD6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Chips!</a:t>
            </a:r>
          </a:p>
        </p:txBody>
      </p:sp>
    </p:spTree>
    <p:extLst>
      <p:ext uri="{BB962C8B-B14F-4D97-AF65-F5344CB8AC3E}">
        <p14:creationId xmlns:p14="http://schemas.microsoft.com/office/powerpoint/2010/main" val="2620618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BC3F9-C024-9C58-A38A-94AA1AA92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BB8C447-83D6-354D-712B-E61AD1A81EE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DF9784-7248-F062-83CA-DC86A74B0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EAF506-2372-DEB5-D2E4-917539CFE7DB}"/>
              </a:ext>
            </a:extLst>
          </p:cNvPr>
          <p:cNvSpPr txBox="1"/>
          <p:nvPr/>
        </p:nvSpPr>
        <p:spPr>
          <a:xfrm>
            <a:off x="2670048" y="1351508"/>
            <a:ext cx="5760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28575">
                  <a:solidFill>
                    <a:srgbClr val="99B741"/>
                  </a:solidFill>
                </a:ln>
                <a:solidFill>
                  <a:srgbClr val="DDEA4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78618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521915-102A-8D0E-7E5D-1D76F8307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03D603-A3AF-0C5D-B586-5B1CD8C1C55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D75D3B-C7A2-01AA-DDB2-5AA3509A49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green and white logo&#10;&#10;Description automatically generated">
            <a:extLst>
              <a:ext uri="{FF2B5EF4-FFF2-40B4-BE49-F238E27FC236}">
                <a16:creationId xmlns:a16="http://schemas.microsoft.com/office/drawing/2014/main" id="{657CE9BA-E18F-2918-C807-4266B9363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964" y="2044098"/>
            <a:ext cx="5761190" cy="276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5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AF045A-F7FF-ACB5-F43A-1883A1EF3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B8AEB6-2DB5-7637-FE14-6293BB0704B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502530-BAD0-5C09-6F8A-2A78E7F50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9261F935-E2A6-A139-8BD5-4B72FD029A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1E6D86-0931-2F21-ACC9-18B963F6CA55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sound travels faster through water than air?</a:t>
            </a:r>
          </a:p>
        </p:txBody>
      </p:sp>
    </p:spTree>
    <p:extLst>
      <p:ext uri="{BB962C8B-B14F-4D97-AF65-F5344CB8AC3E}">
        <p14:creationId xmlns:p14="http://schemas.microsoft.com/office/powerpoint/2010/main" val="298964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268BD2-E50D-31EE-A2A0-3A68D9D02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6F3B40-4EA5-2AFA-7B97-5B4E55EF34C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D00870-E9CA-0CA0-A256-DB8F2626E5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DEEFA7B8-9C45-D3B2-737D-568DAC274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E772E7-2A25-BE87-DE49-BDD964A59FDC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boiling point of water in degrees Celsius?</a:t>
            </a:r>
          </a:p>
        </p:txBody>
      </p:sp>
    </p:spTree>
    <p:extLst>
      <p:ext uri="{BB962C8B-B14F-4D97-AF65-F5344CB8AC3E}">
        <p14:creationId xmlns:p14="http://schemas.microsoft.com/office/powerpoint/2010/main" val="280588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136F09-079E-16A9-B714-CE5767A5C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977ECB-FDDB-8941-5DB0-19B5FA8F001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3B719D-5828-9822-6765-0546A8DB46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E92CE18-AE4B-A3F3-C138-E12AC67FD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919D68-235F-55F9-B0D1-937C5ADDB82C}"/>
              </a:ext>
            </a:extLst>
          </p:cNvPr>
          <p:cNvSpPr txBox="1"/>
          <p:nvPr/>
        </p:nvSpPr>
        <p:spPr>
          <a:xfrm>
            <a:off x="3057812" y="1667755"/>
            <a:ext cx="5171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With what season do you associate this bird?</a:t>
            </a:r>
          </a:p>
        </p:txBody>
      </p:sp>
      <p:pic>
        <p:nvPicPr>
          <p:cNvPr id="7" name="Picture 6" descr="A bird standing on a branch&#10;&#10;Description automatically generated">
            <a:extLst>
              <a:ext uri="{FF2B5EF4-FFF2-40B4-BE49-F238E27FC236}">
                <a16:creationId xmlns:a16="http://schemas.microsoft.com/office/drawing/2014/main" id="{FC593991-B325-BCE4-FB89-0F93D8D945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0" t="18500" r="26500" b="3200"/>
          <a:stretch/>
        </p:blipFill>
        <p:spPr>
          <a:xfrm>
            <a:off x="3877056" y="3914524"/>
            <a:ext cx="2615184" cy="211319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86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CDB732-9777-9A5C-7748-85C1FD7B2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7B4F6A-DA51-9117-E337-64C843A8AE5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25C4D-2B1D-9BFA-CABC-4C5C6ED159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E87FDA23-540E-AA20-ABEA-755AA1BF08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9E972B-E416-D544-09B4-D1C1A6A7DA72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 sultana or a raisin is a dried form of what type of fruit?</a:t>
            </a:r>
          </a:p>
        </p:txBody>
      </p:sp>
    </p:spTree>
    <p:extLst>
      <p:ext uri="{BB962C8B-B14F-4D97-AF65-F5344CB8AC3E}">
        <p14:creationId xmlns:p14="http://schemas.microsoft.com/office/powerpoint/2010/main" val="144825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A84DE1-92E3-C3AF-9B84-89A15060B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C8E8E4-C635-F7B4-AF61-00AD54FFB00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41D65-11E6-4EA9-B4A7-B53FD1E8F8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1A151B27-BA33-A808-AF06-E882A0AB6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002428-FB8D-DC39-8CE5-1CF779FF19AD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word means when animals sleep throughout the winter?</a:t>
            </a:r>
          </a:p>
        </p:txBody>
      </p:sp>
    </p:spTree>
    <p:extLst>
      <p:ext uri="{BB962C8B-B14F-4D97-AF65-F5344CB8AC3E}">
        <p14:creationId xmlns:p14="http://schemas.microsoft.com/office/powerpoint/2010/main" val="3461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DD8E2C-6487-BCC4-982E-EC44020B0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87407C-1630-4209-ECBC-5DC387D6375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75486B-6CAE-C037-D66B-3E431B2AC3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4CDEC09E-9CE2-7F1C-AFED-FB7C3B4B6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2732F2-4209-53DD-5A87-72D43FF8537C}"/>
              </a:ext>
            </a:extLst>
          </p:cNvPr>
          <p:cNvSpPr txBox="1"/>
          <p:nvPr/>
        </p:nvSpPr>
        <p:spPr>
          <a:xfrm>
            <a:off x="3057812" y="1667755"/>
            <a:ext cx="348929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correct name for stitches in a wound: sutures, statures, structures?</a:t>
            </a:r>
          </a:p>
        </p:txBody>
      </p:sp>
      <p:pic>
        <p:nvPicPr>
          <p:cNvPr id="6" name="Picture 5" descr="Close-up of a wound on a person's finger&#10;&#10;Description automatically generated">
            <a:extLst>
              <a:ext uri="{FF2B5EF4-FFF2-40B4-BE49-F238E27FC236}">
                <a16:creationId xmlns:a16="http://schemas.microsoft.com/office/drawing/2014/main" id="{1D019976-51FB-6980-F62A-CBE4537E00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62" y="2286080"/>
            <a:ext cx="1840938" cy="276140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1759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C0747F-A1E1-2C16-F2C2-E571C0CCC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571A1B-FEFA-1CF4-DB88-C62F1CA5201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DB9FDA-FAD5-C08C-25EB-5C703B465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D3344149-C897-D736-5962-7F20E851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7952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924D1D-FF72-0DE9-4F4A-DA0267ADD9A6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name is given to an eagle’s nest?</a:t>
            </a:r>
          </a:p>
        </p:txBody>
      </p:sp>
    </p:spTree>
    <p:extLst>
      <p:ext uri="{BB962C8B-B14F-4D97-AF65-F5344CB8AC3E}">
        <p14:creationId xmlns:p14="http://schemas.microsoft.com/office/powerpoint/2010/main" val="393973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0571AB-4E22-5AF2-5A7A-272FFB8CE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BC62E0-C9C8-29B0-1DAC-C555AB541FE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216C17-7408-832D-A55C-C997F26563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6C4F84F-E373-8185-78C6-0B735B3A4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36843F64-F92A-BF95-C842-E640D8826D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3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3FE011-D853-B236-E429-5FC99EC3D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056D69-912C-E18E-59A4-92680131ABA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A661E6-BAF5-BA52-EC8C-E56E1370E2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6AB5BFD-68AD-1250-BAFD-02FF4221A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39E99BF9-8C70-D3E3-3580-2BA625C3DC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4FC07B-F4E3-8217-E8EE-180B33CE4C84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can run but cannot walk?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6B52C3-0665-E014-5774-82EB3C41A77E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Water!</a:t>
            </a:r>
          </a:p>
        </p:txBody>
      </p:sp>
    </p:spTree>
    <p:extLst>
      <p:ext uri="{BB962C8B-B14F-4D97-AF65-F5344CB8AC3E}">
        <p14:creationId xmlns:p14="http://schemas.microsoft.com/office/powerpoint/2010/main" val="301581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06D9C5-2146-A218-0FD2-5A6C5011C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070069-1745-9027-506B-8360DF1CCF0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FBF0A-8132-4A5B-B218-23DA5411BB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green and white text&#10;&#10;Description automatically generated">
            <a:extLst>
              <a:ext uri="{FF2B5EF4-FFF2-40B4-BE49-F238E27FC236}">
                <a16:creationId xmlns:a16="http://schemas.microsoft.com/office/drawing/2014/main" id="{98F3713B-FE3B-B997-4ED1-42AC9E932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866" y="670558"/>
            <a:ext cx="5765143" cy="2758442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1A2307B8-415B-142B-E4F3-039AC18FB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834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33C102-A396-89DD-0188-B962477B7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58B6B-D3FD-9879-D67B-8573562007C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2BA542-37A9-2FEF-B1FD-E6EB45B8BF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3D01FF4A-ACEE-E3A0-E3D0-D2861647B1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C14892-6B7C-7205-3AA2-837259A1BD69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there are over 500 bones in the human body?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8EBAD51-6E96-F6C9-7673-F5236700E7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6F4A80-F0B8-6CC1-ACAA-69E94A0337F3}"/>
              </a:ext>
            </a:extLst>
          </p:cNvPr>
          <p:cNvSpPr txBox="1"/>
          <p:nvPr/>
        </p:nvSpPr>
        <p:spPr>
          <a:xfrm>
            <a:off x="3255264" y="5001768"/>
            <a:ext cx="4773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False </a:t>
            </a:r>
            <a:r>
              <a:rPr lang="en-IE" sz="32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(it’s 206)</a:t>
            </a:r>
          </a:p>
        </p:txBody>
      </p:sp>
    </p:spTree>
    <p:extLst>
      <p:ext uri="{BB962C8B-B14F-4D97-AF65-F5344CB8AC3E}">
        <p14:creationId xmlns:p14="http://schemas.microsoft.com/office/powerpoint/2010/main" val="281747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04DF71-BF38-0DF8-10B1-5F73370E1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1EE245-8AC2-3457-611A-1060ECDA59A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B5D26C-C50F-1665-B7C3-182466F79F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0025C4-4C31-8CFE-71DC-0E78D07C609A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Are the letters on a standard computer keyboard in upper or lower case?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21C0DA5-6589-766C-5203-FA161F8226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6908939-35B6-E190-7E9C-C302F15CE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7FAF1C-ABDF-A34F-DA58-0A9FD350D2BE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Upper</a:t>
            </a:r>
          </a:p>
        </p:txBody>
      </p:sp>
    </p:spTree>
    <p:extLst>
      <p:ext uri="{BB962C8B-B14F-4D97-AF65-F5344CB8AC3E}">
        <p14:creationId xmlns:p14="http://schemas.microsoft.com/office/powerpoint/2010/main" val="240416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77F1DA-70F8-4252-4853-2CE8B8333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12D057-5AFF-C5CF-C136-13054A41E3E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D11F6F-4472-BCA0-121D-E52E2A912C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6E1C27-E766-77EE-A6A9-E31CF91A41AF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 sloe is the fruit of which bush/tree: blackberry, blackthorn, blueberry?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E39A043-86ED-71D7-1956-17CDF1CBF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2CDE61D-A0D9-660D-BB18-AC21A7B31E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B8C901-DC0E-FF21-800B-7C62DAAD2909}"/>
              </a:ext>
            </a:extLst>
          </p:cNvPr>
          <p:cNvSpPr txBox="1"/>
          <p:nvPr/>
        </p:nvSpPr>
        <p:spPr>
          <a:xfrm>
            <a:off x="3057812" y="4986152"/>
            <a:ext cx="5010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Blackthorn</a:t>
            </a:r>
          </a:p>
        </p:txBody>
      </p:sp>
    </p:spTree>
    <p:extLst>
      <p:ext uri="{BB962C8B-B14F-4D97-AF65-F5344CB8AC3E}">
        <p14:creationId xmlns:p14="http://schemas.microsoft.com/office/powerpoint/2010/main" val="2415895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A13E7-E44A-0C30-ACCB-4115F91F8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0FF288-C9EE-F58D-2D2A-E03BDBC34E6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D1C686-B1F4-26A2-50B6-09267CFE26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8F4B754-035A-0DFD-BE38-C34FDEFC3A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3603A2-6BBC-DA79-0296-D7768372387F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planet shares its name with a plant that traps and eats insects?</a:t>
            </a:r>
          </a:p>
        </p:txBody>
      </p:sp>
    </p:spTree>
    <p:extLst>
      <p:ext uri="{BB962C8B-B14F-4D97-AF65-F5344CB8AC3E}">
        <p14:creationId xmlns:p14="http://schemas.microsoft.com/office/powerpoint/2010/main" val="127196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90B169-A756-ACD9-D503-FE53EC8FC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256AD2-CB93-8B81-F27C-8413B0682AA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3602FE-FE04-EE70-2602-33DBA6845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38F119-8DD4-01EF-F9F9-A834B46F7A89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wings does a wasp have: 4, 6, 8?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22783C0-8DDE-2745-5A9D-AD6E14262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C7C124E0-E1D7-DB88-8BC3-5B19A52CD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983022-FD1D-5481-921C-FA81AAB60E0C}"/>
              </a:ext>
            </a:extLst>
          </p:cNvPr>
          <p:cNvSpPr txBox="1"/>
          <p:nvPr/>
        </p:nvSpPr>
        <p:spPr>
          <a:xfrm>
            <a:off x="3961424" y="5001768"/>
            <a:ext cx="3902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4 </a:t>
            </a:r>
            <a:r>
              <a:rPr lang="en-IE" sz="3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(two pairs)</a:t>
            </a:r>
          </a:p>
        </p:txBody>
      </p:sp>
    </p:spTree>
    <p:extLst>
      <p:ext uri="{BB962C8B-B14F-4D97-AF65-F5344CB8AC3E}">
        <p14:creationId xmlns:p14="http://schemas.microsoft.com/office/powerpoint/2010/main" val="352126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C74AA3-317B-DA19-68A3-00B63C74C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98C737-3C14-EE0C-36C4-1C75C88F981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2171F4-C14D-6E26-9EC0-5BC324D2C2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B66829-16A7-16F7-7872-02189EC87F87}"/>
              </a:ext>
            </a:extLst>
          </p:cNvPr>
          <p:cNvSpPr txBox="1"/>
          <p:nvPr/>
        </p:nvSpPr>
        <p:spPr>
          <a:xfrm>
            <a:off x="2953512" y="1667755"/>
            <a:ext cx="28712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scientist is this: astronomer, archaeologist, audiologist?</a:t>
            </a:r>
          </a:p>
        </p:txBody>
      </p:sp>
      <p:pic>
        <p:nvPicPr>
          <p:cNvPr id="6" name="Picture 5" descr="A person digging in the sand&#10;&#10;Description automatically generated">
            <a:extLst>
              <a:ext uri="{FF2B5EF4-FFF2-40B4-BE49-F238E27FC236}">
                <a16:creationId xmlns:a16="http://schemas.microsoft.com/office/drawing/2014/main" id="{6CB396F8-D0BD-A888-AFCF-8E3AD2A1E5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2502" r="11500" b="8774"/>
          <a:stretch/>
        </p:blipFill>
        <p:spPr>
          <a:xfrm>
            <a:off x="5779416" y="2279653"/>
            <a:ext cx="2450184" cy="243840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F1888CB-728A-A4CB-1A21-19FD2BB73C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D011A51-C605-CCB1-B9F5-D52E315C3E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5D99BC-30BE-C96C-5E18-AC7794F4DA53}"/>
              </a:ext>
            </a:extLst>
          </p:cNvPr>
          <p:cNvSpPr txBox="1"/>
          <p:nvPr/>
        </p:nvSpPr>
        <p:spPr>
          <a:xfrm>
            <a:off x="2720591" y="5065776"/>
            <a:ext cx="5509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Archaeologist</a:t>
            </a:r>
          </a:p>
        </p:txBody>
      </p:sp>
    </p:spTree>
    <p:extLst>
      <p:ext uri="{BB962C8B-B14F-4D97-AF65-F5344CB8AC3E}">
        <p14:creationId xmlns:p14="http://schemas.microsoft.com/office/powerpoint/2010/main" val="181455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9E3D5C-2420-32EF-E3E8-30769DF4C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C7D831-9306-FAC1-B501-D9CF4F7ECA0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AC53A5-AD1A-AFEE-9D82-39E6612A4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CE4315-C779-3DC0-A94C-57D54C3E59E3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comet, last seen in 1986, will not be seen again until 2061?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310425B-5028-FAE4-60E1-B97166C326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79" y="209932"/>
            <a:ext cx="3214323" cy="2100865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C051404-0C20-1587-67CB-A71FCC81B4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E5C2EF-F426-6D2E-267E-0CB415245366}"/>
              </a:ext>
            </a:extLst>
          </p:cNvPr>
          <p:cNvSpPr txBox="1"/>
          <p:nvPr/>
        </p:nvSpPr>
        <p:spPr>
          <a:xfrm>
            <a:off x="3057812" y="5120640"/>
            <a:ext cx="5074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Halley’s Comet</a:t>
            </a:r>
          </a:p>
        </p:txBody>
      </p:sp>
    </p:spTree>
    <p:extLst>
      <p:ext uri="{BB962C8B-B14F-4D97-AF65-F5344CB8AC3E}">
        <p14:creationId xmlns:p14="http://schemas.microsoft.com/office/powerpoint/2010/main" val="300378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A9C927-5E47-F45F-F2A3-198DA8D35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AE02A9-4764-CB12-2C90-A5A5EE1BB88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486A9F-DC10-CB3B-DF1C-F730F68A83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2375CE3-4C30-3ADE-9380-578C065C72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BAE61F1-AFB7-C1E0-1859-BA0E9B326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2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01EB1F-D713-CB97-F8A8-9D828F5F2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F7BB02-BC6F-8CC0-7925-47C1698E348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254D62-A796-82BE-4E88-0CE8F3D44E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5F70612-6BA7-34E3-346A-1508814406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08E16E98-28FA-53B1-C97D-1F7900CC29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F0A700-FA4E-F546-AA1E-6438C074875E}"/>
              </a:ext>
            </a:extLst>
          </p:cNvPr>
          <p:cNvSpPr txBox="1"/>
          <p:nvPr/>
        </p:nvSpPr>
        <p:spPr>
          <a:xfrm>
            <a:off x="2943876" y="185833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Why did the scientist remove her doorbell?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FE18A6-2BB3-DC3D-1051-FEF79ECE7B65}"/>
              </a:ext>
            </a:extLst>
          </p:cNvPr>
          <p:cNvSpPr txBox="1"/>
          <p:nvPr/>
        </p:nvSpPr>
        <p:spPr>
          <a:xfrm>
            <a:off x="2884827" y="4272313"/>
            <a:ext cx="5532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She wanted to win the no-bell prize!</a:t>
            </a:r>
          </a:p>
        </p:txBody>
      </p:sp>
    </p:spTree>
    <p:extLst>
      <p:ext uri="{BB962C8B-B14F-4D97-AF65-F5344CB8AC3E}">
        <p14:creationId xmlns:p14="http://schemas.microsoft.com/office/powerpoint/2010/main" val="28367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ECF11-69FE-AFC8-7A40-5354319A0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BFC0B56-327C-0408-4FBB-67872A69A4B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BFFB74-3FF1-AA3B-0651-818A467DD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green and white text&#10;&#10;Description automatically generated">
            <a:extLst>
              <a:ext uri="{FF2B5EF4-FFF2-40B4-BE49-F238E27FC236}">
                <a16:creationId xmlns:a16="http://schemas.microsoft.com/office/drawing/2014/main" id="{0A438158-3B40-1977-9649-0E8F338AD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679" y="1967900"/>
            <a:ext cx="6048953" cy="292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3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5E0F71-FE55-FDE4-0397-A99A631B4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7E62D1-4AB1-E7E4-B9C7-25F01E095EE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48FCB3-6899-280A-9120-B524FFB13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2DB2A38D-6E7E-93C1-7C51-5900F2ECE2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C45DB1-0AAE-0A78-70A7-1DDA9934F255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mice can live for up to ten years?</a:t>
            </a:r>
          </a:p>
        </p:txBody>
      </p:sp>
    </p:spTree>
    <p:extLst>
      <p:ext uri="{BB962C8B-B14F-4D97-AF65-F5344CB8AC3E}">
        <p14:creationId xmlns:p14="http://schemas.microsoft.com/office/powerpoint/2010/main" val="99193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4AF3AC-93E2-E56C-4862-E932D31C5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8DA01D-816A-318C-B6D1-479E7214BA0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E6584B-8F35-ABAB-0464-0CB592AE5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4BEB0F03-E4D8-AC69-D3A3-D06420B92F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E5C216-2FFD-4B5C-1292-D0C0AABE9294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part of an egg is also known as the albumen – the white or the yolk?</a:t>
            </a:r>
          </a:p>
        </p:txBody>
      </p:sp>
    </p:spTree>
    <p:extLst>
      <p:ext uri="{BB962C8B-B14F-4D97-AF65-F5344CB8AC3E}">
        <p14:creationId xmlns:p14="http://schemas.microsoft.com/office/powerpoint/2010/main" val="409221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771DE-618B-F1F3-863E-09706497F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AAE04A-D7A8-F67D-5584-0101E725EDF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6F5077-230D-0821-5DB3-D4322FFA31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9345CD6E-8EB1-D692-0EFF-BC0AF6E0A0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9B1709-4966-F474-9AE7-A39051CA7F4C}"/>
              </a:ext>
            </a:extLst>
          </p:cNvPr>
          <p:cNvSpPr txBox="1"/>
          <p:nvPr/>
        </p:nvSpPr>
        <p:spPr>
          <a:xfrm>
            <a:off x="3057812" y="1667755"/>
            <a:ext cx="51717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The Bora and the Mistral both come from the North and they are cold. What are they?</a:t>
            </a:r>
          </a:p>
        </p:txBody>
      </p:sp>
    </p:spTree>
    <p:extLst>
      <p:ext uri="{BB962C8B-B14F-4D97-AF65-F5344CB8AC3E}">
        <p14:creationId xmlns:p14="http://schemas.microsoft.com/office/powerpoint/2010/main" val="5674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94152-5DA1-4054-C2B8-18B541A89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86283C-BF88-37F9-235E-7CA64884A30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F214A0-93AE-5149-42B8-83CCCD60F0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938A973E-0D94-BA49-B8BA-DF809FC79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1A641D-57C6-2E2E-855E-7BF8FCECB185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Beginning with S, what liquid is formed when the mouth “waters”?</a:t>
            </a:r>
          </a:p>
        </p:txBody>
      </p:sp>
    </p:spTree>
    <p:extLst>
      <p:ext uri="{BB962C8B-B14F-4D97-AF65-F5344CB8AC3E}">
        <p14:creationId xmlns:p14="http://schemas.microsoft.com/office/powerpoint/2010/main" val="251066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39C876-C988-865C-6DA2-2867D077D6D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EA6C40-E998-C38F-9930-09FAE4A1B1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915BB155-1DD3-2B6D-C014-F41FE5661E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D6328F42-BD6F-4950-BC11-6D6401E1AE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4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559528-4940-A520-41BE-52A3DD953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411540-207D-9C21-0941-921EC32C6F3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2B2C26-EE3B-AED9-8E3F-FFC59A21A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A6089FA1-7B1C-3F32-C80E-AA5640BC53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B2E1A0-F11D-1FB5-40A8-A5F498C6EFC1}"/>
              </a:ext>
            </a:extLst>
          </p:cNvPr>
          <p:cNvSpPr txBox="1"/>
          <p:nvPr/>
        </p:nvSpPr>
        <p:spPr>
          <a:xfrm>
            <a:off x="3057812" y="1667755"/>
            <a:ext cx="5171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 kookaburra bird is native to what country?</a:t>
            </a:r>
          </a:p>
        </p:txBody>
      </p:sp>
      <p:pic>
        <p:nvPicPr>
          <p:cNvPr id="6" name="Picture 5" descr="A bird sitting on a railing&#10;&#10;Description automatically generated">
            <a:extLst>
              <a:ext uri="{FF2B5EF4-FFF2-40B4-BE49-F238E27FC236}">
                <a16:creationId xmlns:a16="http://schemas.microsoft.com/office/drawing/2014/main" id="{9CF0E86A-B6FE-4A68-5006-AD18691D82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8110"/>
          <a:stretch/>
        </p:blipFill>
        <p:spPr>
          <a:xfrm>
            <a:off x="3595960" y="3914524"/>
            <a:ext cx="3303734" cy="20185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000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4E5502-DE46-DCE2-3A74-1DE671354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5F662B-D3E9-2D65-5D8C-1ABB0E99227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082707-5C62-678F-5B28-B3A4A0FB6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6ACA4CD7-6B38-4A15-AE8C-DC98639F2E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60" y="-90603"/>
            <a:ext cx="3755144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364F6C-5DB7-9A28-7FE4-BD1DF6AD3CB0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insect carries the malaria disease?</a:t>
            </a:r>
          </a:p>
        </p:txBody>
      </p:sp>
    </p:spTree>
    <p:extLst>
      <p:ext uri="{BB962C8B-B14F-4D97-AF65-F5344CB8AC3E}">
        <p14:creationId xmlns:p14="http://schemas.microsoft.com/office/powerpoint/2010/main" val="333829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E72228-6A1F-1E04-A562-66E6B33E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23A05C-8F23-85C2-DA47-52C84A0B2DB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3C1C89-983D-F688-09E1-5B425A81C9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6FC8E10-37EC-B80C-B0D3-9D3DAFD99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0AFA3DDA-114F-F18B-CE84-3402D2D7AD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71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D4DE33-ADFD-4885-9079-5F8AA3D46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1A9690-D266-6E15-BBDB-1E1C8720285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6A5E0A-D467-AF1E-B34D-E8503FB5FD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EDA7660-300B-FCA1-5869-0281FCC00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CE1CF6B3-1983-23C1-4F38-77E7C0B23E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A4840C-9E75-7B39-94CB-C1D9C5A98715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Why didn’t the skeleton go to the ball?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DA8AF3-DD71-7FA0-5D61-E215A129CA0D}"/>
              </a:ext>
            </a:extLst>
          </p:cNvPr>
          <p:cNvSpPr txBox="1"/>
          <p:nvPr/>
        </p:nvSpPr>
        <p:spPr>
          <a:xfrm>
            <a:off x="2943876" y="4349540"/>
            <a:ext cx="51717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It had no body to go with!</a:t>
            </a:r>
          </a:p>
        </p:txBody>
      </p:sp>
    </p:spTree>
    <p:extLst>
      <p:ext uri="{BB962C8B-B14F-4D97-AF65-F5344CB8AC3E}">
        <p14:creationId xmlns:p14="http://schemas.microsoft.com/office/powerpoint/2010/main" val="388025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DDE0C6-EC72-9778-1F03-EFFAB1E01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DAE7EF-A97A-19F0-5D55-BF0D5C749AA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0CE497-8F81-0390-1A80-301F66A6C6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green and white logo&#10;&#10;Description automatically generated">
            <a:extLst>
              <a:ext uri="{FF2B5EF4-FFF2-40B4-BE49-F238E27FC236}">
                <a16:creationId xmlns:a16="http://schemas.microsoft.com/office/drawing/2014/main" id="{67C3BAA4-2184-EF44-5BD9-B2996C3AA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32" y="818802"/>
            <a:ext cx="5761190" cy="2769803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0620D9ED-B86D-5481-576C-7F71CE2848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4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1E6CDF-0F18-A5CD-E5A3-85953AE86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D91452-A559-7826-B0E8-C9BE15821E1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3DEB0C-92A9-E37C-9FE1-210FD6DD2B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6" name="Picture 15" descr="A blue and white text&#10;&#10;Description automatically generated">
            <a:extLst>
              <a:ext uri="{FF2B5EF4-FFF2-40B4-BE49-F238E27FC236}">
                <a16:creationId xmlns:a16="http://schemas.microsoft.com/office/drawing/2014/main" id="{CCA08DAD-53D0-1889-CBAB-807D83B18F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A255CC-1158-85A4-AB6F-B102E3557839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false: sound travels faster through water than air?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B3F945B-C2BC-6099-C652-A6DE4C7A44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9AC27C-EC28-3146-030E-08387C215AE5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258759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E04B06-8CB5-0DE6-20D5-BF4E24DE8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6CD127-F459-1E3D-2522-D7EF90921FE7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EC5A7B-50B4-64A9-6538-696F79AE5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253E8A-0A78-1B29-12F4-16EF5B26B827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boiling point of water in degrees Celsius?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BC647D7-5889-A1C5-3DAB-2478DE9D4E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BC1ADE1-386F-772F-8309-787363813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3B1288-09C8-9927-42F5-9C1A392B2C42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100</a:t>
            </a:r>
            <a:r>
              <a:rPr lang="en-IE" sz="6600" b="1" baseline="30000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0</a:t>
            </a:r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52141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7BD22D-191F-7898-0BF7-7A03C70F2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75116A-7EA4-3365-25A5-66B87BE818F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24B47C-C035-9926-B6CE-5F3A511D02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1284D0-F8A6-C8E9-E087-B5FF66BCD875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 sultana or a raisin is a dried form of what type of fruit?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D06518E-7CE8-6FA0-F86F-87BA1556D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06DC1569-B366-771E-DB7A-4C6722FA55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89CB9-73DD-DF45-4A58-9251C47A6184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Grape</a:t>
            </a:r>
          </a:p>
        </p:txBody>
      </p:sp>
    </p:spTree>
    <p:extLst>
      <p:ext uri="{BB962C8B-B14F-4D97-AF65-F5344CB8AC3E}">
        <p14:creationId xmlns:p14="http://schemas.microsoft.com/office/powerpoint/2010/main" val="188759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601271-29E2-0577-3CC1-2E3396AAD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78FBE-DE6A-511B-6980-1501A205844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DD252F-BA1C-3EB2-21DF-8338386CF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A30A14-8343-BF36-07FC-4156512C4686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word means when animals sleep throughout the winter?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EAB0705-BCA4-3721-6357-BA2D82310A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3C1CD62-B19D-F048-AE19-AE1AFBA7C7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F11681-FA57-BBE8-BB69-E0427A5C2C23}"/>
              </a:ext>
            </a:extLst>
          </p:cNvPr>
          <p:cNvSpPr txBox="1"/>
          <p:nvPr/>
        </p:nvSpPr>
        <p:spPr>
          <a:xfrm>
            <a:off x="2978230" y="4892040"/>
            <a:ext cx="53309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Hibernation</a:t>
            </a:r>
          </a:p>
        </p:txBody>
      </p:sp>
    </p:spTree>
    <p:extLst>
      <p:ext uri="{BB962C8B-B14F-4D97-AF65-F5344CB8AC3E}">
        <p14:creationId xmlns:p14="http://schemas.microsoft.com/office/powerpoint/2010/main" val="338213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2BF0B8-8909-B59F-8158-892006603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59AB90-9744-92E7-79DE-69058ACA5FD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F045C9-6BD4-1E75-C626-DECBB3D92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E63E78-2B35-402D-C4AD-3078E4A6D2C0}"/>
              </a:ext>
            </a:extLst>
          </p:cNvPr>
          <p:cNvSpPr txBox="1"/>
          <p:nvPr/>
        </p:nvSpPr>
        <p:spPr>
          <a:xfrm>
            <a:off x="3057812" y="1667755"/>
            <a:ext cx="34892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correct name for stitches in a wound: sutures, statures, structures?</a:t>
            </a:r>
          </a:p>
        </p:txBody>
      </p:sp>
      <p:pic>
        <p:nvPicPr>
          <p:cNvPr id="6" name="Picture 5" descr="Close-up of a wound on a person's finger&#10;&#10;Description automatically generated">
            <a:extLst>
              <a:ext uri="{FF2B5EF4-FFF2-40B4-BE49-F238E27FC236}">
                <a16:creationId xmlns:a16="http://schemas.microsoft.com/office/drawing/2014/main" id="{D65EF6D8-C134-182B-A782-E89F2BC87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62" y="2286080"/>
            <a:ext cx="1840938" cy="276140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3D50F92-4CA7-C258-012D-A13011E436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3227970C-9A4A-8E63-EA2B-DB2A4E02B2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4D4E95-06C6-4D04-1174-7F63B9741B62}"/>
              </a:ext>
            </a:extLst>
          </p:cNvPr>
          <p:cNvSpPr txBox="1"/>
          <p:nvPr/>
        </p:nvSpPr>
        <p:spPr>
          <a:xfrm>
            <a:off x="3760256" y="5047487"/>
            <a:ext cx="3417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Sutures</a:t>
            </a:r>
          </a:p>
        </p:txBody>
      </p:sp>
    </p:spTree>
    <p:extLst>
      <p:ext uri="{BB962C8B-B14F-4D97-AF65-F5344CB8AC3E}">
        <p14:creationId xmlns:p14="http://schemas.microsoft.com/office/powerpoint/2010/main" val="2831228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7F881F-B6D2-3CE0-5B63-0A0F2A854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A6C418-871C-FFBD-D564-DFB0A5200F8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CB077-6756-AEC1-7465-6BDA8D3477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0C857381-915B-353C-0348-46D8BE830E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87F604E7-00EC-511B-53A6-8A2FE3FDC4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8CAB21-8F41-3DA1-A7D9-B42F3582C09D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Two blood cells met and fell in love.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F9EBF-A0F3-1738-4DE5-D078EDD80A88}"/>
              </a:ext>
            </a:extLst>
          </p:cNvPr>
          <p:cNvSpPr txBox="1"/>
          <p:nvPr/>
        </p:nvSpPr>
        <p:spPr>
          <a:xfrm>
            <a:off x="2943876" y="4157516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Alas, it was all in vein!</a:t>
            </a:r>
          </a:p>
        </p:txBody>
      </p:sp>
    </p:spTree>
    <p:extLst>
      <p:ext uri="{BB962C8B-B14F-4D97-AF65-F5344CB8AC3E}">
        <p14:creationId xmlns:p14="http://schemas.microsoft.com/office/powerpoint/2010/main" val="265433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C1F274-4524-D47F-B366-C37E6982B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07D7B8-897E-D6D6-0664-71487DA7832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C2189F-1FB6-C3BC-002F-87A6C3F67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2BD965-1077-5394-794A-B0C4C070A657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name is given to an eagle’s nest?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A9D30DA-018F-EB66-12EE-BF9750F148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39" y="263161"/>
            <a:ext cx="3066961" cy="197868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68E017D-4DEA-577D-259B-0CF7CACC1A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E4A884-F80E-0351-806E-34A65FBD0FAA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Eyrie</a:t>
            </a:r>
          </a:p>
        </p:txBody>
      </p:sp>
    </p:spTree>
    <p:extLst>
      <p:ext uri="{BB962C8B-B14F-4D97-AF65-F5344CB8AC3E}">
        <p14:creationId xmlns:p14="http://schemas.microsoft.com/office/powerpoint/2010/main" val="3792556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3B1701-8ABD-9A04-53BA-F332832B4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50D760-F61B-E913-4061-BC419CB88B2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E4D254-315F-1B4D-0FE5-C98E939EF6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362C597-877A-6CA7-A847-B3F68EA42E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153B22E1-6E68-A2BD-26D1-9D911E2635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7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2CDA91-8C89-DC57-B6FB-97B8321AF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67C7AD-BA20-5A61-C3A7-B32EFC9ACEC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AB9BCB-6ED4-B575-0502-611E3EF091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A6DD5E4-618C-215C-EB81-48FCB17331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57234DE3-F467-5506-CE76-C6453A318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7168A7-93FE-D3F9-B111-19BB4CD62FD2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hair do oceans have?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32BE67-9A88-58AA-921F-E80BD26EA54C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Wavy!</a:t>
            </a:r>
          </a:p>
        </p:txBody>
      </p:sp>
    </p:spTree>
    <p:extLst>
      <p:ext uri="{BB962C8B-B14F-4D97-AF65-F5344CB8AC3E}">
        <p14:creationId xmlns:p14="http://schemas.microsoft.com/office/powerpoint/2010/main" val="3540420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C5F045-AADE-7A84-DC8F-60796442F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E382C1-E9A5-D211-0152-49B03F87CA5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3D4A29-3F66-6221-F34B-A04B71697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green and white text&#10;&#10;Description automatically generated">
            <a:extLst>
              <a:ext uri="{FF2B5EF4-FFF2-40B4-BE49-F238E27FC236}">
                <a16:creationId xmlns:a16="http://schemas.microsoft.com/office/drawing/2014/main" id="{B4273355-AF93-17C4-ABF3-8CC6909B12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03" y="687740"/>
            <a:ext cx="6048953" cy="2922200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6B1D850C-E9E4-C3CC-D3D1-B912E81F04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8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52989F-38F8-E831-C14B-A7EFCB184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2001F6-C005-5642-AABE-8AC4E6E886C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BE0B26-0B3E-4543-35C7-C513DAC078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8" name="Picture 17" descr="A blue and white text&#10;&#10;Description automatically generated">
            <a:extLst>
              <a:ext uri="{FF2B5EF4-FFF2-40B4-BE49-F238E27FC236}">
                <a16:creationId xmlns:a16="http://schemas.microsoft.com/office/drawing/2014/main" id="{88EEBAAD-204A-7A20-DF80-B32DEB647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60A0CF-A78A-2B1D-F09A-0AAE7E3ED685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mice can live for up to ten years?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6CAB0CC1-9C6B-7892-03BA-CBA5E1505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9122D0-F156-26C1-8E52-0548C306BA5F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236598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79190-9F0D-20BC-96B2-D9919AEED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5ED6EC-3784-D72F-EE9F-58970EFDF4B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DE15B5-653B-A6D1-C9B6-BB386A5BA3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A09EAD-FC90-F35C-0601-E495B0038D75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part of an egg is also known as the albumen – the white or the yolk?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7CA94C8D-EE77-8D5E-7F9D-B71E3D3E02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01594A3-8555-4A85-019E-D2E551E72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B1B4B6-EE1E-B880-B7C8-5E6E3970CFB0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White</a:t>
            </a:r>
          </a:p>
        </p:txBody>
      </p:sp>
    </p:spTree>
    <p:extLst>
      <p:ext uri="{BB962C8B-B14F-4D97-AF65-F5344CB8AC3E}">
        <p14:creationId xmlns:p14="http://schemas.microsoft.com/office/powerpoint/2010/main" val="172636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75D8EB-7465-8976-EA95-0301E68C3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BB94A9-2FA5-0B73-27B2-2EAE5C4B793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BB7174-4CF7-9E0D-222A-15F0A8B8CE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5F6919-E38E-A5F9-FD1E-996A99332583}"/>
              </a:ext>
            </a:extLst>
          </p:cNvPr>
          <p:cNvSpPr txBox="1"/>
          <p:nvPr/>
        </p:nvSpPr>
        <p:spPr>
          <a:xfrm>
            <a:off x="3057812" y="1667755"/>
            <a:ext cx="51717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The Bora and the Mistral both come from the North and they are cold. What are they?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FF0FC22-F734-D359-F652-C060F4BE7E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2B1E86D-026D-2EF5-99E0-DBED44F47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8D5A5A-FD91-F7F3-7590-BA869418793D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Winds</a:t>
            </a:r>
          </a:p>
        </p:txBody>
      </p:sp>
    </p:spTree>
    <p:extLst>
      <p:ext uri="{BB962C8B-B14F-4D97-AF65-F5344CB8AC3E}">
        <p14:creationId xmlns:p14="http://schemas.microsoft.com/office/powerpoint/2010/main" val="163344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2813A9-1C95-896C-A8CE-F42DBDF6B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B6A2A8-F0F2-639C-C39E-D8DC0A3F017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E4CF2C-5742-2EA7-5C95-8703FB5049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DC2439-26B3-3E0C-492C-7BA568AB759D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Beginning with S, what liquid is formed when the mouth “waters”?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00EA32A8-C5D7-506E-E32A-FFDA87C4A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7F4C3CF-C785-A640-90E6-45329CD31D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3DFB3C-61C0-BA7A-FDBA-C6D4241913AF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Saliva</a:t>
            </a:r>
          </a:p>
        </p:txBody>
      </p:sp>
    </p:spTree>
    <p:extLst>
      <p:ext uri="{BB962C8B-B14F-4D97-AF65-F5344CB8AC3E}">
        <p14:creationId xmlns:p14="http://schemas.microsoft.com/office/powerpoint/2010/main" val="18885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C57E94-1321-0C0C-BB28-B660529B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BEE6B1-05E9-53BF-66F7-53D2774673D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A89D64-E99F-8271-5068-5D1C574AA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8DBFBF-1BCD-810E-6105-135086989690}"/>
              </a:ext>
            </a:extLst>
          </p:cNvPr>
          <p:cNvSpPr txBox="1"/>
          <p:nvPr/>
        </p:nvSpPr>
        <p:spPr>
          <a:xfrm>
            <a:off x="3057812" y="1667755"/>
            <a:ext cx="5171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 kookaburra bird is native to what country?</a:t>
            </a:r>
          </a:p>
        </p:txBody>
      </p:sp>
      <p:pic>
        <p:nvPicPr>
          <p:cNvPr id="6" name="Picture 5" descr="A bird sitting on a railing&#10;&#10;Description automatically generated">
            <a:extLst>
              <a:ext uri="{FF2B5EF4-FFF2-40B4-BE49-F238E27FC236}">
                <a16:creationId xmlns:a16="http://schemas.microsoft.com/office/drawing/2014/main" id="{47714E54-EEAB-6DD9-D720-15FD7D4D82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8110"/>
          <a:stretch/>
        </p:blipFill>
        <p:spPr>
          <a:xfrm>
            <a:off x="5696712" y="3418912"/>
            <a:ext cx="2428278" cy="148366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AF4E4F9-A8AA-50E1-8400-9813FE1FA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DD96DF7-C9F1-5205-360B-718E5D0BDE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F2CECB-E9BB-1F06-E9A1-16E995A0335D}"/>
              </a:ext>
            </a:extLst>
          </p:cNvPr>
          <p:cNvSpPr txBox="1"/>
          <p:nvPr/>
        </p:nvSpPr>
        <p:spPr>
          <a:xfrm>
            <a:off x="3675888" y="5001768"/>
            <a:ext cx="40599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Australia</a:t>
            </a:r>
          </a:p>
        </p:txBody>
      </p:sp>
    </p:spTree>
    <p:extLst>
      <p:ext uri="{BB962C8B-B14F-4D97-AF65-F5344CB8AC3E}">
        <p14:creationId xmlns:p14="http://schemas.microsoft.com/office/powerpoint/2010/main" val="428073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BF8FBF-EF3C-36BA-9DA3-ACC993C12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27B8-5630-72C2-9746-F305264F58F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E681AB-1090-B718-FD79-86A73E25CE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DFA8CD-09FD-E841-F83E-40032A905A98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insect carries the malaria disease?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C75AEC2-7B7E-B8CF-C64C-735A3239A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204641"/>
            <a:ext cx="3099816" cy="201286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A24650E2-7C7F-24BD-43D9-FA01B75C48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70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982374-7295-CCC2-7BAD-873BE2FD1FE9}"/>
              </a:ext>
            </a:extLst>
          </p:cNvPr>
          <p:cNvSpPr txBox="1"/>
          <p:nvPr/>
        </p:nvSpPr>
        <p:spPr>
          <a:xfrm>
            <a:off x="3474720" y="4986152"/>
            <a:ext cx="3977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Mosquito</a:t>
            </a:r>
          </a:p>
        </p:txBody>
      </p:sp>
    </p:spTree>
    <p:extLst>
      <p:ext uri="{BB962C8B-B14F-4D97-AF65-F5344CB8AC3E}">
        <p14:creationId xmlns:p14="http://schemas.microsoft.com/office/powerpoint/2010/main" val="285091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731235-CEB9-0F99-E923-F05E71FC0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661A66-0CD5-643E-38E2-70CAC237A7A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64682A-64CB-2255-259D-37F817D3A3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3" name="Picture 2" descr="A green and white logo&#10;&#10;Description automatically generated">
            <a:extLst>
              <a:ext uri="{FF2B5EF4-FFF2-40B4-BE49-F238E27FC236}">
                <a16:creationId xmlns:a16="http://schemas.microsoft.com/office/drawing/2014/main" id="{8B9237A5-A878-8AF7-13AD-6B5FE5856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522" y="1990370"/>
            <a:ext cx="6042246" cy="28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8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AD1B47-DBE2-C892-43F2-73867A23A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736B3B-5B8F-C7CA-01B8-07706AB4FDA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C934EA-77F7-4DC5-FB11-50FAEBC8C3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F59558E-D336-06F0-C2CE-5EE4B7A8B3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2436D229-10FB-F512-C22F-AFFE9DC9F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7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06F433-3ABC-6BB0-896C-285F6FCF8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1EB896-4E0D-BD37-17D3-F5311023B98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016642-5ABC-D93A-8BCF-3D1E31EF5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2C80DC0-8D34-9F57-5A63-377BA8BD8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636B81E4-D12E-ED37-1211-B5A8E53BCD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ADAC1A-15CB-AF88-0D56-67D1179D528D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Why didn’t the skeleton cross the road?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8D8E-72EE-1184-484E-7945A8C8E803}"/>
              </a:ext>
            </a:extLst>
          </p:cNvPr>
          <p:cNvSpPr txBox="1"/>
          <p:nvPr/>
        </p:nvSpPr>
        <p:spPr>
          <a:xfrm>
            <a:off x="2943876" y="4256470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It didn’t have the guts!</a:t>
            </a:r>
          </a:p>
        </p:txBody>
      </p:sp>
    </p:spTree>
    <p:extLst>
      <p:ext uri="{BB962C8B-B14F-4D97-AF65-F5344CB8AC3E}">
        <p14:creationId xmlns:p14="http://schemas.microsoft.com/office/powerpoint/2010/main" val="119604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507F04-1C03-7FF5-FAFA-C990DE62A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155C3B-D06B-08CB-5BD5-9F416E983AA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1F15AF-7D83-1523-2479-E5A517CACC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93EF31-9609-A65B-D5F4-A442F9AF2112}"/>
              </a:ext>
            </a:extLst>
          </p:cNvPr>
          <p:cNvSpPr txBox="1"/>
          <p:nvPr/>
        </p:nvSpPr>
        <p:spPr>
          <a:xfrm>
            <a:off x="2542032" y="920621"/>
            <a:ext cx="57607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28575">
                  <a:solidFill>
                    <a:srgbClr val="99B741"/>
                  </a:solidFill>
                </a:ln>
                <a:solidFill>
                  <a:srgbClr val="DDEA4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Final Scores</a:t>
            </a:r>
          </a:p>
        </p:txBody>
      </p:sp>
    </p:spTree>
    <p:extLst>
      <p:ext uri="{BB962C8B-B14F-4D97-AF65-F5344CB8AC3E}">
        <p14:creationId xmlns:p14="http://schemas.microsoft.com/office/powerpoint/2010/main" val="3564578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BC47B4-7962-B213-590F-06AFAAF15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870065-077E-7296-7E90-0303CCAB621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742720-0A8B-B640-B670-7247B4871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green and white logo&#10;&#10;Description automatically generated">
            <a:extLst>
              <a:ext uri="{FF2B5EF4-FFF2-40B4-BE49-F238E27FC236}">
                <a16:creationId xmlns:a16="http://schemas.microsoft.com/office/drawing/2014/main" id="{9ACB3143-72BC-6CF9-DD68-942851AB6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109" y="1922198"/>
            <a:ext cx="6012151" cy="255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E34767-7968-77C7-8F5C-8AB64DBDF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22895E-0CB1-8F82-582C-26FC27391B0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2766CB-905B-ED26-1865-E768173C94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9716F83C-2277-FFB7-3469-CEDE04F81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3B81C2-4CAA-5B87-8BEF-DE970D58D35F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Beginning with M, which creatures have the most legs?</a:t>
            </a:r>
          </a:p>
        </p:txBody>
      </p:sp>
    </p:spTree>
    <p:extLst>
      <p:ext uri="{BB962C8B-B14F-4D97-AF65-F5344CB8AC3E}">
        <p14:creationId xmlns:p14="http://schemas.microsoft.com/office/powerpoint/2010/main" val="17066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7180DE-1611-24DC-1DA8-9921D75DD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6AB50C-022A-5A95-FDF1-440D1099BE0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11C8E5-9E85-5E3A-5DC1-9D401F8800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B31B7CFA-DCCC-DD18-69CA-5915B6C56B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9CEE6E-F394-3706-2A8B-9BB0F19BAD6D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an entomologist study?</a:t>
            </a:r>
          </a:p>
        </p:txBody>
      </p:sp>
    </p:spTree>
    <p:extLst>
      <p:ext uri="{BB962C8B-B14F-4D97-AF65-F5344CB8AC3E}">
        <p14:creationId xmlns:p14="http://schemas.microsoft.com/office/powerpoint/2010/main" val="16276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3B16BE-B08C-0196-7F1D-77AF0CED8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1AF30F-42C2-2ED1-7435-A096249EC36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BA4059-8752-58DB-3E77-8A9F405C7C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B5A750C6-7FE9-7C16-DCD6-B6FFD91E8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9D6B93-F68A-8872-6C45-09D90C671B96}"/>
              </a:ext>
            </a:extLst>
          </p:cNvPr>
          <p:cNvSpPr txBox="1"/>
          <p:nvPr/>
        </p:nvSpPr>
        <p:spPr>
          <a:xfrm>
            <a:off x="3057812" y="1667755"/>
            <a:ext cx="51717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tropics is north of the equator: Tropic of Cancer or Tropic of Capricorn?</a:t>
            </a:r>
          </a:p>
        </p:txBody>
      </p:sp>
    </p:spTree>
    <p:extLst>
      <p:ext uri="{BB962C8B-B14F-4D97-AF65-F5344CB8AC3E}">
        <p14:creationId xmlns:p14="http://schemas.microsoft.com/office/powerpoint/2010/main" val="32192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797DE5-BC42-31D7-245C-4E86092CA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8C2EC2-6570-C027-7179-28391C3A511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17064B-F6FA-96F2-0AAB-E09920592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D1A78A51-577D-D47F-2583-E5C8450FC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B5A558-876D-091B-265A-FF7530925C13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animal does angora wool come from?</a:t>
            </a:r>
          </a:p>
        </p:txBody>
      </p:sp>
    </p:spTree>
    <p:extLst>
      <p:ext uri="{BB962C8B-B14F-4D97-AF65-F5344CB8AC3E}">
        <p14:creationId xmlns:p14="http://schemas.microsoft.com/office/powerpoint/2010/main" val="328684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419D35-8520-D42C-3301-20E578CA2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0C9847-A1DF-136A-985A-EC9C2A9C403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2DD744-151C-D1AD-70FD-F712C601C3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539AA97F-29BA-5148-48FD-B0B0146D3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FA0835-5EAF-F09E-0DBC-FC5312628D98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vegetable, related to the onion, is also the national emblem of Wales?</a:t>
            </a:r>
          </a:p>
        </p:txBody>
      </p:sp>
    </p:spTree>
    <p:extLst>
      <p:ext uri="{BB962C8B-B14F-4D97-AF65-F5344CB8AC3E}">
        <p14:creationId xmlns:p14="http://schemas.microsoft.com/office/powerpoint/2010/main" val="203627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E3499C-7FF5-B3BC-5632-E809AE9D6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ED026F-4337-9DC5-C41F-53D66E0F6EE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E132C5-F363-DEE7-ADB1-D6CEA7E8EC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27A1B376-9DBB-1B4B-CD51-487A41DE3C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4681738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2FF986-AA85-15C0-B196-2691D83F29FC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group of ants?</a:t>
            </a:r>
          </a:p>
        </p:txBody>
      </p:sp>
    </p:spTree>
    <p:extLst>
      <p:ext uri="{BB962C8B-B14F-4D97-AF65-F5344CB8AC3E}">
        <p14:creationId xmlns:p14="http://schemas.microsoft.com/office/powerpoint/2010/main" val="33778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8E6BFB-8280-D23C-A400-5F9D1BFAC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A0FF2B-20ED-13EA-96CF-BED5FD7A702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FB446F-D5FD-BF6E-0B5A-D02E4085C8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9536451-5E58-38DD-2C54-18E616245B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5B8D50B-06DA-9555-23CB-ABF76D888618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a shark a fish or a mammal?</a:t>
            </a:r>
          </a:p>
        </p:txBody>
      </p:sp>
    </p:spTree>
    <p:extLst>
      <p:ext uri="{BB962C8B-B14F-4D97-AF65-F5344CB8AC3E}">
        <p14:creationId xmlns:p14="http://schemas.microsoft.com/office/powerpoint/2010/main" val="18136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0F57C-A7C6-857F-B2FC-38E30B3E5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225662-F7CA-A0EA-037D-AE847813D61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00EE57-1F03-7F27-DC1F-715376902B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0DFF81D-6B38-1F52-5943-AFFEFA24D8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3364E742-69B1-51F3-F71B-8B7326BE2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2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8CC946-5176-E9B0-C14F-B6E3CDFB7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42F1ED-85A2-E11C-1B13-A1C8261951E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B63849-D4EC-8171-8E48-81C3F6499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0BC52BC-9A09-08E9-18CC-39B383C5C2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34DA5DCD-DE52-165E-ECBF-D1FED452E1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A81C8F-D534-8094-330E-64D89145125B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it when your science teacher lowers your grade?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38AC25-A8F9-8D2D-6DAB-87B89039FE36}"/>
              </a:ext>
            </a:extLst>
          </p:cNvPr>
          <p:cNvSpPr txBox="1"/>
          <p:nvPr/>
        </p:nvSpPr>
        <p:spPr>
          <a:xfrm>
            <a:off x="3026172" y="4101022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Bio-degraded!</a:t>
            </a:r>
          </a:p>
        </p:txBody>
      </p:sp>
    </p:spTree>
    <p:extLst>
      <p:ext uri="{BB962C8B-B14F-4D97-AF65-F5344CB8AC3E}">
        <p14:creationId xmlns:p14="http://schemas.microsoft.com/office/powerpoint/2010/main" val="76072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36D645-832F-D123-C2DE-C46BC8ED7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C2B1AF-9EE5-F742-1670-50D6247763E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48091-E174-8F91-E6A0-0561251E5A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green and white logo&#10;&#10;Description automatically generated">
            <a:extLst>
              <a:ext uri="{FF2B5EF4-FFF2-40B4-BE49-F238E27FC236}">
                <a16:creationId xmlns:a16="http://schemas.microsoft.com/office/drawing/2014/main" id="{F9A36BBC-132F-8D01-7D42-A43E61A2A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093" y="870638"/>
            <a:ext cx="6012151" cy="2558362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E8F7CEEC-ED92-E70B-B3CB-628E2C8564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59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983894-B398-DE9E-45FF-E5716F7B1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DF6723-3D81-B52D-8F2E-0A0C7B7787D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416C55-450D-2B45-745A-81214729E6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20" name="Picture 19" descr="A blue and white text&#10;&#10;Description automatically generated">
            <a:extLst>
              <a:ext uri="{FF2B5EF4-FFF2-40B4-BE49-F238E27FC236}">
                <a16:creationId xmlns:a16="http://schemas.microsoft.com/office/drawing/2014/main" id="{936EF4D2-85B1-DF5D-F593-7AA8ADCA21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F3B390-4A68-EADF-A6EC-DB0AB9AC04C3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Beginning with M, which creatures have the most legs?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F2AFFB9-53C7-9E5D-C408-6FB8C06E27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FB8F3F-F62E-79DA-FCE5-65B5A4F995CD}"/>
              </a:ext>
            </a:extLst>
          </p:cNvPr>
          <p:cNvSpPr txBox="1"/>
          <p:nvPr/>
        </p:nvSpPr>
        <p:spPr>
          <a:xfrm>
            <a:off x="3198330" y="5001768"/>
            <a:ext cx="42631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Millipedes</a:t>
            </a:r>
          </a:p>
        </p:txBody>
      </p:sp>
    </p:spTree>
    <p:extLst>
      <p:ext uri="{BB962C8B-B14F-4D97-AF65-F5344CB8AC3E}">
        <p14:creationId xmlns:p14="http://schemas.microsoft.com/office/powerpoint/2010/main" val="338893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585083-BE2C-1D24-33FC-6EE3EFD37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0D245-51AA-B405-4221-2396C3E0F41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7D9C69-81E6-E762-E789-6595EAD48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EC5999-C4A6-B8B0-6822-273A166834C4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an entomologist study?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1D21732-3174-13F0-0FC5-E615C19CCF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972FFAC-A070-237F-C615-68DC4DCB19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210D454-CE49-034C-DD6C-E6DD290FC211}"/>
              </a:ext>
            </a:extLst>
          </p:cNvPr>
          <p:cNvSpPr txBox="1"/>
          <p:nvPr/>
        </p:nvSpPr>
        <p:spPr>
          <a:xfrm>
            <a:off x="3879128" y="4986152"/>
            <a:ext cx="3079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Insects</a:t>
            </a:r>
          </a:p>
        </p:txBody>
      </p:sp>
    </p:spTree>
    <p:extLst>
      <p:ext uri="{BB962C8B-B14F-4D97-AF65-F5344CB8AC3E}">
        <p14:creationId xmlns:p14="http://schemas.microsoft.com/office/powerpoint/2010/main" val="3808314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A3775B-0BE0-6B31-487F-58978FE98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EACBB5-5C22-7789-0BEE-D24FF58A6B4D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A0BA95-6FE7-6A37-FF8B-FF8BC9444C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5FCD73-910D-6F14-DC16-147EF40828E2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tropics is north of the equator: Tropic of Cancer or Tropic of Capricorn?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8CABE7AA-77AF-12D8-A4CB-00B2F0F521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F2AA38A-9280-A98F-D939-4C9EAE9C44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8B3523-C1F2-99B3-0B52-CD11A59FB9C4}"/>
              </a:ext>
            </a:extLst>
          </p:cNvPr>
          <p:cNvSpPr txBox="1"/>
          <p:nvPr/>
        </p:nvSpPr>
        <p:spPr>
          <a:xfrm>
            <a:off x="2606040" y="4835364"/>
            <a:ext cx="5897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Tropic of Cancer</a:t>
            </a:r>
          </a:p>
        </p:txBody>
      </p:sp>
    </p:spTree>
    <p:extLst>
      <p:ext uri="{BB962C8B-B14F-4D97-AF65-F5344CB8AC3E}">
        <p14:creationId xmlns:p14="http://schemas.microsoft.com/office/powerpoint/2010/main" val="2029593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72C35-52E8-4504-C672-C7DF995BB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E94F3A-649E-D1D2-084D-9426901BC3C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08BC83-5E38-2D92-BDD8-F5A403B59B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6E80A6-9579-4A01-5CFD-F92C74163CC8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animal does angora wool come from?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7D721302-B438-8E10-E5D6-E68C56810C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CB02506-3877-B532-14E5-547775067D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E914B6-5646-62E7-1698-A81DBE526730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Rabbit</a:t>
            </a:r>
          </a:p>
        </p:txBody>
      </p:sp>
    </p:spTree>
    <p:extLst>
      <p:ext uri="{BB962C8B-B14F-4D97-AF65-F5344CB8AC3E}">
        <p14:creationId xmlns:p14="http://schemas.microsoft.com/office/powerpoint/2010/main" val="8027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586EA2-0A86-972A-77F7-7B7425D1B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5FC6E4-BD81-F6BD-4262-717D3F87604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A3C56F-57D6-419B-2B14-B53D120F29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C7386E-B8C4-EA76-F51B-31BFEF1DC25A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vegetable, related to the onion, is also the national emblem of Wales?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BB21358-B45C-7F00-5EE8-524C225A34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13AEDB7-7DAA-55C2-F737-3189C8AAF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CA11C-21B3-7735-323F-3549F4346BC3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Leek</a:t>
            </a:r>
          </a:p>
        </p:txBody>
      </p:sp>
    </p:spTree>
    <p:extLst>
      <p:ext uri="{BB962C8B-B14F-4D97-AF65-F5344CB8AC3E}">
        <p14:creationId xmlns:p14="http://schemas.microsoft.com/office/powerpoint/2010/main" val="166047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8E5849-4108-49DB-142E-426B1AD7A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B75170-357C-3908-F33E-0B755E5CC7C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580E24-8846-F606-7A65-BE91582E36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C63E4D-FB69-4475-F93A-FF75F681B394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group of ants?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6858AFB-B829-70BC-B3F4-9A57639AFC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67" y="377583"/>
            <a:ext cx="3586518" cy="186797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F0C1ACA-B6B3-5909-A49C-7757340FC3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085" y="184331"/>
            <a:ext cx="3700049" cy="2126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10EA0B-1CCD-5EB7-A9E9-4AA371AED401}"/>
              </a:ext>
            </a:extLst>
          </p:cNvPr>
          <p:cNvSpPr txBox="1"/>
          <p:nvPr/>
        </p:nvSpPr>
        <p:spPr>
          <a:xfrm>
            <a:off x="3833408" y="4986152"/>
            <a:ext cx="3061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Colony</a:t>
            </a:r>
          </a:p>
        </p:txBody>
      </p:sp>
    </p:spTree>
    <p:extLst>
      <p:ext uri="{BB962C8B-B14F-4D97-AF65-F5344CB8AC3E}">
        <p14:creationId xmlns:p14="http://schemas.microsoft.com/office/powerpoint/2010/main" val="287613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77D397-D69E-A405-797F-5F79DA8D4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78A89F-9ACA-CE50-0A95-CE0A32F042F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F92D7A-9890-D94A-55FB-A1E2BFB76E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13ADEDB-0454-DE87-5C64-4AB225C9E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4B3C4BE5-CECB-7D87-7023-566B739EF1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4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68AE27-CC65-097F-6AAA-EE873DF42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F3E7DE-921D-31F3-FB08-2ED515CEDEE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832983-774F-E275-3709-AF8C8A6BAD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8078262-FBA6-9697-CCC1-4BD62EF9DD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0AA6E96-F43B-3241-9488-30F5E3D531A7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arms has an octopus?</a:t>
            </a:r>
          </a:p>
        </p:txBody>
      </p:sp>
    </p:spTree>
    <p:extLst>
      <p:ext uri="{BB962C8B-B14F-4D97-AF65-F5344CB8AC3E}">
        <p14:creationId xmlns:p14="http://schemas.microsoft.com/office/powerpoint/2010/main" val="338321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A71A1B-28A6-B319-A26E-E8D75AD9F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08CCA5-C7DC-6785-5C34-EC6B89F3F12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804275-FBAB-15B2-BEA5-6FD720A920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ACAFA42-D8B9-A8F5-FA5F-301CC357B0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C6C35F07-223A-EA75-F9E0-28EBD2763E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C5E0E4-09A4-FE9B-E218-7EED446100F5}"/>
              </a:ext>
            </a:extLst>
          </p:cNvPr>
          <p:cNvSpPr txBox="1"/>
          <p:nvPr/>
        </p:nvSpPr>
        <p:spPr>
          <a:xfrm>
            <a:off x="2943876" y="2041216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Why did the scientist break up with their telescope?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937C65-4887-7665-7A46-C72D9581B666}"/>
              </a:ext>
            </a:extLst>
          </p:cNvPr>
          <p:cNvSpPr txBox="1"/>
          <p:nvPr/>
        </p:nvSpPr>
        <p:spPr>
          <a:xfrm>
            <a:off x="2943876" y="3671254"/>
            <a:ext cx="51717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They just couldn’t see eye to eye!</a:t>
            </a:r>
          </a:p>
        </p:txBody>
      </p:sp>
    </p:spTree>
    <p:extLst>
      <p:ext uri="{BB962C8B-B14F-4D97-AF65-F5344CB8AC3E}">
        <p14:creationId xmlns:p14="http://schemas.microsoft.com/office/powerpoint/2010/main" val="415159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C7B83D-62DC-FDA5-23A4-7401E8EEA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004CB6-5848-CA1C-B439-E66D5355EC7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823B8C-E388-A801-DB97-5B6480CE6E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95F408-136C-726D-FD98-C4D49B93C5F3}"/>
              </a:ext>
            </a:extLst>
          </p:cNvPr>
          <p:cNvSpPr txBox="1"/>
          <p:nvPr/>
        </p:nvSpPr>
        <p:spPr>
          <a:xfrm>
            <a:off x="2496312" y="674400"/>
            <a:ext cx="57607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28575">
                  <a:solidFill>
                    <a:srgbClr val="99B741"/>
                  </a:solidFill>
                </a:ln>
                <a:solidFill>
                  <a:srgbClr val="DDEA4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Hope You All Enjoyed the Quiz</a:t>
            </a:r>
          </a:p>
        </p:txBody>
      </p:sp>
    </p:spTree>
    <p:extLst>
      <p:ext uri="{BB962C8B-B14F-4D97-AF65-F5344CB8AC3E}">
        <p14:creationId xmlns:p14="http://schemas.microsoft.com/office/powerpoint/2010/main" val="421015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29B7-31B4-2D5F-EE97-85743982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F3725F-5F59-5ACC-C76E-F1882F9D5C97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23C14-1522-7B22-1500-533C482A08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C83706-2460-EC01-6219-831B65FFDAA3}"/>
              </a:ext>
            </a:extLst>
          </p:cNvPr>
          <p:cNvSpPr txBox="1"/>
          <p:nvPr/>
        </p:nvSpPr>
        <p:spPr>
          <a:xfrm>
            <a:off x="2862072" y="1406176"/>
            <a:ext cx="5248655" cy="433965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Ranga resource. We hope that you find it practical and useful in your classroom.</a:t>
            </a:r>
          </a:p>
          <a:p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Google Classroom, Seesaw,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Edublogs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eg.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Facebook Groups, WhatsApp Groups etc.</a:t>
            </a:r>
          </a:p>
          <a:p>
            <a:endParaRPr lang="en-IE" sz="1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</a:t>
            </a:r>
            <a:r>
              <a:rPr lang="en-IE" sz="12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Seomra</a:t>
            </a:r>
            <a:r>
              <a:rPr lang="en-IE" sz="1200" dirty="0">
                <a:latin typeface="HelloTiffany" panose="02000603000000000000" pitchFamily="2" charset="0"/>
                <a:ea typeface="HelloTiffany" panose="02000603000000000000" pitchFamily="2" charset="0"/>
              </a:rPr>
              <a:t> Ranga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92E176-D8FB-459E-8132-FD31577D8109}"/>
              </a:ext>
            </a:extLst>
          </p:cNvPr>
          <p:cNvSpPr txBox="1"/>
          <p:nvPr/>
        </p:nvSpPr>
        <p:spPr>
          <a:xfrm>
            <a:off x="3291840" y="844820"/>
            <a:ext cx="3474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189454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01B432-AA50-22EC-1842-1E6CCB3B6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3FF524-1EEC-01AA-00B6-3F6779C8F1F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200A2-2206-44DB-44CB-41D2C1DAF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2EF27D-455D-746B-9BC8-E67BED88CE25}"/>
              </a:ext>
            </a:extLst>
          </p:cNvPr>
          <p:cNvSpPr txBox="1"/>
          <p:nvPr/>
        </p:nvSpPr>
        <p:spPr>
          <a:xfrm>
            <a:off x="1719072" y="1073420"/>
            <a:ext cx="394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Resources used in this file from: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BCCEB3-37F4-3000-711C-8AFD115F2D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711" y="1868912"/>
            <a:ext cx="1835696" cy="3671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DF89E0-541D-2C57-86CA-CE3EDFC618A4}"/>
              </a:ext>
            </a:extLst>
          </p:cNvPr>
          <p:cNvSpPr txBox="1"/>
          <p:nvPr/>
        </p:nvSpPr>
        <p:spPr>
          <a:xfrm>
            <a:off x="4572000" y="1868912"/>
            <a:ext cx="3008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https://depositphotos.com/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02A7BD-A18F-AAC5-C3BF-F10C626C1B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437" y="2341238"/>
            <a:ext cx="461665" cy="4616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BD10F9-8B5C-1E21-E54C-581F435F323D}"/>
              </a:ext>
            </a:extLst>
          </p:cNvPr>
          <p:cNvSpPr txBox="1"/>
          <p:nvPr/>
        </p:nvSpPr>
        <p:spPr>
          <a:xfrm>
            <a:off x="3770854" y="2336302"/>
            <a:ext cx="2702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/>
              </a:rPr>
              <a:t>https://www.teacherspayteachers.com/Store/Hello-Literacy</a:t>
            </a:r>
            <a:r>
              <a:rPr lang="en-IE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9431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3355D3-37E6-580F-861F-ECFD71FC7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742626-C4E4-0BDF-B1B9-89791381C89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15B926-355E-E6E3-54B7-151A5C15B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6FDCA9F-8E88-A78B-964B-6B06B0630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2BF46B-BF31-478E-35AF-7C33C9CA6F28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Barn and Tawny are species of which flying creature – bats, owls or hawks?</a:t>
            </a:r>
          </a:p>
        </p:txBody>
      </p:sp>
    </p:spTree>
    <p:extLst>
      <p:ext uri="{BB962C8B-B14F-4D97-AF65-F5344CB8AC3E}">
        <p14:creationId xmlns:p14="http://schemas.microsoft.com/office/powerpoint/2010/main" val="42884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23980D-7653-3ECD-2EBE-4B839A8CE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6313FC-EDEF-FFA0-2B27-05F2371FE0E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FF9CF6-E591-45FE-920B-C4DAB08AB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93D6FC5-F261-3304-BE50-47919B9EB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DF6FDAF-9C8A-7047-B267-E43F12B9BC76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In which part of your body would you find an Adam’s apple?</a:t>
            </a:r>
          </a:p>
        </p:txBody>
      </p:sp>
    </p:spTree>
    <p:extLst>
      <p:ext uri="{BB962C8B-B14F-4D97-AF65-F5344CB8AC3E}">
        <p14:creationId xmlns:p14="http://schemas.microsoft.com/office/powerpoint/2010/main" val="121504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BE320-3B0E-BFD9-B9F0-D8266B20F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089D74-A2A5-FD49-49BD-28029E25451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535C43-8A8C-CC0E-E313-3BB468222B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3" name="Picture 2" descr="A green and white text&#10;&#10;Description automatically generated">
            <a:extLst>
              <a:ext uri="{FF2B5EF4-FFF2-40B4-BE49-F238E27FC236}">
                <a16:creationId xmlns:a16="http://schemas.microsoft.com/office/drawing/2014/main" id="{045A5F35-9351-854A-0300-CEA557628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37" y="503565"/>
            <a:ext cx="4291591" cy="1549311"/>
          </a:xfrm>
          <a:prstGeom prst="rect">
            <a:avLst/>
          </a:prstGeom>
        </p:spPr>
      </p:pic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9451CC0F-FEB9-889A-0EC6-86D00FB20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7" y="485501"/>
            <a:ext cx="1959219" cy="15673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D3329C9-E97A-2D7F-1522-81139A8D1D48}"/>
              </a:ext>
            </a:extLst>
          </p:cNvPr>
          <p:cNvSpPr txBox="1"/>
          <p:nvPr/>
        </p:nvSpPr>
        <p:spPr>
          <a:xfrm>
            <a:off x="2928484" y="1641396"/>
            <a:ext cx="5669280" cy="440120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 sure you have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written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table/team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/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letter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 the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of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 1-8 on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Check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team mates and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agree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before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you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down</a:t>
            </a:r>
          </a:p>
        </p:txBody>
      </p:sp>
    </p:spTree>
    <p:extLst>
      <p:ext uri="{BB962C8B-B14F-4D97-AF65-F5344CB8AC3E}">
        <p14:creationId xmlns:p14="http://schemas.microsoft.com/office/powerpoint/2010/main" val="419896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1FAFBE-698B-00A6-9DA4-B9683ECC8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B356AC-C034-371A-127A-DBC38BD5431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E8FEAA-AE8B-58AB-ECC8-FFDD63297D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BE0CFE4-8A25-9400-1ABA-E22AF3395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0396999-12CA-1AF4-6490-7E38E0C82646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circular dish that scientists use to grow things like bacteria – petri dish or pipette dish?</a:t>
            </a:r>
          </a:p>
        </p:txBody>
      </p:sp>
      <p:pic>
        <p:nvPicPr>
          <p:cNvPr id="5" name="Picture 4" descr="A dropper in a glass container&#10;&#10;Description automatically generated">
            <a:extLst>
              <a:ext uri="{FF2B5EF4-FFF2-40B4-BE49-F238E27FC236}">
                <a16:creationId xmlns:a16="http://schemas.microsoft.com/office/drawing/2014/main" id="{FB50007E-8BC1-BCA7-24EA-47D3EDFE44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729" y="4714743"/>
            <a:ext cx="2237488" cy="149141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557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C7382B-5070-E479-1F62-BB2E88C5B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35D561-4356-E235-C429-15895D676B2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414879-D28D-7AFB-BD5D-755866342D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14757E42-FB4A-C156-1239-100716825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356"/>
            <a:ext cx="3706376" cy="243840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CA48031-C2EF-66C6-3E42-B176AEE7CAF0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treatment whereby thin needles are inserted into the body to relieve pain?</a:t>
            </a:r>
          </a:p>
        </p:txBody>
      </p:sp>
    </p:spTree>
    <p:extLst>
      <p:ext uri="{BB962C8B-B14F-4D97-AF65-F5344CB8AC3E}">
        <p14:creationId xmlns:p14="http://schemas.microsoft.com/office/powerpoint/2010/main" val="9220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B0C32A-1753-40CD-0CD5-B202C8F08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8595A0-A030-F6A3-59B0-C0519115A1F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2B812B-5688-4D6E-2D01-4D7A16443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80BF3D7-8003-18EA-8BA3-03424432F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1672130B-1171-ADC5-868E-6EA8673FE1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03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782D1E-78D9-9954-5D88-F299E79C2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337874-8791-2476-24C7-7BBADB644D2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AEA316-DFEC-6742-DC8B-3624795AB5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C5167E1-0E89-CA47-7005-5DB39E14CB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56DD45FE-BFBE-85E3-D28C-7E00F5CAE1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637B4F-C0B5-CA06-186C-2E6E66CB40C6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a biologist’s self-portrait?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E45134-7160-2732-3C97-197EAED68F9E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cell-fie!</a:t>
            </a:r>
          </a:p>
        </p:txBody>
      </p:sp>
    </p:spTree>
    <p:extLst>
      <p:ext uri="{BB962C8B-B14F-4D97-AF65-F5344CB8AC3E}">
        <p14:creationId xmlns:p14="http://schemas.microsoft.com/office/powerpoint/2010/main" val="3228322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5F5C5C-A7A2-3BD4-86FD-91312E976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7CDD58-D01B-A1F2-C0AD-495A4769856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623C5E-0C6A-E6B2-8487-0B15E53325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green and white text&#10;&#10;Description automatically generated">
            <a:extLst>
              <a:ext uri="{FF2B5EF4-FFF2-40B4-BE49-F238E27FC236}">
                <a16:creationId xmlns:a16="http://schemas.microsoft.com/office/drawing/2014/main" id="{47AB865A-D611-D188-4CFA-E27D178B76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578" y="950977"/>
            <a:ext cx="6050040" cy="2965706"/>
          </a:xfrm>
          <a:prstGeom prst="rect">
            <a:avLst/>
          </a:prstGeom>
        </p:spPr>
      </p:pic>
      <p:pic>
        <p:nvPicPr>
          <p:cNvPr id="3" name="Picture 2" descr="A green and white text&#10;&#10;Description automatically generated">
            <a:extLst>
              <a:ext uri="{FF2B5EF4-FFF2-40B4-BE49-F238E27FC236}">
                <a16:creationId xmlns:a16="http://schemas.microsoft.com/office/drawing/2014/main" id="{BD5EBA63-CC48-4AF1-C378-A4484B0E9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3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293342-DFF3-B0CE-000C-014A4AAC9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D36469-F1CA-27CB-7976-8BFEE38B5D5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FC56B2-9EA3-CDD4-2980-EFBDC3B65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E25AF49D-75BA-7999-6A5D-D465D6A91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A24185-E79D-0C8F-9C3C-95369BF2B777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animal is a doe?</a:t>
            </a:r>
          </a:p>
        </p:txBody>
      </p:sp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7FB7FF1E-E6FF-A417-1342-4516D315A1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2B9E06-0F84-6923-4005-A6C9A0BAD533}"/>
              </a:ext>
            </a:extLst>
          </p:cNvPr>
          <p:cNvSpPr txBox="1"/>
          <p:nvPr/>
        </p:nvSpPr>
        <p:spPr>
          <a:xfrm>
            <a:off x="4242816" y="4544568"/>
            <a:ext cx="2340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Deer</a:t>
            </a:r>
          </a:p>
        </p:txBody>
      </p:sp>
    </p:spTree>
    <p:extLst>
      <p:ext uri="{BB962C8B-B14F-4D97-AF65-F5344CB8AC3E}">
        <p14:creationId xmlns:p14="http://schemas.microsoft.com/office/powerpoint/2010/main" val="297405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C8AF7D-3BA4-AFC7-3B24-77DC16481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90CBA-D821-FE31-5AF9-BE3092BF1A4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B63E27-E293-5F0C-56AF-359830062E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B96E16-0945-95A4-7E09-AC1FC7461014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Your first set of teeth are called baby or ____ teeth?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21C75EEE-9CEF-5770-03A8-D602D2B9ED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210298C3-AE2A-0371-06DE-F61257A218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C5EF3B-F171-BF5F-E7A5-57A92263859C}"/>
              </a:ext>
            </a:extLst>
          </p:cNvPr>
          <p:cNvSpPr txBox="1"/>
          <p:nvPr/>
        </p:nvSpPr>
        <p:spPr>
          <a:xfrm>
            <a:off x="4370832" y="4892040"/>
            <a:ext cx="2340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Milk</a:t>
            </a:r>
          </a:p>
        </p:txBody>
      </p:sp>
    </p:spTree>
    <p:extLst>
      <p:ext uri="{BB962C8B-B14F-4D97-AF65-F5344CB8AC3E}">
        <p14:creationId xmlns:p14="http://schemas.microsoft.com/office/powerpoint/2010/main" val="337043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231CDB-2AA0-A464-0313-834C2D9AE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5EC078-18DB-7DC4-077A-526FDC71DD4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D47D0F-4793-E4D5-AC56-36C8CD5C72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AD2E28-5E6E-BC78-F7AD-CFCD2815C940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name is given to a male swan – cob, hob, bob?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F6EB818A-B3AA-7FAD-F018-CB190682A8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E785A5D-225D-EAD9-94F8-D135A930E2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0066FA-ADB6-6D2C-E29C-4EED337AA3A6}"/>
              </a:ext>
            </a:extLst>
          </p:cNvPr>
          <p:cNvSpPr txBox="1"/>
          <p:nvPr/>
        </p:nvSpPr>
        <p:spPr>
          <a:xfrm>
            <a:off x="4270248" y="4960964"/>
            <a:ext cx="2340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Cob</a:t>
            </a:r>
          </a:p>
        </p:txBody>
      </p:sp>
    </p:spTree>
    <p:extLst>
      <p:ext uri="{BB962C8B-B14F-4D97-AF65-F5344CB8AC3E}">
        <p14:creationId xmlns:p14="http://schemas.microsoft.com/office/powerpoint/2010/main" val="198015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2CE9CD-4E97-D781-0A34-1537641F2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FEC41B-DD9C-5196-8382-0D5EE768AE9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05079-3E26-5166-A5E7-BF0CF5874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2030D1-C6D2-EF6C-3AB3-7FD3F9CC9598}"/>
              </a:ext>
            </a:extLst>
          </p:cNvPr>
          <p:cNvSpPr txBox="1"/>
          <p:nvPr/>
        </p:nvSpPr>
        <p:spPr>
          <a:xfrm>
            <a:off x="3057812" y="1667755"/>
            <a:ext cx="51717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An early version of what mode of transport was known as a “boneshaker”?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1B69E925-D551-EDB2-2081-45EE77B27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44E47AA8-6646-51EE-19D3-94D11D4D76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2F0081-C0E7-FF91-001A-78B1942A80A7}"/>
              </a:ext>
            </a:extLst>
          </p:cNvPr>
          <p:cNvSpPr txBox="1"/>
          <p:nvPr/>
        </p:nvSpPr>
        <p:spPr>
          <a:xfrm>
            <a:off x="4032504" y="5084064"/>
            <a:ext cx="33009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Bicycle</a:t>
            </a:r>
          </a:p>
        </p:txBody>
      </p:sp>
    </p:spTree>
    <p:extLst>
      <p:ext uri="{BB962C8B-B14F-4D97-AF65-F5344CB8AC3E}">
        <p14:creationId xmlns:p14="http://schemas.microsoft.com/office/powerpoint/2010/main" val="1432026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44AAA2-85B3-510A-47D5-688B402BA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5AD48A-24FF-CE7B-8AEA-FECE946CAE0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E43A71-598E-FFA1-4C52-2A082D4EE9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AF3616-6441-C882-4717-86A1007B4B37}"/>
              </a:ext>
            </a:extLst>
          </p:cNvPr>
          <p:cNvSpPr txBox="1"/>
          <p:nvPr/>
        </p:nvSpPr>
        <p:spPr>
          <a:xfrm>
            <a:off x="3057812" y="1667755"/>
            <a:ext cx="5171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With what season do you associate this bird?</a:t>
            </a:r>
          </a:p>
        </p:txBody>
      </p:sp>
      <p:pic>
        <p:nvPicPr>
          <p:cNvPr id="7" name="Picture 6" descr="A bird standing on a branch&#10;&#10;Description automatically generated">
            <a:extLst>
              <a:ext uri="{FF2B5EF4-FFF2-40B4-BE49-F238E27FC236}">
                <a16:creationId xmlns:a16="http://schemas.microsoft.com/office/drawing/2014/main" id="{72786F2E-DA38-72E7-408A-1C69A93831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0" t="18500" r="26500" b="3200"/>
          <a:stretch/>
        </p:blipFill>
        <p:spPr>
          <a:xfrm>
            <a:off x="6080760" y="3300681"/>
            <a:ext cx="2020824" cy="163292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11C84426-1E2D-D410-4885-E4A9D7B6BC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241FEAB3-BB04-DAD1-E4CE-024624D81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AE7B16-EE8E-846A-8A87-CA4633016F47}"/>
              </a:ext>
            </a:extLst>
          </p:cNvPr>
          <p:cNvSpPr txBox="1"/>
          <p:nvPr/>
        </p:nvSpPr>
        <p:spPr>
          <a:xfrm>
            <a:off x="3867912" y="4933607"/>
            <a:ext cx="3026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49171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7EFD2E-1184-055F-1787-CC10EEA77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14967E-6905-3FDE-7000-8DB16757799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075E97-5ACC-D205-368C-03E9376D27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3" name="Picture 2" descr="A green and white text&#10;&#10;Description automatically generated">
            <a:extLst>
              <a:ext uri="{FF2B5EF4-FFF2-40B4-BE49-F238E27FC236}">
                <a16:creationId xmlns:a16="http://schemas.microsoft.com/office/drawing/2014/main" id="{498DDCFD-8153-40F3-6EBC-799607166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37" y="503565"/>
            <a:ext cx="4291591" cy="1549311"/>
          </a:xfrm>
          <a:prstGeom prst="rect">
            <a:avLst/>
          </a:prstGeom>
        </p:spPr>
      </p:pic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C922EFAA-592F-EA7F-156A-D8C0B2508C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7" y="485501"/>
            <a:ext cx="1959219" cy="15673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6102FD-EB03-52F5-6B98-CBF310DB36D6}"/>
              </a:ext>
            </a:extLst>
          </p:cNvPr>
          <p:cNvSpPr txBox="1"/>
          <p:nvPr/>
        </p:nvSpPr>
        <p:spPr>
          <a:xfrm>
            <a:off x="2928484" y="1951219"/>
            <a:ext cx="5578167" cy="267765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Don’t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worry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about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spellings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–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Try not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shout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out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answers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If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you’re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not sure of the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,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 possible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guess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34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F28E34-8AF5-FC49-902B-869268F0B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93D46-CE27-8C25-3096-89B6BBBCF60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E1B5FE-B92A-3BEB-3909-75CF2E25E9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56693F-6288-C747-54E1-CF0201DE0D1D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planet shares its name with a plant that traps and eats insects?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2CD15524-EF72-9D79-BE70-3F6E91704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378" y="241202"/>
            <a:ext cx="2973206" cy="1969011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B22242E6-58D0-C7C4-93EB-92C987D154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A43B52-46D2-59B6-ED73-5C7C508DF60E}"/>
              </a:ext>
            </a:extLst>
          </p:cNvPr>
          <p:cNvSpPr txBox="1"/>
          <p:nvPr/>
        </p:nvSpPr>
        <p:spPr>
          <a:xfrm>
            <a:off x="4162592" y="4828032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Venus</a:t>
            </a:r>
          </a:p>
        </p:txBody>
      </p:sp>
    </p:spTree>
    <p:extLst>
      <p:ext uri="{BB962C8B-B14F-4D97-AF65-F5344CB8AC3E}">
        <p14:creationId xmlns:p14="http://schemas.microsoft.com/office/powerpoint/2010/main" val="193718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892018-0644-EF66-A395-03315E56B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42C293-3C22-FE46-F67F-7C8D0286134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A3DA3E-9545-5558-F5CB-D63A464BF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F3FEC95-1511-C089-54F0-3935AD0F15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04E04675-1E15-15F1-C7D1-4FF9D89198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66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F5731B-9251-9ECD-22B4-2CD05A351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8131AE-8E92-12D7-D58E-D1ABA4F2A53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5CD12D-EB7F-238B-5EB3-8051FD5D38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1B2E8E8-DB94-1E4A-09CF-C7F15B424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62BEE2CC-962D-272A-B547-1A4C224D90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C0F6CB-7FDE-6957-5785-D424A631486E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 you call a cow with no legs?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18DEC9-B7D8-A827-5151-75A6B660F4C7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Ground Beef!</a:t>
            </a:r>
          </a:p>
        </p:txBody>
      </p:sp>
    </p:spTree>
    <p:extLst>
      <p:ext uri="{BB962C8B-B14F-4D97-AF65-F5344CB8AC3E}">
        <p14:creationId xmlns:p14="http://schemas.microsoft.com/office/powerpoint/2010/main" val="181275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9338F7-D253-89AE-01B8-442D13EFD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41CE11-19C0-AF48-8544-AA7FB20F7D3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572997-07D9-EB67-41BC-6AE23A9025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F6D1EF08-1B54-3C5D-FDF6-CBF736EFFB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644" y="1965960"/>
            <a:ext cx="5819005" cy="278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5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98858A-FD70-D395-B10A-9DFD53489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84F2F4-5D15-9FA6-5768-E4ECE951133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4880C4-5F20-6146-5EB1-C2A5CD82E9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719FB857-43B8-0BAD-2DFD-1BBC75BCBA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1F5EC6-1BB8-80D8-3EA2-C5A75BC29AA8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farm animal lives in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sty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2109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49E1D2-FF7E-60D2-19C7-B95C36D89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DE829B-FE1F-ECD0-D7F1-02510875938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F93D5-DA7B-FDF8-64CA-8097068DC0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C29EB125-78FD-C5E6-3262-2E7037D543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35B1B1-E6CF-855D-EA21-F0D01F477B57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4800" baseline="-25000" dirty="0">
                <a:latin typeface="HelloTiffany" panose="02000603000000000000" pitchFamily="2" charset="0"/>
                <a:ea typeface="HelloTiffany" panose="02000603000000000000" pitchFamily="2" charset="0"/>
              </a:rPr>
              <a:t>2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O is the scientific name for what common liquid?</a:t>
            </a:r>
          </a:p>
        </p:txBody>
      </p:sp>
    </p:spTree>
    <p:extLst>
      <p:ext uri="{BB962C8B-B14F-4D97-AF65-F5344CB8AC3E}">
        <p14:creationId xmlns:p14="http://schemas.microsoft.com/office/powerpoint/2010/main" val="342387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AB9A8A-6F9C-B60F-44BB-7CDEB5883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A43E51-CA26-59CF-2948-7E46D37EF5A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44827A-08B3-6AB1-BF15-595CF4793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75484F76-8658-BF2A-D8AB-CAF284C13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EA32B6-0535-C07F-75D6-B72803356019}"/>
              </a:ext>
            </a:extLst>
          </p:cNvPr>
          <p:cNvSpPr txBox="1"/>
          <p:nvPr/>
        </p:nvSpPr>
        <p:spPr>
          <a:xfrm>
            <a:off x="3057812" y="1667755"/>
            <a:ext cx="51717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sudden downfall of a mass of snow – volcano, hurricane, avalanche?</a:t>
            </a:r>
          </a:p>
        </p:txBody>
      </p:sp>
    </p:spTree>
    <p:extLst>
      <p:ext uri="{BB962C8B-B14F-4D97-AF65-F5344CB8AC3E}">
        <p14:creationId xmlns:p14="http://schemas.microsoft.com/office/powerpoint/2010/main" val="317865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A7DD7F-EF9B-26D7-9B65-95B4D85A1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4B74AC-E831-C8D2-6C38-33B1DE8050D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A6F7F2-BBD7-7564-D6B4-F62950AEC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E5BDB8F6-4224-959C-13C6-7F9BAF3501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F4E00E-C0E9-58EA-2BE4-14DCF3BA6D17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bird gives its name to a type of clock?</a:t>
            </a:r>
          </a:p>
        </p:txBody>
      </p:sp>
    </p:spTree>
    <p:extLst>
      <p:ext uri="{BB962C8B-B14F-4D97-AF65-F5344CB8AC3E}">
        <p14:creationId xmlns:p14="http://schemas.microsoft.com/office/powerpoint/2010/main" val="398954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8F18A-6523-6C32-C28A-2573BA344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04CDA1-ECC0-E7C3-D727-6093BDE5F1D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548601-A492-9BF8-F9B6-F806A0930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A8C033F7-D3D8-29CC-7A49-FED218E6C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4D7CA0-17BA-F0C3-0FF4-DDB576870ECB}"/>
              </a:ext>
            </a:extLst>
          </p:cNvPr>
          <p:cNvSpPr txBox="1"/>
          <p:nvPr/>
        </p:nvSpPr>
        <p:spPr>
          <a:xfrm>
            <a:off x="3057812" y="1667755"/>
            <a:ext cx="51717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Irish mammal: otter, stoat, badger?</a:t>
            </a:r>
          </a:p>
        </p:txBody>
      </p:sp>
      <p:pic>
        <p:nvPicPr>
          <p:cNvPr id="6" name="Picture 5" descr="A otter standing in grass&#10;&#10;Description automatically generated">
            <a:extLst>
              <a:ext uri="{FF2B5EF4-FFF2-40B4-BE49-F238E27FC236}">
                <a16:creationId xmlns:a16="http://schemas.microsoft.com/office/drawing/2014/main" id="{F87C1CE5-9937-2808-E1AE-075CA32210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0" t="21114" r="1600" b="7435"/>
          <a:stretch/>
        </p:blipFill>
        <p:spPr>
          <a:xfrm>
            <a:off x="3922776" y="3914524"/>
            <a:ext cx="3166032" cy="194881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6536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5B216D-D5FF-DE40-3ED4-D21BE31CD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FD7527-295D-0E99-B8D3-054646947B0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BC497B-BE8B-EE8B-F5C5-C538F5285E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8801F666-8C9F-6388-4417-1BC6796DB1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29" y="-96338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5B36BC-4815-273F-1A26-4462D3ECE1B3}"/>
              </a:ext>
            </a:extLst>
          </p:cNvPr>
          <p:cNvSpPr txBox="1"/>
          <p:nvPr/>
        </p:nvSpPr>
        <p:spPr>
          <a:xfrm>
            <a:off x="3057812" y="1667755"/>
            <a:ext cx="51717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The Pyrenees Mountains form a border between Spain and what other country?</a:t>
            </a:r>
          </a:p>
        </p:txBody>
      </p:sp>
    </p:spTree>
    <p:extLst>
      <p:ext uri="{BB962C8B-B14F-4D97-AF65-F5344CB8AC3E}">
        <p14:creationId xmlns:p14="http://schemas.microsoft.com/office/powerpoint/2010/main" val="404743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63A981-11B8-745E-117A-FB45D99FD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787DBA-4D0C-FC4A-190F-6C47223CB9B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37DA51-E64F-055E-6290-80E04E30C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3" name="Picture 2" descr="A green and white text&#10;&#10;Description automatically generated">
            <a:extLst>
              <a:ext uri="{FF2B5EF4-FFF2-40B4-BE49-F238E27FC236}">
                <a16:creationId xmlns:a16="http://schemas.microsoft.com/office/drawing/2014/main" id="{D7833D6D-7978-22EF-4CE5-5E87F3AAA6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37" y="503565"/>
            <a:ext cx="4291591" cy="1549311"/>
          </a:xfrm>
          <a:prstGeom prst="rect">
            <a:avLst/>
          </a:prstGeom>
        </p:spPr>
      </p:pic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0A57F426-5365-9D9F-4A72-CBBDBE009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17" y="485501"/>
            <a:ext cx="1959219" cy="15673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46CCB0-CF23-6939-A272-00CFA46F4A1B}"/>
              </a:ext>
            </a:extLst>
          </p:cNvPr>
          <p:cNvSpPr txBox="1"/>
          <p:nvPr/>
        </p:nvSpPr>
        <p:spPr>
          <a:xfrm>
            <a:off x="2694220" y="2020825"/>
            <a:ext cx="5578167" cy="3108543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eight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rounds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six questions in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48 questions in all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endParaRPr lang="fr-CA" altLang="en-US" sz="28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 are not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expected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able to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all questions,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8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8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</p:txBody>
      </p:sp>
    </p:spTree>
    <p:extLst>
      <p:ext uri="{BB962C8B-B14F-4D97-AF65-F5344CB8AC3E}">
        <p14:creationId xmlns:p14="http://schemas.microsoft.com/office/powerpoint/2010/main" val="362607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12596F-7685-8438-BCFB-72696A0C9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C4CD48-9495-83CF-7EC3-8DF9C48D918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FB90DC-504C-297F-C865-1415AE790D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028E262-17EC-F4C4-BAC1-24DB6EC11D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CA1457F1-1F7C-B891-1A4F-6618F2B3C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6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BEC522-03AA-89B0-34C6-425258D98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BF42FD-B7F9-455E-2D77-994AB3AB77A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28DB36-ADDF-C291-BAA6-C3ACAA7F2E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76FB3BC-F343-7960-00AB-AB9B3F81BD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BD8FDC4B-EC89-CC80-C441-9D1CECAAC3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0DF5C6-C563-2DB1-99F9-47D57B5F75D6}"/>
              </a:ext>
            </a:extLst>
          </p:cNvPr>
          <p:cNvSpPr txBox="1"/>
          <p:nvPr/>
        </p:nvSpPr>
        <p:spPr>
          <a:xfrm>
            <a:off x="2943876" y="2041216"/>
            <a:ext cx="5171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Why did the fish blush?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C47299-D157-0D0C-EECA-0E64BD6CEC5F}"/>
              </a:ext>
            </a:extLst>
          </p:cNvPr>
          <p:cNvSpPr txBox="1"/>
          <p:nvPr/>
        </p:nvSpPr>
        <p:spPr>
          <a:xfrm>
            <a:off x="2943876" y="383584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Because it saw the ocean’s bottom!</a:t>
            </a:r>
          </a:p>
        </p:txBody>
      </p:sp>
    </p:spTree>
    <p:extLst>
      <p:ext uri="{BB962C8B-B14F-4D97-AF65-F5344CB8AC3E}">
        <p14:creationId xmlns:p14="http://schemas.microsoft.com/office/powerpoint/2010/main" val="147891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697C48-EA86-3E99-F4D9-18798712E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1A9F4F-F4FC-A00A-0CD1-C5909A0BF48D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568B74-31B1-3024-0F60-DFFD838384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3" name="Picture 2" descr="A green and white logo&#10;&#10;Description automatically generated">
            <a:extLst>
              <a:ext uri="{FF2B5EF4-FFF2-40B4-BE49-F238E27FC236}">
                <a16:creationId xmlns:a16="http://schemas.microsoft.com/office/drawing/2014/main" id="{29228F23-3A8F-3942-6ECA-0FDDF9B5FC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90" y="1155219"/>
            <a:ext cx="6042246" cy="2877260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B2A4BA0C-A8C6-E270-90B1-D9A677E9D9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43FD04-2795-D723-F84F-70948E219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BDA109-C6F9-9AFB-BEB8-0AEC4DB2AD8D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1193AD-9072-EA7A-0DFE-12946CE312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2CB6155-73F4-59C9-F1E2-E587679F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2206A54-E412-952C-5797-E71CC1A40B5C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a shark a fish or a mammal?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17460FA4-F968-F0B0-7BA5-8F24730809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89B5D5-F98F-FD70-16A8-79F465D112FD}"/>
              </a:ext>
            </a:extLst>
          </p:cNvPr>
          <p:cNvSpPr txBox="1"/>
          <p:nvPr/>
        </p:nvSpPr>
        <p:spPr>
          <a:xfrm>
            <a:off x="4162592" y="4828032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Fish</a:t>
            </a:r>
          </a:p>
        </p:txBody>
      </p:sp>
    </p:spTree>
    <p:extLst>
      <p:ext uri="{BB962C8B-B14F-4D97-AF65-F5344CB8AC3E}">
        <p14:creationId xmlns:p14="http://schemas.microsoft.com/office/powerpoint/2010/main" val="152858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BD0048-0B7C-B224-13C1-E5FF9529C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81EB8-E921-708B-5819-BE006CEFDAD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35F039-4754-ECC7-CC62-2B3F9A5871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E80594F-FB79-E1E8-927C-486650698210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arms has an octopus?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360C5C73-264B-3918-6374-F0D4D4F26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71921F3D-70BF-511B-CDF5-AF8881302B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C218B0-BB49-2834-DC82-110A2161F86C}"/>
              </a:ext>
            </a:extLst>
          </p:cNvPr>
          <p:cNvSpPr txBox="1"/>
          <p:nvPr/>
        </p:nvSpPr>
        <p:spPr>
          <a:xfrm>
            <a:off x="4162592" y="4828032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160634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D0DE56-47DB-E2A7-8661-3ADA7FB96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ADB3E5-6EC4-16FB-FC40-F6C46D6EF5B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9EF9A9-1309-3F35-6083-5370A3A960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E35E514-9106-AA38-DF22-C446E6389F5B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Barn and Tawny are species of which flying creature – bats, owls or hawks?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0F6871A2-F117-918F-8422-F0A43E6F8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089DB545-3BE8-3D7D-EF66-B480AA030B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5FFC6D-C02E-6103-FD26-90228C5FA406}"/>
              </a:ext>
            </a:extLst>
          </p:cNvPr>
          <p:cNvSpPr txBox="1"/>
          <p:nvPr/>
        </p:nvSpPr>
        <p:spPr>
          <a:xfrm>
            <a:off x="4162592" y="4828032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Owls</a:t>
            </a:r>
          </a:p>
        </p:txBody>
      </p:sp>
    </p:spTree>
    <p:extLst>
      <p:ext uri="{BB962C8B-B14F-4D97-AF65-F5344CB8AC3E}">
        <p14:creationId xmlns:p14="http://schemas.microsoft.com/office/powerpoint/2010/main" val="3557438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212E78-61C8-4884-30CF-9A4A002CF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A4F761-7910-CBB5-04E2-7AD0E484F4C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6B5A74-77CF-D857-EC05-E7EB90F1B7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12DD01C-F352-6455-6462-0964164E4D03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In which part of your body would you find an Adam’s apple?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87FC594D-ABC9-CE78-D0EF-FD4EFDBD0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805AFED-5638-E8F5-6699-476C358498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254BAF-201D-8950-62D2-73D5A3B8667B}"/>
              </a:ext>
            </a:extLst>
          </p:cNvPr>
          <p:cNvSpPr txBox="1"/>
          <p:nvPr/>
        </p:nvSpPr>
        <p:spPr>
          <a:xfrm>
            <a:off x="3057811" y="4828032"/>
            <a:ext cx="51717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Neck/Throat</a:t>
            </a:r>
          </a:p>
        </p:txBody>
      </p:sp>
    </p:spTree>
    <p:extLst>
      <p:ext uri="{BB962C8B-B14F-4D97-AF65-F5344CB8AC3E}">
        <p14:creationId xmlns:p14="http://schemas.microsoft.com/office/powerpoint/2010/main" val="3824860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5CA5EA-8653-3708-46A4-30B115A01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02C763-1BC2-3A22-FB1B-365C83EC06E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663CF0-96E3-1D4A-2E63-A5EFA524C8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0DC72B8-A460-A24D-18FD-3C6B8C157F8E}"/>
              </a:ext>
            </a:extLst>
          </p:cNvPr>
          <p:cNvSpPr txBox="1"/>
          <p:nvPr/>
        </p:nvSpPr>
        <p:spPr>
          <a:xfrm>
            <a:off x="3057812" y="1667755"/>
            <a:ext cx="517178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circular dish that scientists use to grow things like bacteria – petri dish or pipette dish?</a:t>
            </a:r>
          </a:p>
        </p:txBody>
      </p:sp>
      <p:pic>
        <p:nvPicPr>
          <p:cNvPr id="5" name="Picture 4" descr="A dropper in a glass container&#10;&#10;Description automatically generated">
            <a:extLst>
              <a:ext uri="{FF2B5EF4-FFF2-40B4-BE49-F238E27FC236}">
                <a16:creationId xmlns:a16="http://schemas.microsoft.com/office/drawing/2014/main" id="{E2E94791-7677-9CA3-2841-B2319E6057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578" y="3937702"/>
            <a:ext cx="1828801" cy="121900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1F162D6D-5A3E-3D6C-3225-FA53BC187B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D2D53089-8F24-D416-0E8C-49B388C802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0EADF0-F410-81BF-E0DB-79A9354FFEB3}"/>
              </a:ext>
            </a:extLst>
          </p:cNvPr>
          <p:cNvSpPr txBox="1"/>
          <p:nvPr/>
        </p:nvSpPr>
        <p:spPr>
          <a:xfrm>
            <a:off x="3633312" y="5047488"/>
            <a:ext cx="40207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Petri Dish</a:t>
            </a:r>
          </a:p>
        </p:txBody>
      </p:sp>
    </p:spTree>
    <p:extLst>
      <p:ext uri="{BB962C8B-B14F-4D97-AF65-F5344CB8AC3E}">
        <p14:creationId xmlns:p14="http://schemas.microsoft.com/office/powerpoint/2010/main" val="288966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00384E-EFCB-51EC-899E-533B1F53E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335537-54AA-A31A-FA99-50082074494D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C3832B-FF22-93FA-A427-88832D45E6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B8F95A-A51C-10B4-EA74-251704197FA7}"/>
              </a:ext>
            </a:extLst>
          </p:cNvPr>
          <p:cNvSpPr txBox="1"/>
          <p:nvPr/>
        </p:nvSpPr>
        <p:spPr>
          <a:xfrm>
            <a:off x="3057812" y="1667755"/>
            <a:ext cx="51717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treatment whereby thin needles are inserted into the body to relieve pain?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1353E9DA-6FC6-0754-A9C5-EFF34E949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5" y="203914"/>
            <a:ext cx="3013453" cy="1982535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92B1D37F-390D-CE45-40C1-A35D68C085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D23EC10-32D0-943A-5BDA-180F05A9A8D9}"/>
              </a:ext>
            </a:extLst>
          </p:cNvPr>
          <p:cNvSpPr txBox="1"/>
          <p:nvPr/>
        </p:nvSpPr>
        <p:spPr>
          <a:xfrm>
            <a:off x="2728628" y="4892040"/>
            <a:ext cx="5574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Acupuncture</a:t>
            </a:r>
          </a:p>
        </p:txBody>
      </p:sp>
    </p:spTree>
    <p:extLst>
      <p:ext uri="{BB962C8B-B14F-4D97-AF65-F5344CB8AC3E}">
        <p14:creationId xmlns:p14="http://schemas.microsoft.com/office/powerpoint/2010/main" val="241989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509EDA-F2EE-3622-8AC9-54843C67F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299A5D-3045-A1C6-4F22-7E08ED48690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D66048-F001-2E4C-3BAD-4E3B21382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FCCBC21-8156-CF0F-32F0-6A4BB2971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DDCD7F6C-394D-94C1-BF93-9F971E2FB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74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6AD1E8-2316-BF1B-6EFB-5D9AE9B03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7BA3487-11F7-845D-93D0-B03483A354F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03B110-7FCE-7DFC-FD17-1C18E7A9C5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3A9AAD-2CB9-CBD3-47C4-6BDA68DCFCD6}"/>
              </a:ext>
            </a:extLst>
          </p:cNvPr>
          <p:cNvSpPr txBox="1"/>
          <p:nvPr/>
        </p:nvSpPr>
        <p:spPr>
          <a:xfrm>
            <a:off x="2688336" y="1362456"/>
            <a:ext cx="54681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28575">
                  <a:solidFill>
                    <a:srgbClr val="99B741"/>
                  </a:solidFill>
                </a:ln>
                <a:solidFill>
                  <a:srgbClr val="DDEA4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Good Luck and Enjoy the Quiz</a:t>
            </a:r>
          </a:p>
        </p:txBody>
      </p:sp>
    </p:spTree>
    <p:extLst>
      <p:ext uri="{BB962C8B-B14F-4D97-AF65-F5344CB8AC3E}">
        <p14:creationId xmlns:p14="http://schemas.microsoft.com/office/powerpoint/2010/main" val="390693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9D427B-3A5E-B277-DB46-F22CF6B39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777C2-C5F4-CD1A-AD4F-70B2FDA3AD2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DF7131-17DB-336D-EB5B-7445C8AFB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F70D225-2EB9-4BC6-4EC2-CFBBCB7D7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70642E35-8CD4-B088-85F9-5F425FAD3C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7D37A1-6B1F-5A6C-6DB6-AA0BAA3D8A84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did the femur say to the patella?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EE6D08-C419-FABC-0AF9-AFF16D1C1EED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 </a:t>
            </a:r>
            <a:r>
              <a:rPr lang="en-IE" sz="6000" b="1" dirty="0" err="1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knee’d</a:t>
            </a:r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you!</a:t>
            </a:r>
          </a:p>
        </p:txBody>
      </p:sp>
    </p:spTree>
    <p:extLst>
      <p:ext uri="{BB962C8B-B14F-4D97-AF65-F5344CB8AC3E}">
        <p14:creationId xmlns:p14="http://schemas.microsoft.com/office/powerpoint/2010/main" val="424850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844007-7A7A-8215-43E0-4170117CC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4083920-E66F-5FF6-D723-23E881ABD94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9592D9-8FF6-72AF-93D9-73AAE60B8A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green and white logo&#10;&#10;Description automatically generated">
            <a:extLst>
              <a:ext uri="{FF2B5EF4-FFF2-40B4-BE49-F238E27FC236}">
                <a16:creationId xmlns:a16="http://schemas.microsoft.com/office/drawing/2014/main" id="{9234C17D-3017-0325-0189-1E6C9C6FA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380" y="2031947"/>
            <a:ext cx="5867622" cy="279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7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2BD712-95B5-43AF-51B1-1CCD29976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712E20-11EC-81B4-25F3-66E5025056D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D56BBD-3CD8-47A7-6D2F-016B2817A4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F71566C4-078F-AB26-C08F-34F0A4FC1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D71439-C72F-297C-25AF-7CC72D295BB0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a shark has no bones in its body?</a:t>
            </a:r>
          </a:p>
        </p:txBody>
      </p:sp>
    </p:spTree>
    <p:extLst>
      <p:ext uri="{BB962C8B-B14F-4D97-AF65-F5344CB8AC3E}">
        <p14:creationId xmlns:p14="http://schemas.microsoft.com/office/powerpoint/2010/main" val="282170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368433-B0B4-7A7E-68D8-26C736BC4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FAA0AA-3608-C850-3B5A-9294DE2C622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595975-DCE5-CD1E-BE7E-6B0C9E16F7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1FCF0233-864B-7074-3685-921B86836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142E7-3BE5-CE53-F90E-16CE548F188E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lettuce shares its name with the object that collided with the Titanic?</a:t>
            </a:r>
          </a:p>
        </p:txBody>
      </p:sp>
    </p:spTree>
    <p:extLst>
      <p:ext uri="{BB962C8B-B14F-4D97-AF65-F5344CB8AC3E}">
        <p14:creationId xmlns:p14="http://schemas.microsoft.com/office/powerpoint/2010/main" val="388667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A39F0B-0CA7-C0E7-077F-70D0AED6D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AF8CA1-1452-DCA3-714A-9A8E7A84D5A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B5B41-79F5-1B7E-F2AF-A02F10BAD8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6C58CF0B-F24A-5A5D-773A-B0D67CE3EF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513225-E939-DA2F-2587-7C6FDBD73924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part of the body does a chiropodist treat: back, foot, ears?</a:t>
            </a:r>
          </a:p>
        </p:txBody>
      </p:sp>
    </p:spTree>
    <p:extLst>
      <p:ext uri="{BB962C8B-B14F-4D97-AF65-F5344CB8AC3E}">
        <p14:creationId xmlns:p14="http://schemas.microsoft.com/office/powerpoint/2010/main" val="274613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CDD9FF-1A28-2E23-B23E-6E8E0B90C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49AFEE-CE3A-3DAC-34C7-B50C9DA2613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FDB26A-4672-1DD5-5396-351D956CCE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195DCFD9-7EA8-0477-125B-E6346A403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D9349A-AEF4-B3E0-4E1D-3EB33C266963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plant in the lily family is supposed to ward off vampires?</a:t>
            </a:r>
          </a:p>
        </p:txBody>
      </p:sp>
    </p:spTree>
    <p:extLst>
      <p:ext uri="{BB962C8B-B14F-4D97-AF65-F5344CB8AC3E}">
        <p14:creationId xmlns:p14="http://schemas.microsoft.com/office/powerpoint/2010/main" val="177882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28CDCC-670F-B303-6E67-A7C5A0D92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2D3C15-BC24-6C8A-BBD7-7CB187B3310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07B215-CE89-BCC9-D4D5-645BC8CA6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FD44DFD8-F7EC-19FE-45B8-C19A5857AA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0575A2-F241-BA27-DAAA-C83987CC1044}"/>
              </a:ext>
            </a:extLst>
          </p:cNvPr>
          <p:cNvSpPr txBox="1"/>
          <p:nvPr/>
        </p:nvSpPr>
        <p:spPr>
          <a:xfrm>
            <a:off x="2706168" y="1795771"/>
            <a:ext cx="3072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weather instrument: anemometer, barometer, thermometer?</a:t>
            </a:r>
          </a:p>
        </p:txBody>
      </p:sp>
      <p:pic>
        <p:nvPicPr>
          <p:cNvPr id="7" name="Picture 6" descr="A close-up of a weather gauge&#10;&#10;Description automatically generated">
            <a:extLst>
              <a:ext uri="{FF2B5EF4-FFF2-40B4-BE49-F238E27FC236}">
                <a16:creationId xmlns:a16="http://schemas.microsoft.com/office/drawing/2014/main" id="{906B8708-DD55-7C44-45F3-F06C042CC1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136" y="2209797"/>
            <a:ext cx="2450464" cy="243840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735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658D18-9FC3-8010-1383-7C3FB3C59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DC1858-2D7E-2E97-DA63-3006B4440A43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69EE74-CCA6-61A4-999E-855F3F25E6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A497A253-9204-4E97-A32C-22AE74894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7720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61C575-B2E4-F9DD-8EA1-535F9FF4B338}"/>
              </a:ext>
            </a:extLst>
          </p:cNvPr>
          <p:cNvSpPr txBox="1"/>
          <p:nvPr/>
        </p:nvSpPr>
        <p:spPr>
          <a:xfrm>
            <a:off x="3057812" y="1667755"/>
            <a:ext cx="51717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food prepared according to Islamic or Muslim law?</a:t>
            </a:r>
          </a:p>
        </p:txBody>
      </p:sp>
    </p:spTree>
    <p:extLst>
      <p:ext uri="{BB962C8B-B14F-4D97-AF65-F5344CB8AC3E}">
        <p14:creationId xmlns:p14="http://schemas.microsoft.com/office/powerpoint/2010/main" val="414888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A73401-6247-F648-CF56-93ECDD81F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B74C0B-28B4-D128-7F6D-283F50C9AB2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0CDB89-8F17-9553-0E29-0214A16B0D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4699970-3EB7-1D4A-FDE1-888D0899F6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A8E970FC-2613-BB59-A3AE-009EF16897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59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4D516B-5CB7-722B-BE9A-52F33F0DB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024C47-57CA-B272-421D-F1E2891A39F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1C1929-F339-1D16-1847-136D3F562F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9C36504-60C1-3312-5E53-20E0A4861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A69B995E-213E-3F8B-09ED-04D846EF48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8875E6-AAF0-7471-2DAF-8BD5FAF84F8C}"/>
              </a:ext>
            </a:extLst>
          </p:cNvPr>
          <p:cNvSpPr txBox="1"/>
          <p:nvPr/>
        </p:nvSpPr>
        <p:spPr>
          <a:xfrm>
            <a:off x="2943876" y="2041216"/>
            <a:ext cx="5313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 rock want to be when it grows up?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86EEDF-BC1D-D940-6BD1-605AC1903A23}"/>
              </a:ext>
            </a:extLst>
          </p:cNvPr>
          <p:cNvSpPr txBox="1"/>
          <p:nvPr/>
        </p:nvSpPr>
        <p:spPr>
          <a:xfrm>
            <a:off x="2788674" y="4770700"/>
            <a:ext cx="56235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8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little boulder!</a:t>
            </a:r>
          </a:p>
        </p:txBody>
      </p:sp>
    </p:spTree>
    <p:extLst>
      <p:ext uri="{BB962C8B-B14F-4D97-AF65-F5344CB8AC3E}">
        <p14:creationId xmlns:p14="http://schemas.microsoft.com/office/powerpoint/2010/main" val="1634596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E8DAD7-F97A-C10A-9E09-E348731E7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934703-8C5E-C84A-70D9-1538B4DD698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3557F9-C822-6DA1-F2C6-CDB5B7C0A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6" name="Picture 5" descr="A green and white text&#10;&#10;Description automatically generated">
            <a:extLst>
              <a:ext uri="{FF2B5EF4-FFF2-40B4-BE49-F238E27FC236}">
                <a16:creationId xmlns:a16="http://schemas.microsoft.com/office/drawing/2014/main" id="{A3EA9F64-DA6D-0D6B-C458-25AFC56D7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579" y="1737361"/>
            <a:ext cx="6050040" cy="296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13BE94-38F5-E918-4FE7-C471FEDD4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1D97CD-CA28-7C9B-9406-ED7000E16B0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24B59A-DD26-32BC-FE07-EFB020F761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3EE994-391A-9249-1BD4-983DFCA6A142}"/>
              </a:ext>
            </a:extLst>
          </p:cNvPr>
          <p:cNvSpPr txBox="1"/>
          <p:nvPr/>
        </p:nvSpPr>
        <p:spPr>
          <a:xfrm>
            <a:off x="2670048" y="1351508"/>
            <a:ext cx="57607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>
                <a:ln w="28575">
                  <a:solidFill>
                    <a:srgbClr val="99B741"/>
                  </a:solidFill>
                </a:ln>
                <a:solidFill>
                  <a:srgbClr val="DDEA42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Scores</a:t>
            </a:r>
          </a:p>
        </p:txBody>
      </p:sp>
    </p:spTree>
    <p:extLst>
      <p:ext uri="{BB962C8B-B14F-4D97-AF65-F5344CB8AC3E}">
        <p14:creationId xmlns:p14="http://schemas.microsoft.com/office/powerpoint/2010/main" val="4097359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F58C53-9421-9A6F-C9F4-43CD0D136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59F588-362E-EE5A-EACA-254790009E1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0E64D-F3E1-200F-1D1C-F899DB87A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3DA9D16C-D8E4-F4F5-2CE5-A42AC11D04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068" y="859536"/>
            <a:ext cx="5819005" cy="2784213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216B8A4B-7221-82C9-674C-1E83186510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2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71AF4A-F94A-4607-A384-E35066588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911700-1608-FE6A-E0D4-046DA6E0A9C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D0D5B9-C0FE-AC9A-7B29-539BB62DD4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8" name="Picture 7" descr="A blue and white text&#10;&#10;Description automatically generated">
            <a:extLst>
              <a:ext uri="{FF2B5EF4-FFF2-40B4-BE49-F238E27FC236}">
                <a16:creationId xmlns:a16="http://schemas.microsoft.com/office/drawing/2014/main" id="{0EFDE82F-ED17-CEC4-E31D-C140CBC1BB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0A90A2-8053-3B25-68C0-CC2D91BDF2F1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farm animal lives in a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sty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8C9964B-90F2-DF35-7ECE-0D50B2782B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13F4F2-9EBE-FEB5-9B54-A0AB1AD05025}"/>
              </a:ext>
            </a:extLst>
          </p:cNvPr>
          <p:cNvSpPr txBox="1"/>
          <p:nvPr/>
        </p:nvSpPr>
        <p:spPr>
          <a:xfrm>
            <a:off x="4162592" y="4828032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Pig</a:t>
            </a:r>
          </a:p>
        </p:txBody>
      </p:sp>
    </p:spTree>
    <p:extLst>
      <p:ext uri="{BB962C8B-B14F-4D97-AF65-F5344CB8AC3E}">
        <p14:creationId xmlns:p14="http://schemas.microsoft.com/office/powerpoint/2010/main" val="25067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4E4BE8-2B6C-D9DA-3077-BBF71BACC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AB8659-4738-CFBD-57F0-ECAF2D3489C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A6E6B7-FCE7-6355-9670-5E28C62CC4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3E16A4-BAE2-E6E8-8C1C-398BA809882D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</a:t>
            </a:r>
            <a:r>
              <a:rPr lang="en-IE" sz="4800" baseline="-25000" dirty="0">
                <a:latin typeface="HelloTiffany" panose="02000603000000000000" pitchFamily="2" charset="0"/>
                <a:ea typeface="HelloTiffany" panose="02000603000000000000" pitchFamily="2" charset="0"/>
              </a:rPr>
              <a:t>2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O is the scientific name for what common liquid?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2222167-83D4-2391-2AC6-1693B516E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83B79DB-701A-8C6E-E0FE-BCD7BBDA12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AC691A-31C6-65C0-4B2F-42C271B1E0D4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065031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CD3D62-E834-0F55-BC0B-83C0CFCDD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305F36-45B1-785D-42A7-646A4CA476C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1A61AC-E699-567E-C7B4-98069BAAF1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397573-23BF-9411-7021-D66C2643F40C}"/>
              </a:ext>
            </a:extLst>
          </p:cNvPr>
          <p:cNvSpPr txBox="1"/>
          <p:nvPr/>
        </p:nvSpPr>
        <p:spPr>
          <a:xfrm>
            <a:off x="3057812" y="1667755"/>
            <a:ext cx="51717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sudden downfall of a mass of snow – volcano, hurricane, avalanche?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9BB364F-A1F0-4E89-8C4D-97798EA76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9993478-8E5B-0517-A15E-B73F43EC6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F1DBC8-D92A-9C6F-C70B-8C600478349A}"/>
              </a:ext>
            </a:extLst>
          </p:cNvPr>
          <p:cNvSpPr txBox="1"/>
          <p:nvPr/>
        </p:nvSpPr>
        <p:spPr>
          <a:xfrm>
            <a:off x="3158396" y="4946904"/>
            <a:ext cx="46688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Avalanche</a:t>
            </a:r>
          </a:p>
        </p:txBody>
      </p:sp>
    </p:spTree>
    <p:extLst>
      <p:ext uri="{BB962C8B-B14F-4D97-AF65-F5344CB8AC3E}">
        <p14:creationId xmlns:p14="http://schemas.microsoft.com/office/powerpoint/2010/main" val="224704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BFE0FA-91FD-186E-A33F-267921915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CAC59B-D671-5920-2EA7-AE3B6E81D90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21924C-0509-F83E-960B-3BE3C1612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1FB789-0389-229F-0AA1-0EFB52040459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bird gives its name to a type of clock?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59ACE3F-7148-C80B-D3AB-C4D043B7B6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1F7EEE4-4C0E-7508-8526-CDDC4C9E4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275B41-3840-C8C4-16BE-9E8050301630}"/>
              </a:ext>
            </a:extLst>
          </p:cNvPr>
          <p:cNvSpPr txBox="1"/>
          <p:nvPr/>
        </p:nvSpPr>
        <p:spPr>
          <a:xfrm>
            <a:off x="3904489" y="4773168"/>
            <a:ext cx="31638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Cuckoo</a:t>
            </a:r>
          </a:p>
        </p:txBody>
      </p:sp>
    </p:spTree>
    <p:extLst>
      <p:ext uri="{BB962C8B-B14F-4D97-AF65-F5344CB8AC3E}">
        <p14:creationId xmlns:p14="http://schemas.microsoft.com/office/powerpoint/2010/main" val="203663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A6CDF1-24DB-1441-D365-8976B2B2D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B14777-928F-4AA1-4683-F8987782B99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EBBD05-43BD-79C4-5C09-6B99B3808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5313C9-80CF-112C-A7B5-6114B83240E4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Irish mammal: otter, stoat, badger?</a:t>
            </a:r>
          </a:p>
        </p:txBody>
      </p:sp>
      <p:pic>
        <p:nvPicPr>
          <p:cNvPr id="6" name="Picture 5" descr="A otter standing in grass&#10;&#10;Description automatically generated">
            <a:extLst>
              <a:ext uri="{FF2B5EF4-FFF2-40B4-BE49-F238E27FC236}">
                <a16:creationId xmlns:a16="http://schemas.microsoft.com/office/drawing/2014/main" id="{08A2FAF4-73A5-A580-EDC6-5A2D2FA48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0" t="21114" r="1600" b="7435"/>
          <a:stretch/>
        </p:blipFill>
        <p:spPr>
          <a:xfrm>
            <a:off x="5550408" y="3683537"/>
            <a:ext cx="2416224" cy="148728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CAFC80B-CE80-FE21-35D2-720FE14F24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4C9A464-2D95-741A-D500-85215B3D47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2FDFAC-2025-FF45-49A5-CE67397B78E3}"/>
              </a:ext>
            </a:extLst>
          </p:cNvPr>
          <p:cNvSpPr txBox="1"/>
          <p:nvPr/>
        </p:nvSpPr>
        <p:spPr>
          <a:xfrm>
            <a:off x="4116370" y="5079689"/>
            <a:ext cx="2603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Otter</a:t>
            </a:r>
          </a:p>
        </p:txBody>
      </p:sp>
    </p:spTree>
    <p:extLst>
      <p:ext uri="{BB962C8B-B14F-4D97-AF65-F5344CB8AC3E}">
        <p14:creationId xmlns:p14="http://schemas.microsoft.com/office/powerpoint/2010/main" val="21610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9825A6-0D9F-B601-9F13-54B804215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1F4E7F-3DB5-B168-4BAB-50C00B09F69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AE2140-F16C-2A3B-73F0-F13EB55A40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258AA4-A6FA-CF9B-C308-E2AA0FAB80FD}"/>
              </a:ext>
            </a:extLst>
          </p:cNvPr>
          <p:cNvSpPr txBox="1"/>
          <p:nvPr/>
        </p:nvSpPr>
        <p:spPr>
          <a:xfrm>
            <a:off x="3057812" y="1667755"/>
            <a:ext cx="51717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 Pyrenees Mountains form a border between Spain and what other country?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4FAC258B-B797-60D4-128F-EBD6527ED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93" y="177130"/>
            <a:ext cx="3091577" cy="2020638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97172FC-68F7-6542-B338-DCE5BC3DE8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A37B7-E0CE-A47C-447C-2E3ACF9D3007}"/>
              </a:ext>
            </a:extLst>
          </p:cNvPr>
          <p:cNvSpPr txBox="1"/>
          <p:nvPr/>
        </p:nvSpPr>
        <p:spPr>
          <a:xfrm>
            <a:off x="3995928" y="4910328"/>
            <a:ext cx="3017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France</a:t>
            </a:r>
          </a:p>
        </p:txBody>
      </p:sp>
    </p:spTree>
    <p:extLst>
      <p:ext uri="{BB962C8B-B14F-4D97-AF65-F5344CB8AC3E}">
        <p14:creationId xmlns:p14="http://schemas.microsoft.com/office/powerpoint/2010/main" val="1288298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3AB789-FBFE-5860-E176-8D953F608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1B4052-9900-6B59-74D3-4F27D46B90D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771A7D-2B67-D858-C827-EA7D6C025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E9518FD-42A5-2DF5-A485-EE1991D63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9575EE19-77C0-62C9-8611-FB75894B2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9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AB9394-BC7A-84EC-0DBF-8E52D92A9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529098-0B2D-6D3D-87BD-94403B4C4EF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27C69-B3E7-BD4B-830F-A867C781CB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71C2B415-F424-0648-72B7-A950BDDFC0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68EDC332-CA33-3CE7-5043-FBA289A4C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A1C910-1291-8212-0829-FE8BBCD2FFA2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Why are mountains so funny?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227C4-EC60-B763-376C-40F712AEEE84}"/>
              </a:ext>
            </a:extLst>
          </p:cNvPr>
          <p:cNvSpPr txBox="1"/>
          <p:nvPr/>
        </p:nvSpPr>
        <p:spPr>
          <a:xfrm>
            <a:off x="2943876" y="4455193"/>
            <a:ext cx="5171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Because they’re hill-areas!</a:t>
            </a:r>
          </a:p>
        </p:txBody>
      </p:sp>
    </p:spTree>
    <p:extLst>
      <p:ext uri="{BB962C8B-B14F-4D97-AF65-F5344CB8AC3E}">
        <p14:creationId xmlns:p14="http://schemas.microsoft.com/office/powerpoint/2010/main" val="605429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018208-DCF2-98BD-E3A1-E8879E9BA18D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5CE217-0C2B-D963-CE19-D944025164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C0AFCA0-3AF0-7E1E-520D-05A85C7FA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8E400E-BAC5-E897-9D08-37D062C893F4}"/>
              </a:ext>
            </a:extLst>
          </p:cNvPr>
          <p:cNvSpPr txBox="1"/>
          <p:nvPr/>
        </p:nvSpPr>
        <p:spPr>
          <a:xfrm>
            <a:off x="3057812" y="1667755"/>
            <a:ext cx="51717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animal is a doe?</a:t>
            </a:r>
          </a:p>
        </p:txBody>
      </p:sp>
    </p:spTree>
    <p:extLst>
      <p:ext uri="{BB962C8B-B14F-4D97-AF65-F5344CB8AC3E}">
        <p14:creationId xmlns:p14="http://schemas.microsoft.com/office/powerpoint/2010/main" val="290411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186936-7B62-DD28-8B7F-3436C4D14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64A258-E88C-6CEB-F519-AAE1408FFB8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159393-EE3A-526F-C2D1-35579EB052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green and white text&#10;&#10;Description automatically generated">
            <a:extLst>
              <a:ext uri="{FF2B5EF4-FFF2-40B4-BE49-F238E27FC236}">
                <a16:creationId xmlns:a16="http://schemas.microsoft.com/office/drawing/2014/main" id="{653C03D3-4520-FBFC-0498-655045EAE2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98" y="2000457"/>
            <a:ext cx="5914168" cy="285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4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36C74A-C77D-E4CD-6426-C5F883C26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71C8A3-879C-FF54-5E64-F2F9751E42F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E2C85A-E9B7-0E98-03D4-DD3BB0A943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65D30E17-D313-0A3C-BA7F-2A00A81FC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839ECF-7521-1AE6-C90F-5D8071CACA9F}"/>
              </a:ext>
            </a:extLst>
          </p:cNvPr>
          <p:cNvSpPr txBox="1"/>
          <p:nvPr/>
        </p:nvSpPr>
        <p:spPr>
          <a:xfrm>
            <a:off x="3057812" y="1667755"/>
            <a:ext cx="5171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P word is the name for the small hard seeds found in an apple?</a:t>
            </a:r>
          </a:p>
        </p:txBody>
      </p:sp>
    </p:spTree>
    <p:extLst>
      <p:ext uri="{BB962C8B-B14F-4D97-AF65-F5344CB8AC3E}">
        <p14:creationId xmlns:p14="http://schemas.microsoft.com/office/powerpoint/2010/main" val="252025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D1AEE6-D9D8-51A8-2503-5241B6958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1164F5-4C69-5B6D-190F-7A07BB2AE41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F7861-2256-6713-013F-3E23DD7CFC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A02B8B17-BE24-3B80-8AD6-6701966898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B9D1C2-8034-5ED8-0890-CF8AAA2C09D8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do you get when you mix yellow and blue paint?</a:t>
            </a:r>
          </a:p>
        </p:txBody>
      </p:sp>
    </p:spTree>
    <p:extLst>
      <p:ext uri="{BB962C8B-B14F-4D97-AF65-F5344CB8AC3E}">
        <p14:creationId xmlns:p14="http://schemas.microsoft.com/office/powerpoint/2010/main" val="69401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D28810-9B5B-622D-A1E8-DA2DF02EE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CFEC3A-6D33-AA41-C65B-FEBC942A557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15AF1D-7F23-2379-B030-14366ED03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7CAF3920-7EF8-92C5-2895-30B4B51638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CDE79E-02CB-2AB2-62BE-5C61D4DBEAC8}"/>
              </a:ext>
            </a:extLst>
          </p:cNvPr>
          <p:cNvSpPr txBox="1"/>
          <p:nvPr/>
        </p:nvSpPr>
        <p:spPr>
          <a:xfrm>
            <a:off x="3057812" y="1667755"/>
            <a:ext cx="51717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does it take the Earth to go around the Sun once – a day, a month, a year?</a:t>
            </a:r>
          </a:p>
        </p:txBody>
      </p:sp>
    </p:spTree>
    <p:extLst>
      <p:ext uri="{BB962C8B-B14F-4D97-AF65-F5344CB8AC3E}">
        <p14:creationId xmlns:p14="http://schemas.microsoft.com/office/powerpoint/2010/main" val="368090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AE6F19-0CF2-BFEF-AAF1-6E943961E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864BFF-038A-8F15-8EC2-8B15C3BD446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90DD4C-D391-AAB6-68BD-B2EA33CD8F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3776DE03-1D6A-D590-CBA9-053654F01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F94081-EEC5-8028-800F-79F134C76CBC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part of the body is affected by tinnitus: eye, ear, nose?</a:t>
            </a:r>
          </a:p>
        </p:txBody>
      </p:sp>
    </p:spTree>
    <p:extLst>
      <p:ext uri="{BB962C8B-B14F-4D97-AF65-F5344CB8AC3E}">
        <p14:creationId xmlns:p14="http://schemas.microsoft.com/office/powerpoint/2010/main" val="11067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C9CE07-FEA4-2686-18F7-8C0A68048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D2E1CF-574C-1739-BC00-D5B13FD35AC4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4E1E0A-3496-30BC-33DC-A38B361A4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73BF400F-53C1-569A-450F-FE6724A81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8B639F-D92C-599D-CDB0-AFC4D985C476}"/>
              </a:ext>
            </a:extLst>
          </p:cNvPr>
          <p:cNvSpPr txBox="1"/>
          <p:nvPr/>
        </p:nvSpPr>
        <p:spPr>
          <a:xfrm>
            <a:off x="3057812" y="1667755"/>
            <a:ext cx="51717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tree do these conkers come from?</a:t>
            </a:r>
          </a:p>
        </p:txBody>
      </p:sp>
      <p:pic>
        <p:nvPicPr>
          <p:cNvPr id="6" name="Picture 5" descr="A close up of a string&#10;&#10;Description automatically generated">
            <a:extLst>
              <a:ext uri="{FF2B5EF4-FFF2-40B4-BE49-F238E27FC236}">
                <a16:creationId xmlns:a16="http://schemas.microsoft.com/office/drawing/2014/main" id="{7726E8E8-0B46-D284-3C92-6E024347B6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18729" r="8800" b="14600"/>
          <a:stretch/>
        </p:blipFill>
        <p:spPr>
          <a:xfrm>
            <a:off x="3240692" y="3620586"/>
            <a:ext cx="4297680" cy="220322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335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8A5BC-81C0-1846-30DB-091370811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19C58A-783A-0728-3BF2-83210CB20D67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78743A-CC89-0280-2AF4-249C7D42DA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0B38FB1A-5731-F936-6FAA-3F891BD6DF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0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8E32DD-E6D5-9912-723D-65891618AD25}"/>
              </a:ext>
            </a:extLst>
          </p:cNvPr>
          <p:cNvSpPr txBox="1"/>
          <p:nvPr/>
        </p:nvSpPr>
        <p:spPr>
          <a:xfrm>
            <a:off x="3057812" y="1667755"/>
            <a:ext cx="51717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plant-eating African land mammal has a tongue which is almost half a metre long?</a:t>
            </a:r>
          </a:p>
        </p:txBody>
      </p:sp>
    </p:spTree>
    <p:extLst>
      <p:ext uri="{BB962C8B-B14F-4D97-AF65-F5344CB8AC3E}">
        <p14:creationId xmlns:p14="http://schemas.microsoft.com/office/powerpoint/2010/main" val="6277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75752-7716-0BBB-55AC-F82737F2E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3FFCE3-B76F-B6D2-F440-EE98469EDCA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913C9F-ACA6-C339-E6FA-89576D96FC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547197F6-7B25-F77C-4BD7-82D08622CF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9E534CE1-FC9D-D829-C58C-89E9363655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46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7C8ED7-A1F3-271E-C7F5-A83A0FE44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97FEA2-4AA9-6B57-7663-E1BE8EF01A2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E1EEA9-5EDC-D3FC-325F-C4014B99C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2C1B385-C455-AD79-1260-CF102138AF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6C8D6EC2-A9C2-0EAF-621B-71A5178F9D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5172E-7200-46C9-29B0-39BFDF76FB2F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do you throw a party in space?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A689B5-18D8-A467-FF99-4AD9E508AB29}"/>
              </a:ext>
            </a:extLst>
          </p:cNvPr>
          <p:cNvSpPr txBox="1"/>
          <p:nvPr/>
        </p:nvSpPr>
        <p:spPr>
          <a:xfrm>
            <a:off x="2943876" y="4649662"/>
            <a:ext cx="5171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You planet!</a:t>
            </a:r>
          </a:p>
        </p:txBody>
      </p:sp>
    </p:spTree>
    <p:extLst>
      <p:ext uri="{BB962C8B-B14F-4D97-AF65-F5344CB8AC3E}">
        <p14:creationId xmlns:p14="http://schemas.microsoft.com/office/powerpoint/2010/main" val="39622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5CF33E-4394-81A2-B3B2-AD59D635D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A1BF9D-A488-5A2B-6D84-37025221793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405211-EAFD-F583-CEB9-63C0BBE050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green and white logo&#10;&#10;Description automatically generated">
            <a:extLst>
              <a:ext uri="{FF2B5EF4-FFF2-40B4-BE49-F238E27FC236}">
                <a16:creationId xmlns:a16="http://schemas.microsoft.com/office/drawing/2014/main" id="{401C369D-DCE0-9B65-7CF8-B40472EA16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202" y="916379"/>
            <a:ext cx="5867622" cy="2794106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FEE2CC51-A038-B970-8126-0B3D0C7FBA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75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8482FB-577E-B50E-EADA-82B24D489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BCD0A3-4B1A-31D1-6BEC-A9EF71B269C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62A5F-37B3-3E15-6C24-AF2FFA2670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CCEFD01-8FBB-579C-F02B-93C25A95B0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AE6C2E-9B53-BB72-4DB6-91C73A99A2D8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Your first set of teeth are called baby or ____ teeth?</a:t>
            </a:r>
          </a:p>
        </p:txBody>
      </p:sp>
    </p:spTree>
    <p:extLst>
      <p:ext uri="{BB962C8B-B14F-4D97-AF65-F5344CB8AC3E}">
        <p14:creationId xmlns:p14="http://schemas.microsoft.com/office/powerpoint/2010/main" val="109124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6E7D6D-BB72-3F8B-F852-B40FD5674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9BDFFB-111F-0135-D18E-39D62124E33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66E5A9-9F42-9672-A78B-9F6D0F1058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0" name="Picture 9" descr="A blue and white text&#10;&#10;Description automatically generated">
            <a:extLst>
              <a:ext uri="{FF2B5EF4-FFF2-40B4-BE49-F238E27FC236}">
                <a16:creationId xmlns:a16="http://schemas.microsoft.com/office/drawing/2014/main" id="{858DD745-F18C-A5B8-B7A1-9FAA1067D1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B62907-3CCF-B046-E0AF-FEF48369FAD1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a shark has no bones in its body?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6DD9A62-E93E-3848-B777-201A8D846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6C465D-9CCB-0518-0655-93E87407320B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41832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E80040-5586-4911-7532-E7026A3BC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6D7186-1B0D-2AAC-39F8-8852A0E7FC4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693538-1C77-3C12-2779-75FBB7E8AB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52C91A-B964-A02A-BD50-9633B4871D03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lettuce shares its name with the object that collided with the Titanic?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2152125-CC61-3006-B38D-B2AEE475E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00611AA-7A35-5EA9-67D7-878350EA28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7867E1-EC0D-122E-0C5A-B329BEEC1705}"/>
              </a:ext>
            </a:extLst>
          </p:cNvPr>
          <p:cNvSpPr txBox="1"/>
          <p:nvPr/>
        </p:nvSpPr>
        <p:spPr>
          <a:xfrm>
            <a:off x="3685032" y="5001768"/>
            <a:ext cx="3337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Iceberg</a:t>
            </a:r>
          </a:p>
        </p:txBody>
      </p:sp>
    </p:spTree>
    <p:extLst>
      <p:ext uri="{BB962C8B-B14F-4D97-AF65-F5344CB8AC3E}">
        <p14:creationId xmlns:p14="http://schemas.microsoft.com/office/powerpoint/2010/main" val="22675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7327BB-0C58-2967-E60A-58B0EF1AA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1E2375-BE65-6EB7-2552-90ABC96D5AAC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041847-E685-27A6-32CC-54FAFFC103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E11560-54A0-354D-E70B-5FE9FC7E1724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part of the body does a chiropodist treat: back, foot, ears?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245233E5-15FF-8191-5FBE-262037030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7BE42B8-22C0-FD9F-69EF-0C39E42FB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6297C5-46C9-ECDA-EC5E-E8790FA20292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Foot</a:t>
            </a:r>
          </a:p>
        </p:txBody>
      </p:sp>
    </p:spTree>
    <p:extLst>
      <p:ext uri="{BB962C8B-B14F-4D97-AF65-F5344CB8AC3E}">
        <p14:creationId xmlns:p14="http://schemas.microsoft.com/office/powerpoint/2010/main" val="319853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F18E93-A35F-E7D1-3DE5-DA7F16816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A16407-98B2-FA24-68AF-24A1BAB1E97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7FFECF-D960-47EC-A4BC-04B0656A44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40E4AF-7568-F95F-15DF-0E0EF69B8503}"/>
              </a:ext>
            </a:extLst>
          </p:cNvPr>
          <p:cNvSpPr txBox="1"/>
          <p:nvPr/>
        </p:nvSpPr>
        <p:spPr>
          <a:xfrm>
            <a:off x="3057812" y="1667755"/>
            <a:ext cx="5171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plant in the lily family is supposed to ward off vampires?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68C2D208-66FC-3CCF-B357-D7F2A4C64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1843341-EE60-8754-00A2-B40F64B855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BB04D1-8947-CC29-0B42-7C70919C50B2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Garlic</a:t>
            </a:r>
          </a:p>
        </p:txBody>
      </p:sp>
    </p:spTree>
    <p:extLst>
      <p:ext uri="{BB962C8B-B14F-4D97-AF65-F5344CB8AC3E}">
        <p14:creationId xmlns:p14="http://schemas.microsoft.com/office/powerpoint/2010/main" val="229729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81CB0A-B101-8E09-C829-F4A863D67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B9AC67-5087-04A2-3AC5-35161EB773A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4C9560-E1CF-CE1C-403A-B48085CD8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3541B2-69FE-19F3-55D4-9862C5B9F4DF}"/>
              </a:ext>
            </a:extLst>
          </p:cNvPr>
          <p:cNvSpPr txBox="1"/>
          <p:nvPr/>
        </p:nvSpPr>
        <p:spPr>
          <a:xfrm>
            <a:off x="2706168" y="1795771"/>
            <a:ext cx="327400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this weather instrument: anemometer, barometer, thermometer?</a:t>
            </a:r>
          </a:p>
        </p:txBody>
      </p:sp>
      <p:pic>
        <p:nvPicPr>
          <p:cNvPr id="7" name="Picture 6" descr="A close-up of a weather gauge&#10;&#10;Description automatically generated">
            <a:extLst>
              <a:ext uri="{FF2B5EF4-FFF2-40B4-BE49-F238E27FC236}">
                <a16:creationId xmlns:a16="http://schemas.microsoft.com/office/drawing/2014/main" id="{1A75BA8E-E66D-3D61-251A-68279C362E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056" y="2209798"/>
            <a:ext cx="2066544" cy="205637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FE661E9-6152-FBD8-B2CC-D96BBFE13B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B39276C-200B-B5B7-CBDC-E668449840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D84711-5732-F397-CC8C-7241BA92024C}"/>
              </a:ext>
            </a:extLst>
          </p:cNvPr>
          <p:cNvSpPr txBox="1"/>
          <p:nvPr/>
        </p:nvSpPr>
        <p:spPr>
          <a:xfrm>
            <a:off x="3218688" y="4884977"/>
            <a:ext cx="4736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Barometer</a:t>
            </a:r>
          </a:p>
        </p:txBody>
      </p:sp>
    </p:spTree>
    <p:extLst>
      <p:ext uri="{BB962C8B-B14F-4D97-AF65-F5344CB8AC3E}">
        <p14:creationId xmlns:p14="http://schemas.microsoft.com/office/powerpoint/2010/main" val="112925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EE0C6A-D028-A3BC-21F5-C3A7CDF21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AEA6E3-8D59-A50D-A3B0-ADB21FD710F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BC4A85-558A-5F10-19C4-9B2734C24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C14AF9-BC9E-1772-05B1-2D92F42FF866}"/>
              </a:ext>
            </a:extLst>
          </p:cNvPr>
          <p:cNvSpPr txBox="1"/>
          <p:nvPr/>
        </p:nvSpPr>
        <p:spPr>
          <a:xfrm>
            <a:off x="3057812" y="1667755"/>
            <a:ext cx="517178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food prepared according to Islamic or Muslim law?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77FCB24-FF9C-ADF2-E7B4-7D810038A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59" y="263162"/>
            <a:ext cx="3064811" cy="200314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03859822-9BBF-473C-6A3F-52E94E43B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D2178C0-70B4-776D-A1C3-02EC545D35CB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Halal</a:t>
            </a:r>
          </a:p>
        </p:txBody>
      </p:sp>
    </p:spTree>
    <p:extLst>
      <p:ext uri="{BB962C8B-B14F-4D97-AF65-F5344CB8AC3E}">
        <p14:creationId xmlns:p14="http://schemas.microsoft.com/office/powerpoint/2010/main" val="315391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858B19-CE36-16E6-6593-E539A924E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2C622D-AF08-8290-87C7-9D98E01112A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AF82D3-0593-F9D6-FF16-81EDDFD0F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DF48044-6F80-43F7-CE1C-02BE31B17B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DB2F597B-83C7-F9EF-A135-5A99D3C07B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616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B1FC74-E2E3-FE00-51F7-4A91BF577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C1066A-93E1-6209-EBC1-8E1499A122C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561400-3A82-D7C9-2F30-CE423887C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EF63F7F-B830-34C8-C2BC-02F1726F6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13810D7B-B92C-830F-7BA4-4781E4D9FA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B2B092-0F16-744E-C252-202E18556681}"/>
              </a:ext>
            </a:extLst>
          </p:cNvPr>
          <p:cNvSpPr txBox="1"/>
          <p:nvPr/>
        </p:nvSpPr>
        <p:spPr>
          <a:xfrm>
            <a:off x="2943876" y="2041216"/>
            <a:ext cx="51717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does a Universe hold a party?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6B9035-16A8-3CEA-B52B-BF00E9358C27}"/>
              </a:ext>
            </a:extLst>
          </p:cNvPr>
          <p:cNvSpPr txBox="1"/>
          <p:nvPr/>
        </p:nvSpPr>
        <p:spPr>
          <a:xfrm>
            <a:off x="2943876" y="4174174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It invites all the stars!</a:t>
            </a:r>
          </a:p>
        </p:txBody>
      </p:sp>
    </p:spTree>
    <p:extLst>
      <p:ext uri="{BB962C8B-B14F-4D97-AF65-F5344CB8AC3E}">
        <p14:creationId xmlns:p14="http://schemas.microsoft.com/office/powerpoint/2010/main" val="198382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DA3EE1-A9E5-63BE-A675-4938E0D50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860131-E5A7-9AC9-D803-8A867E4ABCE6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6B431-656C-9718-BC4C-8F7E54F8AD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green and white text&#10;&#10;Description automatically generated">
            <a:extLst>
              <a:ext uri="{FF2B5EF4-FFF2-40B4-BE49-F238E27FC236}">
                <a16:creationId xmlns:a16="http://schemas.microsoft.com/office/drawing/2014/main" id="{1DEC222E-402F-DC70-249B-4C16FC03B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162" y="2069590"/>
            <a:ext cx="5765143" cy="275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8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606BD9-EC99-FFF8-86CC-34401C741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D2CFB4-7238-C122-ACB9-08C6539AEE2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EF9DF5-0D2F-2780-60C6-37D86A2DA6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0E6A6E86-66F1-1EEF-8E24-6F1CACB770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0BA30E-E65A-9FCE-4195-22A3A2FD4DB1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True or false – there are over 500 bones in the human body?</a:t>
            </a:r>
          </a:p>
        </p:txBody>
      </p:sp>
    </p:spTree>
    <p:extLst>
      <p:ext uri="{BB962C8B-B14F-4D97-AF65-F5344CB8AC3E}">
        <p14:creationId xmlns:p14="http://schemas.microsoft.com/office/powerpoint/2010/main" val="109860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294F67-7272-C0BF-0EFB-DD9DEF8B3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B93C79-A498-F2FD-040E-D0D63B22E2FE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09C6D9-A18A-BD39-685B-097608B5A6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AF55974-BC0A-66B6-B37E-2C086A469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67059"/>
            <a:ext cx="3681991" cy="24384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C0BFBD-C8CE-0924-2BC1-EEFDF033FC85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name is given to a male swan – cob, hob, bob?</a:t>
            </a:r>
          </a:p>
        </p:txBody>
      </p:sp>
    </p:spTree>
    <p:extLst>
      <p:ext uri="{BB962C8B-B14F-4D97-AF65-F5344CB8AC3E}">
        <p14:creationId xmlns:p14="http://schemas.microsoft.com/office/powerpoint/2010/main" val="154678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A272DC-4567-0C56-3407-3A4AC1693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AFFE2C-BC37-26D6-3554-93DEF28F2BB2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92C16D-262B-8834-B0B7-ED3932C7FD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3A0C46FE-B9AD-502A-70E9-CBFF1C38EF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A1518E-77D1-9F2A-5D3A-074B59BA7C20}"/>
              </a:ext>
            </a:extLst>
          </p:cNvPr>
          <p:cNvSpPr txBox="1"/>
          <p:nvPr/>
        </p:nvSpPr>
        <p:spPr>
          <a:xfrm>
            <a:off x="3057812" y="1667755"/>
            <a:ext cx="51717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Are the letters on a standard computer keyboard in upper or lower case?</a:t>
            </a:r>
          </a:p>
        </p:txBody>
      </p:sp>
    </p:spTree>
    <p:extLst>
      <p:ext uri="{BB962C8B-B14F-4D97-AF65-F5344CB8AC3E}">
        <p14:creationId xmlns:p14="http://schemas.microsoft.com/office/powerpoint/2010/main" val="4703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128CB4-CDE7-3FD0-7D55-1B9863732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82E6A8-7E2D-2C1A-8388-C7332EB3A7C5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26FC15-B6E9-FBC5-3E10-A5505B4DF6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CA7C30CE-CD5A-516B-F17C-59CD8C67CB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61760F-AA29-2D19-DE26-07BC94D229CE}"/>
              </a:ext>
            </a:extLst>
          </p:cNvPr>
          <p:cNvSpPr txBox="1"/>
          <p:nvPr/>
        </p:nvSpPr>
        <p:spPr>
          <a:xfrm>
            <a:off x="3057812" y="1667755"/>
            <a:ext cx="51717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A sloe is the fruit of which bush/tree: blackberry, blackthorn, blueberry?</a:t>
            </a:r>
          </a:p>
        </p:txBody>
      </p:sp>
    </p:spTree>
    <p:extLst>
      <p:ext uri="{BB962C8B-B14F-4D97-AF65-F5344CB8AC3E}">
        <p14:creationId xmlns:p14="http://schemas.microsoft.com/office/powerpoint/2010/main" val="253760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462A78-CA05-7C7A-F117-05932C095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882BAD-22F6-A32E-C068-5AB0154B7368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2A4491-DEDD-2A02-75BC-D45BD56984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8BA4B7A2-29DF-155C-4A2D-04C870C422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7102F0-D1E7-F3FE-A945-33789E6C2233}"/>
              </a:ext>
            </a:extLst>
          </p:cNvPr>
          <p:cNvSpPr txBox="1"/>
          <p:nvPr/>
        </p:nvSpPr>
        <p:spPr>
          <a:xfrm>
            <a:off x="3057812" y="1667755"/>
            <a:ext cx="51717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wings does a wasp have: 4, 6, 8?</a:t>
            </a:r>
          </a:p>
        </p:txBody>
      </p:sp>
    </p:spTree>
    <p:extLst>
      <p:ext uri="{BB962C8B-B14F-4D97-AF65-F5344CB8AC3E}">
        <p14:creationId xmlns:p14="http://schemas.microsoft.com/office/powerpoint/2010/main" val="291974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AFC0A-24DB-7C77-4A9D-C364D73F6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ECDFBE-21F4-F5BD-5571-7DF55E7B1F6A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020A3F-E6AA-D7FA-C50C-AAEBEA6EC8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1FD3A496-28A2-BD65-99E2-8AEEB812DF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D9E994-F0E3-EDFE-BA27-EECD6D67EFCE}"/>
              </a:ext>
            </a:extLst>
          </p:cNvPr>
          <p:cNvSpPr txBox="1"/>
          <p:nvPr/>
        </p:nvSpPr>
        <p:spPr>
          <a:xfrm>
            <a:off x="2953512" y="1667755"/>
            <a:ext cx="28712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kind of scientist is this: astronomer, archaeologist, audiologist?</a:t>
            </a:r>
          </a:p>
        </p:txBody>
      </p:sp>
      <p:pic>
        <p:nvPicPr>
          <p:cNvPr id="6" name="Picture 5" descr="A person digging in the sand&#10;&#10;Description automatically generated">
            <a:extLst>
              <a:ext uri="{FF2B5EF4-FFF2-40B4-BE49-F238E27FC236}">
                <a16:creationId xmlns:a16="http://schemas.microsoft.com/office/drawing/2014/main" id="{1B797E96-4464-3EBA-2750-9A69A712A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2502" r="11500" b="8774"/>
          <a:stretch/>
        </p:blipFill>
        <p:spPr>
          <a:xfrm>
            <a:off x="5779416" y="2279653"/>
            <a:ext cx="2450184" cy="243840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433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96D06C-47F3-40D6-A110-630A31760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1A81EA-CE08-09E0-C072-6EE80F5FAC7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3C0274-E0D5-4614-694C-973E4DC844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4" name="Picture 13" descr="A blue and white text&#10;&#10;Description automatically generated">
            <a:extLst>
              <a:ext uri="{FF2B5EF4-FFF2-40B4-BE49-F238E27FC236}">
                <a16:creationId xmlns:a16="http://schemas.microsoft.com/office/drawing/2014/main" id="{9F8D95AD-DFA5-4383-801B-7DA2AD01C3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817" y="-114115"/>
            <a:ext cx="3730760" cy="2438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8F60B7-028D-51F8-802F-F2E4FA173F3B}"/>
              </a:ext>
            </a:extLst>
          </p:cNvPr>
          <p:cNvSpPr txBox="1"/>
          <p:nvPr/>
        </p:nvSpPr>
        <p:spPr>
          <a:xfrm>
            <a:off x="3057812" y="1667755"/>
            <a:ext cx="51717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Which comet, last seen in 1986, will not be seen again until 2061?</a:t>
            </a:r>
          </a:p>
        </p:txBody>
      </p:sp>
    </p:spTree>
    <p:extLst>
      <p:ext uri="{BB962C8B-B14F-4D97-AF65-F5344CB8AC3E}">
        <p14:creationId xmlns:p14="http://schemas.microsoft.com/office/powerpoint/2010/main" val="325026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D92EFF-AC06-9200-20CE-0896524FA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16967E-1E90-A702-03B7-D9C8935E101B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2EBFF6-C41D-D2BA-6AFF-E8A52FB9B8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FDCC163E-DDF5-07ED-D49F-1BBA1942FF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290" y="12188"/>
            <a:ext cx="5852165" cy="3901444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66FE91A5-E245-6282-C7E6-7613EBE0CD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97" y="2289044"/>
            <a:ext cx="3511299" cy="39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6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4FA4E0-3B54-04FD-FFF5-00C2B4502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EE5E90-1378-9FB2-F80F-25905DF3D5E9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D6DC51-223C-E126-B70E-27875EE9FF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ED40DB8B-5F47-B58D-B2DA-CA64DA3B7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94" y="94484"/>
            <a:ext cx="3620965" cy="2413977"/>
          </a:xfrm>
          <a:prstGeom prst="rect">
            <a:avLst/>
          </a:prstGeom>
        </p:spPr>
      </p:pic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D0702996-4A85-3F0E-E453-5DB0268B74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359" y="94484"/>
            <a:ext cx="2172579" cy="24139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E3BB21-7238-E24C-697F-633E65F026BD}"/>
              </a:ext>
            </a:extLst>
          </p:cNvPr>
          <p:cNvSpPr txBox="1"/>
          <p:nvPr/>
        </p:nvSpPr>
        <p:spPr>
          <a:xfrm>
            <a:off x="2943876" y="2041216"/>
            <a:ext cx="5171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do you cut the sea in half?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AC079F-5FAB-5D50-919D-40048CB9E320}"/>
              </a:ext>
            </a:extLst>
          </p:cNvPr>
          <p:cNvSpPr txBox="1"/>
          <p:nvPr/>
        </p:nvSpPr>
        <p:spPr>
          <a:xfrm>
            <a:off x="2943876" y="4141831"/>
            <a:ext cx="5171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>
                <a:solidFill>
                  <a:srgbClr val="0D5EA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With a sea-saw!</a:t>
            </a:r>
          </a:p>
        </p:txBody>
      </p:sp>
    </p:spTree>
    <p:extLst>
      <p:ext uri="{BB962C8B-B14F-4D97-AF65-F5344CB8AC3E}">
        <p14:creationId xmlns:p14="http://schemas.microsoft.com/office/powerpoint/2010/main" val="894033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CCF3E2-3343-56A6-B7DD-2149C008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1897026-7728-84A0-E160-350AC4380AE0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15F080-5773-DA86-DF04-2E033163F4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green and white text&#10;&#10;Description automatically generated">
            <a:extLst>
              <a:ext uri="{FF2B5EF4-FFF2-40B4-BE49-F238E27FC236}">
                <a16:creationId xmlns:a16="http://schemas.microsoft.com/office/drawing/2014/main" id="{CAFFCDC6-6E6A-983E-C07D-39D4E7189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929" y="656289"/>
            <a:ext cx="5914168" cy="2857086"/>
          </a:xfrm>
          <a:prstGeom prst="rect">
            <a:avLst/>
          </a:prstGeom>
        </p:spPr>
      </p:pic>
      <p:pic>
        <p:nvPicPr>
          <p:cNvPr id="2" name="Picture 1" descr="A green and white text&#10;&#10;Description automatically generated">
            <a:extLst>
              <a:ext uri="{FF2B5EF4-FFF2-40B4-BE49-F238E27FC236}">
                <a16:creationId xmlns:a16="http://schemas.microsoft.com/office/drawing/2014/main" id="{4512C2EF-DCD3-35F7-D3F4-5650EE918B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80" y="2593849"/>
            <a:ext cx="5820467" cy="26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2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4A4A61-E113-C8DF-0EE7-296AB2CE3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D9B73B-2474-4702-FC60-55EACDA28771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CB7143-E65F-1C24-8BCE-A56433CD4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pic>
        <p:nvPicPr>
          <p:cNvPr id="12" name="Picture 11" descr="A blue and white text&#10;&#10;Description automatically generated">
            <a:extLst>
              <a:ext uri="{FF2B5EF4-FFF2-40B4-BE49-F238E27FC236}">
                <a16:creationId xmlns:a16="http://schemas.microsoft.com/office/drawing/2014/main" id="{F1C4CAA8-F6B8-33C5-ABB1-BFCB557D8F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3B6410-8315-E498-F9BD-B48F8D2B3C9B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P word is the name for the small hard seeds found in an apple?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C4A88F65-69DF-CDBD-AFE0-E557E85C02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8EF7B9-D309-0F73-6E11-637239A4C4E7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Pips</a:t>
            </a:r>
          </a:p>
        </p:txBody>
      </p:sp>
    </p:spTree>
    <p:extLst>
      <p:ext uri="{BB962C8B-B14F-4D97-AF65-F5344CB8AC3E}">
        <p14:creationId xmlns:p14="http://schemas.microsoft.com/office/powerpoint/2010/main" val="14036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074C85-51EA-FBCF-B451-A982A6EB4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5D496B-58E0-A821-A756-BFFDB3EAE4CF}"/>
              </a:ext>
            </a:extLst>
          </p:cNvPr>
          <p:cNvSpPr txBox="1"/>
          <p:nvPr/>
        </p:nvSpPr>
        <p:spPr>
          <a:xfrm>
            <a:off x="5980176" y="6611779"/>
            <a:ext cx="3163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latin typeface="HelloTiffany" panose="02000603000000000000" pitchFamily="2" charset="0"/>
                <a:ea typeface="HelloTiffany" panose="02000603000000000000" pitchFamily="2" charset="0"/>
              </a:rPr>
              <a:t>© Seomra Ranga 2024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F1E75E-F498-F4DD-6D3C-A8E06730DD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9739"/>
            <a:ext cx="1216817" cy="308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3D560C-8A59-A12D-15FC-8E3EE55D0212}"/>
              </a:ext>
            </a:extLst>
          </p:cNvPr>
          <p:cNvSpPr txBox="1"/>
          <p:nvPr/>
        </p:nvSpPr>
        <p:spPr>
          <a:xfrm>
            <a:off x="3057812" y="1667755"/>
            <a:ext cx="517178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do you get when you mix yellow and blue paint?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A7ECE318-17E7-DB90-E056-875C425347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18006"/>
            <a:ext cx="3101888" cy="2027377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0DCFDD4-928C-69E3-E5E3-B46248D4C9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92" y="0"/>
            <a:ext cx="4020787" cy="23107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9FF4DA-4C4C-31FC-BAF3-9BD3B040AAE9}"/>
              </a:ext>
            </a:extLst>
          </p:cNvPr>
          <p:cNvSpPr txBox="1"/>
          <p:nvPr/>
        </p:nvSpPr>
        <p:spPr>
          <a:xfrm>
            <a:off x="3961424" y="5001768"/>
            <a:ext cx="28234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6600" b="1" dirty="0">
                <a:ln w="19050">
                  <a:solidFill>
                    <a:srgbClr val="0D5EAF"/>
                  </a:solidFill>
                </a:ln>
                <a:solidFill>
                  <a:srgbClr val="01ADEE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155632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984</TotalTime>
  <Words>3978</Words>
  <Application>Microsoft Office PowerPoint</Application>
  <PresentationFormat>On-screen Show (4:3)</PresentationFormat>
  <Paragraphs>511</Paragraphs>
  <Slides>173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173</vt:i4>
      </vt:variant>
    </vt:vector>
  </HeadingPairs>
  <TitlesOfParts>
    <vt:vector size="179" baseType="lpstr">
      <vt:lpstr>Arial</vt:lpstr>
      <vt:lpstr>Calibri</vt:lpstr>
      <vt:lpstr>Aptos</vt:lpstr>
      <vt:lpstr>HelloTiffany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36</cp:revision>
  <dcterms:created xsi:type="dcterms:W3CDTF">2024-11-05T10:04:41Z</dcterms:created>
  <dcterms:modified xsi:type="dcterms:W3CDTF">2024-11-07T19:55:23Z</dcterms:modified>
</cp:coreProperties>
</file>