
<file path=[Content_Types].xml><?xml version="1.0" encoding="utf-8"?>
<Types xmlns="http://schemas.openxmlformats.org/package/2006/content-types">
  <Default Extension="jpeg" ContentType="image/jpeg"/>
  <Default Extension="JP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sldIdLst>
    <p:sldId id="256" r:id="rId2"/>
    <p:sldId id="257" r:id="rId3"/>
    <p:sldId id="282" r:id="rId4"/>
    <p:sldId id="258" r:id="rId5"/>
    <p:sldId id="259" r:id="rId6"/>
    <p:sldId id="260" r:id="rId7"/>
    <p:sldId id="261" r:id="rId8"/>
    <p:sldId id="262" r:id="rId9"/>
    <p:sldId id="263" r:id="rId10"/>
    <p:sldId id="264" r:id="rId11"/>
    <p:sldId id="265" r:id="rId12"/>
    <p:sldId id="266" r:id="rId13"/>
    <p:sldId id="267" r:id="rId14"/>
    <p:sldId id="320" r:id="rId15"/>
    <p:sldId id="319" r:id="rId16"/>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clrMru>
    <a:srgbClr val="FFCC66"/>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p:cViewPr varScale="1">
        <p:scale>
          <a:sx n="105" d="100"/>
          <a:sy n="105" d="100"/>
        </p:scale>
        <p:origin x="1794" y="96"/>
      </p:cViewPr>
      <p:guideLst>
        <p:guide orient="horz" pos="2160"/>
        <p:guide pos="2880"/>
      </p:guideLst>
    </p:cSldViewPr>
  </p:slideViewPr>
  <p:notesTextViewPr>
    <p:cViewPr>
      <p:scale>
        <a:sx n="3" d="2"/>
        <a:sy n="3" d="2"/>
      </p:scale>
      <p:origin x="0" y="0"/>
    </p:cViewPr>
  </p:notesTextViewPr>
  <p:sorterViewPr>
    <p:cViewPr>
      <p:scale>
        <a:sx n="100" d="100"/>
        <a:sy n="100" d="100"/>
      </p:scale>
      <p:origin x="0" y="0"/>
    </p:cViewPr>
  </p:sorter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viewProps" Target="viewProps.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slide" Target="slides/slide14.xml"/><Relationship Id="rId10" Type="http://schemas.openxmlformats.org/officeDocument/2006/relationships/slide" Target="slides/slide9.xml"/><Relationship Id="rId19"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a:t>Click to edit Master title style</a:t>
            </a:r>
            <a:endParaRPr lang="en-IE"/>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IE"/>
          </a:p>
        </p:txBody>
      </p:sp>
      <p:sp>
        <p:nvSpPr>
          <p:cNvPr id="4" name="Date Placeholder 3"/>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5" name="Footer Placeholder 4"/>
          <p:cNvSpPr>
            <a:spLocks noGrp="1"/>
          </p:cNvSpPr>
          <p:nvPr>
            <p:ph type="ftr" sz="quarter" idx="11"/>
          </p:nvPr>
        </p:nvSpPr>
        <p:spPr/>
        <p:txBody>
          <a:bodyPr/>
          <a:lstStyle/>
          <a:p>
            <a:endParaRPr lang="en-IE" dirty="0"/>
          </a:p>
        </p:txBody>
      </p:sp>
      <p:sp>
        <p:nvSpPr>
          <p:cNvPr id="6" name="Slide Number Placeholder 5"/>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3191481256"/>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5" name="Footer Placeholder 4"/>
          <p:cNvSpPr>
            <a:spLocks noGrp="1"/>
          </p:cNvSpPr>
          <p:nvPr>
            <p:ph type="ftr" sz="quarter" idx="11"/>
          </p:nvPr>
        </p:nvSpPr>
        <p:spPr/>
        <p:txBody>
          <a:bodyPr/>
          <a:lstStyle/>
          <a:p>
            <a:endParaRPr lang="en-IE" dirty="0"/>
          </a:p>
        </p:txBody>
      </p:sp>
      <p:sp>
        <p:nvSpPr>
          <p:cNvPr id="6" name="Slide Number Placeholder 5"/>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2094686790"/>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a:t>Click to edit Master title style</a:t>
            </a:r>
            <a:endParaRPr lang="en-IE"/>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4" name="Date Placeholder 3"/>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5" name="Footer Placeholder 4"/>
          <p:cNvSpPr>
            <a:spLocks noGrp="1"/>
          </p:cNvSpPr>
          <p:nvPr>
            <p:ph type="ftr" sz="quarter" idx="11"/>
          </p:nvPr>
        </p:nvSpPr>
        <p:spPr/>
        <p:txBody>
          <a:bodyPr/>
          <a:lstStyle/>
          <a:p>
            <a:endParaRPr lang="en-IE" dirty="0"/>
          </a:p>
        </p:txBody>
      </p:sp>
      <p:sp>
        <p:nvSpPr>
          <p:cNvPr id="6" name="Slide Number Placeholder 5"/>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3249647772"/>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Date Placeholder 4"/>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6" name="Footer Placeholder 5"/>
          <p:cNvSpPr>
            <a:spLocks noGrp="1"/>
          </p:cNvSpPr>
          <p:nvPr>
            <p:ph type="ftr" sz="quarter" idx="11"/>
          </p:nvPr>
        </p:nvSpPr>
        <p:spPr/>
        <p:txBody>
          <a:bodyPr/>
          <a:lstStyle/>
          <a:p>
            <a:endParaRPr lang="en-IE" dirty="0"/>
          </a:p>
        </p:txBody>
      </p:sp>
      <p:sp>
        <p:nvSpPr>
          <p:cNvPr id="7" name="Slide Number Placeholder 6"/>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1547774397"/>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a:t>Click to edit Master title style</a:t>
            </a:r>
            <a:endParaRPr lang="en-IE"/>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7" name="Date Placeholder 6"/>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8" name="Footer Placeholder 7"/>
          <p:cNvSpPr>
            <a:spLocks noGrp="1"/>
          </p:cNvSpPr>
          <p:nvPr>
            <p:ph type="ftr" sz="quarter" idx="11"/>
          </p:nvPr>
        </p:nvSpPr>
        <p:spPr/>
        <p:txBody>
          <a:bodyPr/>
          <a:lstStyle/>
          <a:p>
            <a:endParaRPr lang="en-IE" dirty="0"/>
          </a:p>
        </p:txBody>
      </p:sp>
      <p:sp>
        <p:nvSpPr>
          <p:cNvPr id="9" name="Slide Number Placeholder 8"/>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3927843614"/>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Date Placeholder 2"/>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4" name="Footer Placeholder 3"/>
          <p:cNvSpPr>
            <a:spLocks noGrp="1"/>
          </p:cNvSpPr>
          <p:nvPr>
            <p:ph type="ftr" sz="quarter" idx="11"/>
          </p:nvPr>
        </p:nvSpPr>
        <p:spPr/>
        <p:txBody>
          <a:bodyPr/>
          <a:lstStyle/>
          <a:p>
            <a:endParaRPr lang="en-IE" dirty="0"/>
          </a:p>
        </p:txBody>
      </p:sp>
      <p:sp>
        <p:nvSpPr>
          <p:cNvPr id="5" name="Slide Number Placeholder 4"/>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1156812927"/>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3" name="Footer Placeholder 2"/>
          <p:cNvSpPr>
            <a:spLocks noGrp="1"/>
          </p:cNvSpPr>
          <p:nvPr>
            <p:ph type="ftr" sz="quarter" idx="11"/>
          </p:nvPr>
        </p:nvSpPr>
        <p:spPr/>
        <p:txBody>
          <a:bodyPr/>
          <a:lstStyle/>
          <a:p>
            <a:endParaRPr lang="en-IE" dirty="0"/>
          </a:p>
        </p:txBody>
      </p:sp>
      <p:sp>
        <p:nvSpPr>
          <p:cNvPr id="4" name="Slide Number Placeholder 3"/>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2522501277"/>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a:t>Click to edit Master title style</a:t>
            </a:r>
            <a:endParaRPr lang="en-IE"/>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6" name="Footer Placeholder 5"/>
          <p:cNvSpPr>
            <a:spLocks noGrp="1"/>
          </p:cNvSpPr>
          <p:nvPr>
            <p:ph type="ftr" sz="quarter" idx="11"/>
          </p:nvPr>
        </p:nvSpPr>
        <p:spPr/>
        <p:txBody>
          <a:bodyPr/>
          <a:lstStyle/>
          <a:p>
            <a:endParaRPr lang="en-IE" dirty="0"/>
          </a:p>
        </p:txBody>
      </p:sp>
      <p:sp>
        <p:nvSpPr>
          <p:cNvPr id="7" name="Slide Number Placeholder 6"/>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2270205423"/>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a:t>Click to edit Master title style</a:t>
            </a:r>
            <a:endParaRPr lang="en-IE"/>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IE"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5" name="Date Placeholder 4"/>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6" name="Footer Placeholder 5"/>
          <p:cNvSpPr>
            <a:spLocks noGrp="1"/>
          </p:cNvSpPr>
          <p:nvPr>
            <p:ph type="ftr" sz="quarter" idx="11"/>
          </p:nvPr>
        </p:nvSpPr>
        <p:spPr/>
        <p:txBody>
          <a:bodyPr/>
          <a:lstStyle/>
          <a:p>
            <a:endParaRPr lang="en-IE" dirty="0"/>
          </a:p>
        </p:txBody>
      </p:sp>
      <p:sp>
        <p:nvSpPr>
          <p:cNvPr id="7" name="Slide Number Placeholder 6"/>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2877596352"/>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endParaRPr lang="en-IE"/>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5" name="Footer Placeholder 4"/>
          <p:cNvSpPr>
            <a:spLocks noGrp="1"/>
          </p:cNvSpPr>
          <p:nvPr>
            <p:ph type="ftr" sz="quarter" idx="11"/>
          </p:nvPr>
        </p:nvSpPr>
        <p:spPr/>
        <p:txBody>
          <a:bodyPr/>
          <a:lstStyle/>
          <a:p>
            <a:endParaRPr lang="en-IE" dirty="0"/>
          </a:p>
        </p:txBody>
      </p:sp>
      <p:sp>
        <p:nvSpPr>
          <p:cNvPr id="6" name="Slide Number Placeholder 5"/>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3604978355"/>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a:t>Click to edit Master title style</a:t>
            </a:r>
            <a:endParaRPr lang="en-IE"/>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10"/>
          </p:nvPr>
        </p:nvSpPr>
        <p:spPr/>
        <p:txBody>
          <a:bodyPr/>
          <a:lstStyle/>
          <a:p>
            <a:fld id="{9DF9243D-5B7C-4427-87DB-109B242FD2A2}" type="datetimeFigureOut">
              <a:rPr lang="en-IE" smtClean="0"/>
              <a:t>02/09/2024</a:t>
            </a:fld>
            <a:endParaRPr lang="en-IE" dirty="0"/>
          </a:p>
        </p:txBody>
      </p:sp>
      <p:sp>
        <p:nvSpPr>
          <p:cNvPr id="5" name="Footer Placeholder 4"/>
          <p:cNvSpPr>
            <a:spLocks noGrp="1"/>
          </p:cNvSpPr>
          <p:nvPr>
            <p:ph type="ftr" sz="quarter" idx="11"/>
          </p:nvPr>
        </p:nvSpPr>
        <p:spPr/>
        <p:txBody>
          <a:bodyPr/>
          <a:lstStyle/>
          <a:p>
            <a:endParaRPr lang="en-IE" dirty="0"/>
          </a:p>
        </p:txBody>
      </p:sp>
      <p:sp>
        <p:nvSpPr>
          <p:cNvPr id="6" name="Slide Number Placeholder 5"/>
          <p:cNvSpPr>
            <a:spLocks noGrp="1"/>
          </p:cNvSpPr>
          <p:nvPr>
            <p:ph type="sldNum" sz="quarter" idx="12"/>
          </p:nvPr>
        </p:nvSpPr>
        <p:spPr/>
        <p:txBody>
          <a:bodyPr/>
          <a:lstStyle/>
          <a:p>
            <a:fld id="{C5C138EC-D511-4719-8F83-52C094B7D120}" type="slidenum">
              <a:rPr lang="en-IE" smtClean="0"/>
              <a:t>‹#›</a:t>
            </a:fld>
            <a:endParaRPr lang="en-IE" dirty="0"/>
          </a:p>
        </p:txBody>
      </p:sp>
    </p:spTree>
    <p:extLst>
      <p:ext uri="{BB962C8B-B14F-4D97-AF65-F5344CB8AC3E}">
        <p14:creationId xmlns:p14="http://schemas.microsoft.com/office/powerpoint/2010/main" val="1278394157"/>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image" Target="../media/image1.png"/><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Pr>
        <a:blipFill dpi="0" rotWithShape="1">
          <a:blip r:embed="rId13">
            <a:lum/>
          </a:blip>
          <a:srcRect/>
          <a:stretch>
            <a:fillRect/>
          </a:stretch>
        </a:blipFill>
        <a:effectLst/>
      </p:bgPr>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a:t>Click to edit Master title style</a:t>
            </a:r>
            <a:endParaRPr lang="en-IE"/>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IE"/>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fld id="{9DF9243D-5B7C-4427-87DB-109B242FD2A2}" type="datetimeFigureOut">
              <a:rPr lang="en-IE" smtClean="0"/>
              <a:t>02/09/2024</a:t>
            </a:fld>
            <a:endParaRPr lang="en-IE"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IE"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C5C138EC-D511-4719-8F83-52C094B7D120}" type="slidenum">
              <a:rPr lang="en-IE" smtClean="0"/>
              <a:t>‹#›</a:t>
            </a:fld>
            <a:endParaRPr lang="en-IE" dirty="0"/>
          </a:p>
        </p:txBody>
      </p:sp>
    </p:spTree>
    <p:extLst>
      <p:ext uri="{BB962C8B-B14F-4D97-AF65-F5344CB8AC3E}">
        <p14:creationId xmlns:p14="http://schemas.microsoft.com/office/powerpoint/2010/main" val="2925111739"/>
      </p:ext>
    </p:extLst>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anose="020B0604020202020204"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anose="020B0604020202020204"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anose="020B0604020202020204"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anose="020B0604020202020204"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3.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5.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6.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7.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2.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3.xml.rels><?xml version="1.0" encoding="UTF-8" standalone="yes"?>
<Relationships xmlns="http://schemas.openxmlformats.org/package/2006/relationships"><Relationship Id="rId3" Type="http://schemas.openxmlformats.org/officeDocument/2006/relationships/hyperlink" Target="https://www.seomraranga.com/membership-account/membership-levels/" TargetMode="External"/><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4.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7.xml"/></Relationships>
</file>

<file path=ppt/slides/_rels/slide15.xml.rels><?xml version="1.0" encoding="UTF-8" standalone="yes"?>
<Relationships xmlns="http://schemas.openxmlformats.org/package/2006/relationships"><Relationship Id="rId3" Type="http://schemas.openxmlformats.org/officeDocument/2006/relationships/image" Target="../media/image4.JPG"/><Relationship Id="rId2" Type="http://schemas.openxmlformats.org/officeDocument/2006/relationships/image" Target="../media/image2.png"/><Relationship Id="rId1" Type="http://schemas.openxmlformats.org/officeDocument/2006/relationships/slideLayout" Target="../slideLayouts/slideLayout7.xml"/><Relationship Id="rId6" Type="http://schemas.openxmlformats.org/officeDocument/2006/relationships/image" Target="../media/image5.png"/><Relationship Id="rId5" Type="http://schemas.openxmlformats.org/officeDocument/2006/relationships/hyperlink" Target="https://www.teacherspayteachers.com/Store/Jax-And-Jake" TargetMode="External"/><Relationship Id="rId4" Type="http://schemas.openxmlformats.org/officeDocument/2006/relationships/hyperlink" Target="https://www.textgiraffe.com/"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7584" y="1700808"/>
            <a:ext cx="7380312" cy="1732468"/>
          </a:xfrm>
          <a:prstGeom prst="rect">
            <a:avLst/>
          </a:prstGeom>
        </p:spPr>
      </p:pic>
      <p:pic>
        <p:nvPicPr>
          <p:cNvPr id="7" name="Picture 6"/>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flipH="1">
            <a:off x="827584" y="2996952"/>
            <a:ext cx="7380312" cy="1732468"/>
          </a:xfrm>
          <a:prstGeom prst="rect">
            <a:avLst/>
          </a:prstGeom>
        </p:spPr>
      </p:pic>
    </p:spTree>
    <p:extLst>
      <p:ext uri="{BB962C8B-B14F-4D97-AF65-F5344CB8AC3E}">
        <p14:creationId xmlns:p14="http://schemas.microsoft.com/office/powerpoint/2010/main" val="3450770032"/>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2" name="TextBox 1"/>
          <p:cNvSpPr txBox="1"/>
          <p:nvPr/>
        </p:nvSpPr>
        <p:spPr>
          <a:xfrm>
            <a:off x="1308381" y="2420888"/>
            <a:ext cx="6408712" cy="2585323"/>
          </a:xfrm>
          <a:prstGeom prst="rect">
            <a:avLst/>
          </a:prstGeom>
          <a:noFill/>
        </p:spPr>
        <p:txBody>
          <a:bodyPr wrap="square" rtlCol="0">
            <a:spAutoFit/>
          </a:bodyPr>
          <a:lstStyle/>
          <a:p>
            <a:r>
              <a:rPr lang="en-IE" sz="5400" b="1" dirty="0"/>
              <a:t>Can you work out the words/phrases from the clues given?</a:t>
            </a:r>
          </a:p>
        </p:txBody>
      </p:sp>
    </p:spTree>
    <p:extLst>
      <p:ext uri="{BB962C8B-B14F-4D97-AF65-F5344CB8AC3E}">
        <p14:creationId xmlns:p14="http://schemas.microsoft.com/office/powerpoint/2010/main" val="1721153653"/>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1</a:t>
            </a:r>
          </a:p>
        </p:txBody>
      </p:sp>
      <p:sp>
        <p:nvSpPr>
          <p:cNvPr id="2" name="TextBox 1"/>
          <p:cNvSpPr txBox="1"/>
          <p:nvPr/>
        </p:nvSpPr>
        <p:spPr>
          <a:xfrm>
            <a:off x="1897190" y="2062497"/>
            <a:ext cx="2615547" cy="1938992"/>
          </a:xfrm>
          <a:prstGeom prst="rect">
            <a:avLst/>
          </a:prstGeom>
          <a:noFill/>
        </p:spPr>
        <p:txBody>
          <a:bodyPr wrap="square" rtlCol="0">
            <a:spAutoFit/>
          </a:bodyPr>
          <a:lstStyle/>
          <a:p>
            <a:pPr algn="ctr"/>
            <a:r>
              <a:rPr lang="en-IE" sz="12000" b="1" dirty="0"/>
              <a:t>DR.</a:t>
            </a:r>
          </a:p>
        </p:txBody>
      </p:sp>
      <p:sp>
        <p:nvSpPr>
          <p:cNvPr id="3" name="TextBox 2"/>
          <p:cNvSpPr txBox="1"/>
          <p:nvPr/>
        </p:nvSpPr>
        <p:spPr>
          <a:xfrm>
            <a:off x="1547664" y="4509120"/>
            <a:ext cx="6336704" cy="769441"/>
          </a:xfrm>
          <a:prstGeom prst="rect">
            <a:avLst/>
          </a:prstGeom>
          <a:noFill/>
          <a:ln w="28575">
            <a:solidFill>
              <a:schemeClr val="tx1"/>
            </a:solidFill>
          </a:ln>
        </p:spPr>
        <p:txBody>
          <a:bodyPr wrap="square" rtlCol="0">
            <a:spAutoFit/>
          </a:bodyPr>
          <a:lstStyle/>
          <a:p>
            <a:pPr algn="ctr"/>
            <a:r>
              <a:rPr lang="en-IE" sz="4400" b="1" dirty="0"/>
              <a:t>Doctor Dolittle</a:t>
            </a:r>
          </a:p>
        </p:txBody>
      </p:sp>
      <p:sp>
        <p:nvSpPr>
          <p:cNvPr id="7" name="TextBox 6">
            <a:extLst>
              <a:ext uri="{FF2B5EF4-FFF2-40B4-BE49-F238E27FC236}">
                <a16:creationId xmlns:a16="http://schemas.microsoft.com/office/drawing/2014/main" id="{B3A5BEF9-0103-E5D3-E66E-EA8D344B5546}"/>
              </a:ext>
            </a:extLst>
          </p:cNvPr>
          <p:cNvSpPr txBox="1"/>
          <p:nvPr/>
        </p:nvSpPr>
        <p:spPr>
          <a:xfrm>
            <a:off x="6228184" y="3416714"/>
            <a:ext cx="933348" cy="584775"/>
          </a:xfrm>
          <a:prstGeom prst="rect">
            <a:avLst/>
          </a:prstGeom>
          <a:noFill/>
        </p:spPr>
        <p:txBody>
          <a:bodyPr wrap="square" rtlCol="0">
            <a:spAutoFit/>
          </a:bodyPr>
          <a:lstStyle/>
          <a:p>
            <a:pPr algn="ctr"/>
            <a:r>
              <a:rPr lang="en-IE" sz="3200" b="1" dirty="0"/>
              <a:t>DO</a:t>
            </a:r>
          </a:p>
        </p:txBody>
      </p:sp>
    </p:spTree>
    <p:extLst>
      <p:ext uri="{BB962C8B-B14F-4D97-AF65-F5344CB8AC3E}">
        <p14:creationId xmlns:p14="http://schemas.microsoft.com/office/powerpoint/2010/main" val="3196161634"/>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7" grpId="0"/>
    </p:bld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2</a:t>
            </a:r>
          </a:p>
        </p:txBody>
      </p:sp>
      <p:sp>
        <p:nvSpPr>
          <p:cNvPr id="3" name="TextBox 2"/>
          <p:cNvSpPr txBox="1"/>
          <p:nvPr/>
        </p:nvSpPr>
        <p:spPr>
          <a:xfrm>
            <a:off x="1547664" y="4509120"/>
            <a:ext cx="6336704" cy="769441"/>
          </a:xfrm>
          <a:prstGeom prst="rect">
            <a:avLst/>
          </a:prstGeom>
          <a:noFill/>
          <a:ln w="28575">
            <a:solidFill>
              <a:schemeClr val="tx1"/>
            </a:solidFill>
          </a:ln>
        </p:spPr>
        <p:txBody>
          <a:bodyPr wrap="square" rtlCol="0">
            <a:spAutoFit/>
          </a:bodyPr>
          <a:lstStyle/>
          <a:p>
            <a:pPr algn="ctr"/>
            <a:r>
              <a:rPr lang="en-IE" sz="4400" b="1" dirty="0"/>
              <a:t>Broken Leg</a:t>
            </a:r>
          </a:p>
        </p:txBody>
      </p:sp>
      <p:sp>
        <p:nvSpPr>
          <p:cNvPr id="2" name="TextBox 1"/>
          <p:cNvSpPr txBox="1"/>
          <p:nvPr/>
        </p:nvSpPr>
        <p:spPr>
          <a:xfrm>
            <a:off x="1763688" y="1971218"/>
            <a:ext cx="2380710" cy="2400657"/>
          </a:xfrm>
          <a:prstGeom prst="rect">
            <a:avLst/>
          </a:prstGeom>
          <a:noFill/>
        </p:spPr>
        <p:txBody>
          <a:bodyPr wrap="square" rtlCol="0">
            <a:spAutoFit/>
          </a:bodyPr>
          <a:lstStyle/>
          <a:p>
            <a:pPr algn="ctr"/>
            <a:r>
              <a:rPr lang="en-IE" sz="15000" b="1" dirty="0"/>
              <a:t>LE</a:t>
            </a:r>
          </a:p>
        </p:txBody>
      </p:sp>
      <p:sp>
        <p:nvSpPr>
          <p:cNvPr id="10" name="TextBox 9">
            <a:extLst>
              <a:ext uri="{FF2B5EF4-FFF2-40B4-BE49-F238E27FC236}">
                <a16:creationId xmlns:a16="http://schemas.microsoft.com/office/drawing/2014/main" id="{71D81D67-0E70-7C69-8246-13B01D1A8832}"/>
              </a:ext>
            </a:extLst>
          </p:cNvPr>
          <p:cNvSpPr txBox="1"/>
          <p:nvPr/>
        </p:nvSpPr>
        <p:spPr>
          <a:xfrm>
            <a:off x="4936486" y="1971218"/>
            <a:ext cx="2380710" cy="2400657"/>
          </a:xfrm>
          <a:prstGeom prst="rect">
            <a:avLst/>
          </a:prstGeom>
          <a:noFill/>
        </p:spPr>
        <p:txBody>
          <a:bodyPr wrap="square" rtlCol="0">
            <a:spAutoFit/>
          </a:bodyPr>
          <a:lstStyle/>
          <a:p>
            <a:pPr algn="ctr"/>
            <a:r>
              <a:rPr lang="en-IE" sz="15000" b="1" dirty="0"/>
              <a:t>G</a:t>
            </a:r>
          </a:p>
        </p:txBody>
      </p:sp>
    </p:spTree>
    <p:extLst>
      <p:ext uri="{BB962C8B-B14F-4D97-AF65-F5344CB8AC3E}">
        <p14:creationId xmlns:p14="http://schemas.microsoft.com/office/powerpoint/2010/main" val="1881052809"/>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1000"/>
                                        <p:tgtEl>
                                          <p:spTgt spid="10"/>
                                        </p:tgtEl>
                                      </p:cBhvr>
                                    </p:animEffect>
                                    <p:anim calcmode="lin" valueType="num">
                                      <p:cBhvr>
                                        <p:cTn id="8" dur="1000" fill="hold"/>
                                        <p:tgtEl>
                                          <p:spTgt spid="10"/>
                                        </p:tgtEl>
                                        <p:attrNameLst>
                                          <p:attrName>ppt_x</p:attrName>
                                        </p:attrNameLst>
                                      </p:cBhvr>
                                      <p:tavLst>
                                        <p:tav tm="0">
                                          <p:val>
                                            <p:strVal val="#ppt_x"/>
                                          </p:val>
                                        </p:tav>
                                        <p:tav tm="100000">
                                          <p:val>
                                            <p:strVal val="#ppt_x"/>
                                          </p:val>
                                        </p:tav>
                                      </p:tavLst>
                                    </p:anim>
                                    <p:anim calcmode="lin" valueType="num">
                                      <p:cBhvr>
                                        <p:cTn id="9" dur="1000" fill="hold"/>
                                        <p:tgtEl>
                                          <p:spTgt spid="10"/>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2"/>
                                        </p:tgtEl>
                                        <p:attrNameLst>
                                          <p:attrName>style.visibility</p:attrName>
                                        </p:attrNameLst>
                                      </p:cBhvr>
                                      <p:to>
                                        <p:strVal val="visible"/>
                                      </p:to>
                                    </p:set>
                                    <p:animEffect transition="in" filter="fade">
                                      <p:cBhvr>
                                        <p:cTn id="12" dur="1000"/>
                                        <p:tgtEl>
                                          <p:spTgt spid="2"/>
                                        </p:tgtEl>
                                      </p:cBhvr>
                                    </p:animEffect>
                                    <p:anim calcmode="lin" valueType="num">
                                      <p:cBhvr>
                                        <p:cTn id="13" dur="1000" fill="hold"/>
                                        <p:tgtEl>
                                          <p:spTgt spid="2"/>
                                        </p:tgtEl>
                                        <p:attrNameLst>
                                          <p:attrName>ppt_x</p:attrName>
                                        </p:attrNameLst>
                                      </p:cBhvr>
                                      <p:tavLst>
                                        <p:tav tm="0">
                                          <p:val>
                                            <p:strVal val="#ppt_x"/>
                                          </p:val>
                                        </p:tav>
                                        <p:tav tm="100000">
                                          <p:val>
                                            <p:strVal val="#ppt_x"/>
                                          </p:val>
                                        </p:tav>
                                      </p:tavLst>
                                    </p:anim>
                                    <p:anim calcmode="lin" valueType="num">
                                      <p:cBhvr>
                                        <p:cTn id="14"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2" grpId="0"/>
      <p:bldP spid="10" grpId="0"/>
    </p:bld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3</a:t>
            </a:r>
          </a:p>
        </p:txBody>
      </p:sp>
      <p:sp>
        <p:nvSpPr>
          <p:cNvPr id="2" name="TextBox 1"/>
          <p:cNvSpPr txBox="1"/>
          <p:nvPr/>
        </p:nvSpPr>
        <p:spPr>
          <a:xfrm>
            <a:off x="2376345" y="1905506"/>
            <a:ext cx="4536503" cy="3046988"/>
          </a:xfrm>
          <a:prstGeom prst="rect">
            <a:avLst/>
          </a:prstGeom>
          <a:noFill/>
        </p:spPr>
        <p:txBody>
          <a:bodyPr wrap="square" rtlCol="0">
            <a:spAutoFit/>
          </a:bodyPr>
          <a:lstStyle/>
          <a:p>
            <a:pPr algn="ctr"/>
            <a:r>
              <a:rPr lang="en-IE" sz="9600" b="1" dirty="0"/>
              <a:t>HEAD</a:t>
            </a:r>
            <a:br>
              <a:rPr lang="en-IE" sz="9600" b="1" dirty="0"/>
            </a:br>
            <a:r>
              <a:rPr lang="en-IE" sz="9600" b="1" dirty="0"/>
              <a:t>HEELS</a:t>
            </a:r>
          </a:p>
        </p:txBody>
      </p:sp>
      <p:sp>
        <p:nvSpPr>
          <p:cNvPr id="3" name="TextBox 2"/>
          <p:cNvSpPr txBox="1"/>
          <p:nvPr/>
        </p:nvSpPr>
        <p:spPr>
          <a:xfrm>
            <a:off x="1547664" y="5052143"/>
            <a:ext cx="6336704" cy="769441"/>
          </a:xfrm>
          <a:prstGeom prst="rect">
            <a:avLst/>
          </a:prstGeom>
          <a:noFill/>
          <a:ln w="28575">
            <a:solidFill>
              <a:schemeClr val="tx1"/>
            </a:solidFill>
          </a:ln>
        </p:spPr>
        <p:txBody>
          <a:bodyPr wrap="square" rtlCol="0">
            <a:spAutoFit/>
          </a:bodyPr>
          <a:lstStyle/>
          <a:p>
            <a:pPr algn="ctr"/>
            <a:r>
              <a:rPr lang="en-IE" sz="4400" b="1" dirty="0"/>
              <a:t>Head Over Heels</a:t>
            </a:r>
          </a:p>
        </p:txBody>
      </p:sp>
    </p:spTree>
    <p:extLst>
      <p:ext uri="{BB962C8B-B14F-4D97-AF65-F5344CB8AC3E}">
        <p14:creationId xmlns:p14="http://schemas.microsoft.com/office/powerpoint/2010/main" val="119161093"/>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31" presetClass="entr" presetSubtype="0"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 calcmode="lin" valueType="num">
                                      <p:cBhvr>
                                        <p:cTn id="14" dur="1000" fill="hold"/>
                                        <p:tgtEl>
                                          <p:spTgt spid="3"/>
                                        </p:tgtEl>
                                        <p:attrNameLst>
                                          <p:attrName>ppt_w</p:attrName>
                                        </p:attrNameLst>
                                      </p:cBhvr>
                                      <p:tavLst>
                                        <p:tav tm="0">
                                          <p:val>
                                            <p:fltVal val="0"/>
                                          </p:val>
                                        </p:tav>
                                        <p:tav tm="100000">
                                          <p:val>
                                            <p:strVal val="#ppt_w"/>
                                          </p:val>
                                        </p:tav>
                                      </p:tavLst>
                                    </p:anim>
                                    <p:anim calcmode="lin" valueType="num">
                                      <p:cBhvr>
                                        <p:cTn id="15" dur="1000" fill="hold"/>
                                        <p:tgtEl>
                                          <p:spTgt spid="3"/>
                                        </p:tgtEl>
                                        <p:attrNameLst>
                                          <p:attrName>ppt_h</p:attrName>
                                        </p:attrNameLst>
                                      </p:cBhvr>
                                      <p:tavLst>
                                        <p:tav tm="0">
                                          <p:val>
                                            <p:fltVal val="0"/>
                                          </p:val>
                                        </p:tav>
                                        <p:tav tm="100000">
                                          <p:val>
                                            <p:strVal val="#ppt_h"/>
                                          </p:val>
                                        </p:tav>
                                      </p:tavLst>
                                    </p:anim>
                                    <p:anim calcmode="lin" valueType="num">
                                      <p:cBhvr>
                                        <p:cTn id="16" dur="1000" fill="hold"/>
                                        <p:tgtEl>
                                          <p:spTgt spid="3"/>
                                        </p:tgtEl>
                                        <p:attrNameLst>
                                          <p:attrName>style.rotation</p:attrName>
                                        </p:attrNameLst>
                                      </p:cBhvr>
                                      <p:tavLst>
                                        <p:tav tm="0">
                                          <p:val>
                                            <p:fltVal val="90"/>
                                          </p:val>
                                        </p:tav>
                                        <p:tav tm="100000">
                                          <p:val>
                                            <p:fltVal val="0"/>
                                          </p:val>
                                        </p:tav>
                                      </p:tavLst>
                                    </p:anim>
                                    <p:animEffect transition="in" filter="fade">
                                      <p:cBhvr>
                                        <p:cTn id="17"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4</a:t>
            </a:r>
          </a:p>
        </p:txBody>
      </p:sp>
      <p:sp>
        <p:nvSpPr>
          <p:cNvPr id="2" name="TextBox 1"/>
          <p:cNvSpPr txBox="1"/>
          <p:nvPr/>
        </p:nvSpPr>
        <p:spPr>
          <a:xfrm>
            <a:off x="2699792" y="1971218"/>
            <a:ext cx="3744415" cy="2400657"/>
          </a:xfrm>
          <a:prstGeom prst="rect">
            <a:avLst/>
          </a:prstGeom>
          <a:noFill/>
        </p:spPr>
        <p:txBody>
          <a:bodyPr wrap="square" rtlCol="0">
            <a:spAutoFit/>
          </a:bodyPr>
          <a:lstStyle/>
          <a:p>
            <a:pPr algn="ctr"/>
            <a:r>
              <a:rPr lang="en-IE" sz="15000" b="1" dirty="0"/>
              <a:t>BEN</a:t>
            </a:r>
          </a:p>
        </p:txBody>
      </p:sp>
      <p:sp>
        <p:nvSpPr>
          <p:cNvPr id="3" name="TextBox 2"/>
          <p:cNvSpPr txBox="1"/>
          <p:nvPr/>
        </p:nvSpPr>
        <p:spPr>
          <a:xfrm>
            <a:off x="1547664" y="4509120"/>
            <a:ext cx="6336704" cy="769441"/>
          </a:xfrm>
          <a:prstGeom prst="rect">
            <a:avLst/>
          </a:prstGeom>
          <a:noFill/>
          <a:ln w="28575">
            <a:solidFill>
              <a:schemeClr val="tx1"/>
            </a:solidFill>
          </a:ln>
        </p:spPr>
        <p:txBody>
          <a:bodyPr wrap="square" rtlCol="0">
            <a:spAutoFit/>
          </a:bodyPr>
          <a:lstStyle/>
          <a:p>
            <a:pPr algn="ctr"/>
            <a:r>
              <a:rPr lang="en-IE" sz="4400" b="1" dirty="0"/>
              <a:t>Big Ben</a:t>
            </a:r>
          </a:p>
        </p:txBody>
      </p:sp>
    </p:spTree>
    <p:extLst>
      <p:ext uri="{BB962C8B-B14F-4D97-AF65-F5344CB8AC3E}">
        <p14:creationId xmlns:p14="http://schemas.microsoft.com/office/powerpoint/2010/main" val="738107482"/>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31" presetClass="entr" presetSubtype="0"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 calcmode="lin" valueType="num">
                                      <p:cBhvr>
                                        <p:cTn id="14" dur="1000" fill="hold"/>
                                        <p:tgtEl>
                                          <p:spTgt spid="3"/>
                                        </p:tgtEl>
                                        <p:attrNameLst>
                                          <p:attrName>ppt_w</p:attrName>
                                        </p:attrNameLst>
                                      </p:cBhvr>
                                      <p:tavLst>
                                        <p:tav tm="0">
                                          <p:val>
                                            <p:fltVal val="0"/>
                                          </p:val>
                                        </p:tav>
                                        <p:tav tm="100000">
                                          <p:val>
                                            <p:strVal val="#ppt_w"/>
                                          </p:val>
                                        </p:tav>
                                      </p:tavLst>
                                    </p:anim>
                                    <p:anim calcmode="lin" valueType="num">
                                      <p:cBhvr>
                                        <p:cTn id="15" dur="1000" fill="hold"/>
                                        <p:tgtEl>
                                          <p:spTgt spid="3"/>
                                        </p:tgtEl>
                                        <p:attrNameLst>
                                          <p:attrName>ppt_h</p:attrName>
                                        </p:attrNameLst>
                                      </p:cBhvr>
                                      <p:tavLst>
                                        <p:tav tm="0">
                                          <p:val>
                                            <p:fltVal val="0"/>
                                          </p:val>
                                        </p:tav>
                                        <p:tav tm="100000">
                                          <p:val>
                                            <p:strVal val="#ppt_h"/>
                                          </p:val>
                                        </p:tav>
                                      </p:tavLst>
                                    </p:anim>
                                    <p:anim calcmode="lin" valueType="num">
                                      <p:cBhvr>
                                        <p:cTn id="16" dur="1000" fill="hold"/>
                                        <p:tgtEl>
                                          <p:spTgt spid="3"/>
                                        </p:tgtEl>
                                        <p:attrNameLst>
                                          <p:attrName>style.rotation</p:attrName>
                                        </p:attrNameLst>
                                      </p:cBhvr>
                                      <p:tavLst>
                                        <p:tav tm="0">
                                          <p:val>
                                            <p:fltVal val="90"/>
                                          </p:val>
                                        </p:tav>
                                        <p:tav tm="100000">
                                          <p:val>
                                            <p:fltVal val="0"/>
                                          </p:val>
                                        </p:tav>
                                      </p:tavLst>
                                    </p:anim>
                                    <p:animEffect transition="in" filter="fade">
                                      <p:cBhvr>
                                        <p:cTn id="17"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5</a:t>
            </a:r>
          </a:p>
        </p:txBody>
      </p:sp>
      <p:sp>
        <p:nvSpPr>
          <p:cNvPr id="3" name="TextBox 2"/>
          <p:cNvSpPr txBox="1"/>
          <p:nvPr/>
        </p:nvSpPr>
        <p:spPr>
          <a:xfrm>
            <a:off x="1986083" y="4797152"/>
            <a:ext cx="5053305" cy="769441"/>
          </a:xfrm>
          <a:prstGeom prst="rect">
            <a:avLst/>
          </a:prstGeom>
          <a:noFill/>
          <a:ln w="28575">
            <a:solidFill>
              <a:schemeClr val="tx1"/>
            </a:solidFill>
          </a:ln>
        </p:spPr>
        <p:txBody>
          <a:bodyPr wrap="square" rtlCol="0">
            <a:spAutoFit/>
          </a:bodyPr>
          <a:lstStyle/>
          <a:p>
            <a:pPr algn="ctr"/>
            <a:r>
              <a:rPr lang="en-IE" sz="4400" b="1" dirty="0"/>
              <a:t>Together Forever</a:t>
            </a:r>
          </a:p>
        </p:txBody>
      </p:sp>
      <p:sp>
        <p:nvSpPr>
          <p:cNvPr id="7" name="TextBox 6">
            <a:extLst>
              <a:ext uri="{FF2B5EF4-FFF2-40B4-BE49-F238E27FC236}">
                <a16:creationId xmlns:a16="http://schemas.microsoft.com/office/drawing/2014/main" id="{90AAED69-6C59-7F1F-F87B-E091E2E32999}"/>
              </a:ext>
            </a:extLst>
          </p:cNvPr>
          <p:cNvSpPr txBox="1"/>
          <p:nvPr/>
        </p:nvSpPr>
        <p:spPr>
          <a:xfrm>
            <a:off x="2973160" y="2847032"/>
            <a:ext cx="1512167" cy="1200329"/>
          </a:xfrm>
          <a:prstGeom prst="rect">
            <a:avLst/>
          </a:prstGeom>
          <a:noFill/>
        </p:spPr>
        <p:txBody>
          <a:bodyPr wrap="square" rtlCol="0">
            <a:spAutoFit/>
          </a:bodyPr>
          <a:lstStyle/>
          <a:p>
            <a:pPr algn="ctr"/>
            <a:r>
              <a:rPr lang="en-IE" sz="3600" b="1" dirty="0"/>
              <a:t>gether</a:t>
            </a:r>
          </a:p>
          <a:p>
            <a:pPr algn="ctr"/>
            <a:r>
              <a:rPr lang="en-IE" sz="3600" b="1" dirty="0"/>
              <a:t>gether</a:t>
            </a:r>
          </a:p>
        </p:txBody>
      </p:sp>
      <p:sp>
        <p:nvSpPr>
          <p:cNvPr id="9" name="TextBox 8">
            <a:extLst>
              <a:ext uri="{FF2B5EF4-FFF2-40B4-BE49-F238E27FC236}">
                <a16:creationId xmlns:a16="http://schemas.microsoft.com/office/drawing/2014/main" id="{E73A6222-501C-317D-7B03-7896C8E90723}"/>
              </a:ext>
            </a:extLst>
          </p:cNvPr>
          <p:cNvSpPr txBox="1"/>
          <p:nvPr/>
        </p:nvSpPr>
        <p:spPr>
          <a:xfrm>
            <a:off x="4683811" y="2206914"/>
            <a:ext cx="1512167" cy="2308324"/>
          </a:xfrm>
          <a:prstGeom prst="rect">
            <a:avLst/>
          </a:prstGeom>
          <a:noFill/>
        </p:spPr>
        <p:txBody>
          <a:bodyPr wrap="square" rtlCol="0">
            <a:spAutoFit/>
          </a:bodyPr>
          <a:lstStyle/>
          <a:p>
            <a:pPr algn="ctr"/>
            <a:r>
              <a:rPr lang="en-IE" sz="3600" b="1" dirty="0"/>
              <a:t>ever</a:t>
            </a:r>
          </a:p>
          <a:p>
            <a:pPr algn="ctr"/>
            <a:r>
              <a:rPr lang="en-IE" sz="3600" b="1" dirty="0"/>
              <a:t>ever</a:t>
            </a:r>
          </a:p>
          <a:p>
            <a:pPr algn="ctr"/>
            <a:r>
              <a:rPr lang="en-IE" sz="3600" b="1" dirty="0"/>
              <a:t>ever</a:t>
            </a:r>
          </a:p>
          <a:p>
            <a:pPr algn="ctr"/>
            <a:r>
              <a:rPr lang="en-IE" sz="3600" b="1" dirty="0"/>
              <a:t>ever</a:t>
            </a:r>
          </a:p>
        </p:txBody>
      </p:sp>
    </p:spTree>
    <p:extLst>
      <p:ext uri="{BB962C8B-B14F-4D97-AF65-F5344CB8AC3E}">
        <p14:creationId xmlns:p14="http://schemas.microsoft.com/office/powerpoint/2010/main" val="1685945366"/>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1000"/>
                                        <p:tgtEl>
                                          <p:spTgt spid="9"/>
                                        </p:tgtEl>
                                      </p:cBhvr>
                                    </p:animEffect>
                                    <p:anim calcmode="lin" valueType="num">
                                      <p:cBhvr>
                                        <p:cTn id="8" dur="1000" fill="hold"/>
                                        <p:tgtEl>
                                          <p:spTgt spid="9"/>
                                        </p:tgtEl>
                                        <p:attrNameLst>
                                          <p:attrName>ppt_x</p:attrName>
                                        </p:attrNameLst>
                                      </p:cBhvr>
                                      <p:tavLst>
                                        <p:tav tm="0">
                                          <p:val>
                                            <p:strVal val="#ppt_x"/>
                                          </p:val>
                                        </p:tav>
                                        <p:tav tm="100000">
                                          <p:val>
                                            <p:strVal val="#ppt_x"/>
                                          </p:val>
                                        </p:tav>
                                      </p:tavLst>
                                    </p:anim>
                                    <p:anim calcmode="lin" valueType="num">
                                      <p:cBhvr>
                                        <p:cTn id="9" dur="1000" fill="hold"/>
                                        <p:tgtEl>
                                          <p:spTgt spid="9"/>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7" grpId="0"/>
      <p:bldP spid="9" grpId="0"/>
    </p:bld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6</a:t>
            </a:r>
          </a:p>
        </p:txBody>
      </p:sp>
      <p:sp>
        <p:nvSpPr>
          <p:cNvPr id="2" name="TextBox 1"/>
          <p:cNvSpPr txBox="1"/>
          <p:nvPr/>
        </p:nvSpPr>
        <p:spPr>
          <a:xfrm>
            <a:off x="1974893" y="2393659"/>
            <a:ext cx="2525284" cy="1569660"/>
          </a:xfrm>
          <a:prstGeom prst="rect">
            <a:avLst/>
          </a:prstGeom>
          <a:noFill/>
        </p:spPr>
        <p:txBody>
          <a:bodyPr wrap="square" rtlCol="0">
            <a:spAutoFit/>
          </a:bodyPr>
          <a:lstStyle/>
          <a:p>
            <a:pPr algn="ctr"/>
            <a:r>
              <a:rPr lang="en-IE" sz="9600" b="1" dirty="0"/>
              <a:t>YYY</a:t>
            </a:r>
            <a:endParaRPr lang="en-IE" sz="9600" b="1" dirty="0">
              <a:solidFill>
                <a:srgbClr val="FF0000"/>
              </a:solidFill>
            </a:endParaRPr>
          </a:p>
        </p:txBody>
      </p:sp>
      <p:sp>
        <p:nvSpPr>
          <p:cNvPr id="3" name="TextBox 2"/>
          <p:cNvSpPr txBox="1"/>
          <p:nvPr/>
        </p:nvSpPr>
        <p:spPr>
          <a:xfrm>
            <a:off x="1547664" y="4509120"/>
            <a:ext cx="6336704" cy="769441"/>
          </a:xfrm>
          <a:prstGeom prst="rect">
            <a:avLst/>
          </a:prstGeom>
          <a:noFill/>
          <a:ln w="28575">
            <a:solidFill>
              <a:schemeClr val="tx1"/>
            </a:solidFill>
          </a:ln>
        </p:spPr>
        <p:txBody>
          <a:bodyPr wrap="square" rtlCol="0">
            <a:spAutoFit/>
          </a:bodyPr>
          <a:lstStyle/>
          <a:p>
            <a:pPr algn="ctr"/>
            <a:r>
              <a:rPr lang="en-IE" sz="4400" b="1" dirty="0"/>
              <a:t>Three Wise Men</a:t>
            </a:r>
          </a:p>
        </p:txBody>
      </p:sp>
      <p:sp>
        <p:nvSpPr>
          <p:cNvPr id="7" name="TextBox 6">
            <a:extLst>
              <a:ext uri="{FF2B5EF4-FFF2-40B4-BE49-F238E27FC236}">
                <a16:creationId xmlns:a16="http://schemas.microsoft.com/office/drawing/2014/main" id="{28797B1A-BA09-D0FD-7D8E-598E3438707A}"/>
              </a:ext>
            </a:extLst>
          </p:cNvPr>
          <p:cNvSpPr txBox="1"/>
          <p:nvPr/>
        </p:nvSpPr>
        <p:spPr>
          <a:xfrm>
            <a:off x="4275236" y="2161124"/>
            <a:ext cx="3312368" cy="2062103"/>
          </a:xfrm>
          <a:prstGeom prst="rect">
            <a:avLst/>
          </a:prstGeom>
          <a:noFill/>
        </p:spPr>
        <p:txBody>
          <a:bodyPr wrap="square" rtlCol="0">
            <a:spAutoFit/>
          </a:bodyPr>
          <a:lstStyle/>
          <a:p>
            <a:pPr algn="ctr"/>
            <a:r>
              <a:rPr lang="en-IE" sz="3200" b="1" dirty="0"/>
              <a:t>Mr. Green</a:t>
            </a:r>
          </a:p>
          <a:p>
            <a:pPr algn="ctr"/>
            <a:r>
              <a:rPr lang="en-IE" sz="3200" b="1" dirty="0"/>
              <a:t>Mr. Wilson</a:t>
            </a:r>
          </a:p>
          <a:p>
            <a:pPr algn="ctr"/>
            <a:r>
              <a:rPr lang="en-IE" sz="3200" b="1" dirty="0"/>
              <a:t>Mr. Grey</a:t>
            </a:r>
          </a:p>
          <a:p>
            <a:pPr algn="ctr"/>
            <a:r>
              <a:rPr lang="en-IE" sz="3200" b="1" dirty="0"/>
              <a:t>Mr. Daly</a:t>
            </a:r>
          </a:p>
        </p:txBody>
      </p:sp>
    </p:spTree>
    <p:extLst>
      <p:ext uri="{BB962C8B-B14F-4D97-AF65-F5344CB8AC3E}">
        <p14:creationId xmlns:p14="http://schemas.microsoft.com/office/powerpoint/2010/main" val="1205721049"/>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7" grpId="0"/>
    </p:bld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7</a:t>
            </a:r>
          </a:p>
        </p:txBody>
      </p:sp>
      <p:sp>
        <p:nvSpPr>
          <p:cNvPr id="2" name="TextBox 1"/>
          <p:cNvSpPr txBox="1"/>
          <p:nvPr/>
        </p:nvSpPr>
        <p:spPr>
          <a:xfrm>
            <a:off x="1614669" y="2452880"/>
            <a:ext cx="3101347" cy="1569660"/>
          </a:xfrm>
          <a:prstGeom prst="rect">
            <a:avLst/>
          </a:prstGeom>
          <a:noFill/>
        </p:spPr>
        <p:txBody>
          <a:bodyPr wrap="square" rtlCol="0">
            <a:spAutoFit/>
          </a:bodyPr>
          <a:lstStyle/>
          <a:p>
            <a:pPr algn="ctr"/>
            <a:r>
              <a:rPr lang="en-IE" sz="9600" b="1" dirty="0"/>
              <a:t>gegs</a:t>
            </a:r>
            <a:endParaRPr lang="en-IE" sz="9600" b="1" dirty="0">
              <a:ln>
                <a:solidFill>
                  <a:sysClr val="windowText" lastClr="000000"/>
                </a:solidFill>
              </a:ln>
              <a:solidFill>
                <a:schemeClr val="bg1">
                  <a:lumMod val="65000"/>
                </a:schemeClr>
              </a:solidFill>
            </a:endParaRPr>
          </a:p>
        </p:txBody>
      </p:sp>
      <p:sp>
        <p:nvSpPr>
          <p:cNvPr id="3" name="TextBox 2"/>
          <p:cNvSpPr txBox="1"/>
          <p:nvPr/>
        </p:nvSpPr>
        <p:spPr>
          <a:xfrm>
            <a:off x="1547664" y="4903715"/>
            <a:ext cx="6336704" cy="769441"/>
          </a:xfrm>
          <a:prstGeom prst="rect">
            <a:avLst/>
          </a:prstGeom>
          <a:noFill/>
          <a:ln w="28575">
            <a:solidFill>
              <a:schemeClr val="tx1"/>
            </a:solidFill>
          </a:ln>
        </p:spPr>
        <p:txBody>
          <a:bodyPr wrap="square" rtlCol="0">
            <a:spAutoFit/>
          </a:bodyPr>
          <a:lstStyle/>
          <a:p>
            <a:pPr algn="ctr"/>
            <a:r>
              <a:rPr lang="en-IE" sz="4400" b="1" dirty="0"/>
              <a:t>Scrambled Eggs</a:t>
            </a:r>
          </a:p>
        </p:txBody>
      </p:sp>
      <p:sp>
        <p:nvSpPr>
          <p:cNvPr id="7" name="TextBox 6">
            <a:extLst>
              <a:ext uri="{FF2B5EF4-FFF2-40B4-BE49-F238E27FC236}">
                <a16:creationId xmlns:a16="http://schemas.microsoft.com/office/drawing/2014/main" id="{89483345-2374-49F2-AF16-B69B5E908B2B}"/>
              </a:ext>
            </a:extLst>
          </p:cNvPr>
          <p:cNvSpPr txBox="1"/>
          <p:nvPr/>
        </p:nvSpPr>
        <p:spPr>
          <a:xfrm>
            <a:off x="4581128" y="2452880"/>
            <a:ext cx="3101347" cy="1569660"/>
          </a:xfrm>
          <a:prstGeom prst="rect">
            <a:avLst/>
          </a:prstGeom>
          <a:noFill/>
        </p:spPr>
        <p:txBody>
          <a:bodyPr wrap="square" rtlCol="0">
            <a:spAutoFit/>
          </a:bodyPr>
          <a:lstStyle/>
          <a:p>
            <a:pPr algn="ctr"/>
            <a:r>
              <a:rPr lang="en-IE" sz="9600" b="1" dirty="0"/>
              <a:t>gseg</a:t>
            </a:r>
            <a:endParaRPr lang="en-IE" sz="9600" b="1" dirty="0">
              <a:ln>
                <a:solidFill>
                  <a:sysClr val="windowText" lastClr="000000"/>
                </a:solidFill>
              </a:ln>
              <a:solidFill>
                <a:schemeClr val="bg1">
                  <a:lumMod val="65000"/>
                </a:schemeClr>
              </a:solidFill>
            </a:endParaRPr>
          </a:p>
        </p:txBody>
      </p:sp>
    </p:spTree>
    <p:extLst>
      <p:ext uri="{BB962C8B-B14F-4D97-AF65-F5344CB8AC3E}">
        <p14:creationId xmlns:p14="http://schemas.microsoft.com/office/powerpoint/2010/main" val="1614542166"/>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7"/>
                                        </p:tgtEl>
                                        <p:attrNameLst>
                                          <p:attrName>style.visibility</p:attrName>
                                        </p:attrNameLst>
                                      </p:cBhvr>
                                      <p:to>
                                        <p:strVal val="visible"/>
                                      </p:to>
                                    </p:set>
                                    <p:animEffect transition="in" filter="fade">
                                      <p:cBhvr>
                                        <p:cTn id="12" dur="1000"/>
                                        <p:tgtEl>
                                          <p:spTgt spid="7"/>
                                        </p:tgtEl>
                                      </p:cBhvr>
                                    </p:animEffect>
                                    <p:anim calcmode="lin" valueType="num">
                                      <p:cBhvr>
                                        <p:cTn id="13" dur="1000" fill="hold"/>
                                        <p:tgtEl>
                                          <p:spTgt spid="7"/>
                                        </p:tgtEl>
                                        <p:attrNameLst>
                                          <p:attrName>ppt_x</p:attrName>
                                        </p:attrNameLst>
                                      </p:cBhvr>
                                      <p:tavLst>
                                        <p:tav tm="0">
                                          <p:val>
                                            <p:strVal val="#ppt_x"/>
                                          </p:val>
                                        </p:tav>
                                        <p:tav tm="100000">
                                          <p:val>
                                            <p:strVal val="#ppt_x"/>
                                          </p:val>
                                        </p:tav>
                                      </p:tavLst>
                                    </p:anim>
                                    <p:anim calcmode="lin" valueType="num">
                                      <p:cBhvr>
                                        <p:cTn id="14" dur="1000" fill="hold"/>
                                        <p:tgtEl>
                                          <p:spTgt spid="7"/>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P spid="7" grpId="0"/>
    </p:bld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8</a:t>
            </a:r>
          </a:p>
        </p:txBody>
      </p:sp>
      <p:sp>
        <p:nvSpPr>
          <p:cNvPr id="2" name="TextBox 1"/>
          <p:cNvSpPr txBox="1"/>
          <p:nvPr/>
        </p:nvSpPr>
        <p:spPr>
          <a:xfrm rot="10800000" flipV="1">
            <a:off x="822580" y="2236222"/>
            <a:ext cx="7493835" cy="1938992"/>
          </a:xfrm>
          <a:prstGeom prst="rect">
            <a:avLst/>
          </a:prstGeom>
          <a:noFill/>
        </p:spPr>
        <p:txBody>
          <a:bodyPr wrap="square" rtlCol="0">
            <a:spAutoFit/>
          </a:bodyPr>
          <a:lstStyle/>
          <a:p>
            <a:pPr algn="ctr"/>
            <a:r>
              <a:rPr lang="en-IE" sz="12000" b="1" dirty="0">
                <a:ln>
                  <a:solidFill>
                    <a:sysClr val="windowText" lastClr="000000"/>
                  </a:solidFill>
                </a:ln>
                <a:solidFill>
                  <a:srgbClr val="FFCC66"/>
                </a:solidFill>
              </a:rPr>
              <a:t>SILENCE</a:t>
            </a:r>
          </a:p>
        </p:txBody>
      </p:sp>
      <p:sp>
        <p:nvSpPr>
          <p:cNvPr id="3" name="TextBox 2"/>
          <p:cNvSpPr txBox="1"/>
          <p:nvPr/>
        </p:nvSpPr>
        <p:spPr>
          <a:xfrm>
            <a:off x="1547664" y="4509120"/>
            <a:ext cx="6336704" cy="769441"/>
          </a:xfrm>
          <a:prstGeom prst="rect">
            <a:avLst/>
          </a:prstGeom>
          <a:noFill/>
          <a:ln w="28575">
            <a:solidFill>
              <a:schemeClr val="tx1"/>
            </a:solidFill>
          </a:ln>
        </p:spPr>
        <p:txBody>
          <a:bodyPr wrap="square" rtlCol="0">
            <a:spAutoFit/>
          </a:bodyPr>
          <a:lstStyle/>
          <a:p>
            <a:pPr algn="ctr"/>
            <a:r>
              <a:rPr lang="en-IE" sz="4400" b="1" dirty="0"/>
              <a:t>Silence is Golden</a:t>
            </a:r>
          </a:p>
        </p:txBody>
      </p:sp>
    </p:spTree>
    <p:extLst>
      <p:ext uri="{BB962C8B-B14F-4D97-AF65-F5344CB8AC3E}">
        <p14:creationId xmlns:p14="http://schemas.microsoft.com/office/powerpoint/2010/main" val="390777245"/>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2"/>
                                        </p:tgtEl>
                                        <p:attrNameLst>
                                          <p:attrName>style.visibility</p:attrName>
                                        </p:attrNameLst>
                                      </p:cBhvr>
                                      <p:to>
                                        <p:strVal val="visible"/>
                                      </p:to>
                                    </p:set>
                                    <p:animEffect transition="in" filter="fade">
                                      <p:cBhvr>
                                        <p:cTn id="7" dur="1000"/>
                                        <p:tgtEl>
                                          <p:spTgt spid="2"/>
                                        </p:tgtEl>
                                      </p:cBhvr>
                                    </p:animEffect>
                                    <p:anim calcmode="lin" valueType="num">
                                      <p:cBhvr>
                                        <p:cTn id="8" dur="1000" fill="hold"/>
                                        <p:tgtEl>
                                          <p:spTgt spid="2"/>
                                        </p:tgtEl>
                                        <p:attrNameLst>
                                          <p:attrName>ppt_x</p:attrName>
                                        </p:attrNameLst>
                                      </p:cBhvr>
                                      <p:tavLst>
                                        <p:tav tm="0">
                                          <p:val>
                                            <p:strVal val="#ppt_x"/>
                                          </p:val>
                                        </p:tav>
                                        <p:tav tm="100000">
                                          <p:val>
                                            <p:strVal val="#ppt_x"/>
                                          </p:val>
                                        </p:tav>
                                      </p:tavLst>
                                    </p:anim>
                                    <p:anim calcmode="lin" valueType="num">
                                      <p:cBhvr>
                                        <p:cTn id="9" dur="1000" fill="hold"/>
                                        <p:tgtEl>
                                          <p:spTgt spid="2"/>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31" presetClass="entr" presetSubtype="0"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 calcmode="lin" valueType="num">
                                      <p:cBhvr>
                                        <p:cTn id="14" dur="1000" fill="hold"/>
                                        <p:tgtEl>
                                          <p:spTgt spid="3"/>
                                        </p:tgtEl>
                                        <p:attrNameLst>
                                          <p:attrName>ppt_w</p:attrName>
                                        </p:attrNameLst>
                                      </p:cBhvr>
                                      <p:tavLst>
                                        <p:tav tm="0">
                                          <p:val>
                                            <p:fltVal val="0"/>
                                          </p:val>
                                        </p:tav>
                                        <p:tav tm="100000">
                                          <p:val>
                                            <p:strVal val="#ppt_w"/>
                                          </p:val>
                                        </p:tav>
                                      </p:tavLst>
                                    </p:anim>
                                    <p:anim calcmode="lin" valueType="num">
                                      <p:cBhvr>
                                        <p:cTn id="15" dur="1000" fill="hold"/>
                                        <p:tgtEl>
                                          <p:spTgt spid="3"/>
                                        </p:tgtEl>
                                        <p:attrNameLst>
                                          <p:attrName>ppt_h</p:attrName>
                                        </p:attrNameLst>
                                      </p:cBhvr>
                                      <p:tavLst>
                                        <p:tav tm="0">
                                          <p:val>
                                            <p:fltVal val="0"/>
                                          </p:val>
                                        </p:tav>
                                        <p:tav tm="100000">
                                          <p:val>
                                            <p:strVal val="#ppt_h"/>
                                          </p:val>
                                        </p:tav>
                                      </p:tavLst>
                                    </p:anim>
                                    <p:anim calcmode="lin" valueType="num">
                                      <p:cBhvr>
                                        <p:cTn id="16" dur="1000" fill="hold"/>
                                        <p:tgtEl>
                                          <p:spTgt spid="3"/>
                                        </p:tgtEl>
                                        <p:attrNameLst>
                                          <p:attrName>style.rotation</p:attrName>
                                        </p:attrNameLst>
                                      </p:cBhvr>
                                      <p:tavLst>
                                        <p:tav tm="0">
                                          <p:val>
                                            <p:fltVal val="90"/>
                                          </p:val>
                                        </p:tav>
                                        <p:tav tm="100000">
                                          <p:val>
                                            <p:fltVal val="0"/>
                                          </p:val>
                                        </p:tav>
                                      </p:tavLst>
                                    </p:anim>
                                    <p:animEffect transition="in" filter="fade">
                                      <p:cBhvr>
                                        <p:cTn id="17"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2" grpId="0"/>
      <p:bldP spid="3" grpId="0" animBg="1"/>
    </p:bld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9</a:t>
            </a:r>
          </a:p>
        </p:txBody>
      </p:sp>
      <p:sp>
        <p:nvSpPr>
          <p:cNvPr id="3" name="TextBox 2"/>
          <p:cNvSpPr txBox="1"/>
          <p:nvPr/>
        </p:nvSpPr>
        <p:spPr>
          <a:xfrm>
            <a:off x="1763688" y="5096405"/>
            <a:ext cx="6336704" cy="769441"/>
          </a:xfrm>
          <a:prstGeom prst="rect">
            <a:avLst/>
          </a:prstGeom>
          <a:noFill/>
          <a:ln w="28575">
            <a:solidFill>
              <a:schemeClr val="tx1"/>
            </a:solidFill>
          </a:ln>
        </p:spPr>
        <p:txBody>
          <a:bodyPr wrap="square" rtlCol="0">
            <a:spAutoFit/>
          </a:bodyPr>
          <a:lstStyle/>
          <a:p>
            <a:pPr algn="ctr"/>
            <a:r>
              <a:rPr lang="en-IE" sz="4400" b="1" dirty="0"/>
              <a:t>Double Cross</a:t>
            </a:r>
          </a:p>
        </p:txBody>
      </p:sp>
      <p:grpSp>
        <p:nvGrpSpPr>
          <p:cNvPr id="9" name="Group 8">
            <a:extLst>
              <a:ext uri="{FF2B5EF4-FFF2-40B4-BE49-F238E27FC236}">
                <a16:creationId xmlns:a16="http://schemas.microsoft.com/office/drawing/2014/main" id="{E338A11A-4125-1E8A-8E12-9561D7252BFA}"/>
              </a:ext>
            </a:extLst>
          </p:cNvPr>
          <p:cNvGrpSpPr/>
          <p:nvPr/>
        </p:nvGrpSpPr>
        <p:grpSpPr>
          <a:xfrm>
            <a:off x="2447764" y="1831354"/>
            <a:ext cx="4248472" cy="3046988"/>
            <a:chOff x="2447764" y="1831354"/>
            <a:chExt cx="4248472" cy="3046988"/>
          </a:xfrm>
        </p:grpSpPr>
        <p:sp>
          <p:nvSpPr>
            <p:cNvPr id="2" name="TextBox 1"/>
            <p:cNvSpPr txBox="1"/>
            <p:nvPr/>
          </p:nvSpPr>
          <p:spPr>
            <a:xfrm>
              <a:off x="2447764" y="2584646"/>
              <a:ext cx="4248472" cy="1015663"/>
            </a:xfrm>
            <a:prstGeom prst="rect">
              <a:avLst/>
            </a:prstGeom>
            <a:noFill/>
          </p:spPr>
          <p:txBody>
            <a:bodyPr wrap="square" rtlCol="0">
              <a:spAutoFit/>
            </a:bodyPr>
            <a:lstStyle/>
            <a:p>
              <a:pPr algn="ctr"/>
              <a:r>
                <a:rPr lang="en-IE" sz="6000" b="1" dirty="0"/>
                <a:t>DOUBLE</a:t>
              </a:r>
              <a:endParaRPr lang="en-IE" sz="6000" b="1" dirty="0">
                <a:ln>
                  <a:solidFill>
                    <a:sysClr val="windowText" lastClr="000000"/>
                  </a:solidFill>
                </a:ln>
                <a:solidFill>
                  <a:schemeClr val="bg1">
                    <a:lumMod val="65000"/>
                  </a:schemeClr>
                </a:solidFill>
              </a:endParaRPr>
            </a:p>
          </p:txBody>
        </p:sp>
        <p:sp>
          <p:nvSpPr>
            <p:cNvPr id="7" name="TextBox 6">
              <a:extLst>
                <a:ext uri="{FF2B5EF4-FFF2-40B4-BE49-F238E27FC236}">
                  <a16:creationId xmlns:a16="http://schemas.microsoft.com/office/drawing/2014/main" id="{637D658B-AA5A-A055-A3B0-3D30C73396C8}"/>
                </a:ext>
              </a:extLst>
            </p:cNvPr>
            <p:cNvSpPr txBox="1"/>
            <p:nvPr/>
          </p:nvSpPr>
          <p:spPr>
            <a:xfrm>
              <a:off x="4209204" y="1831354"/>
              <a:ext cx="607065" cy="3046988"/>
            </a:xfrm>
            <a:prstGeom prst="rect">
              <a:avLst/>
            </a:prstGeom>
            <a:noFill/>
          </p:spPr>
          <p:txBody>
            <a:bodyPr wrap="square" rtlCol="0">
              <a:spAutoFit/>
            </a:bodyPr>
            <a:lstStyle/>
            <a:p>
              <a:pPr algn="ctr"/>
              <a:r>
                <a:rPr lang="en-IE" sz="3200" b="1" dirty="0"/>
                <a:t>D</a:t>
              </a:r>
            </a:p>
            <a:p>
              <a:pPr algn="ctr"/>
              <a:r>
                <a:rPr lang="en-IE" sz="3200" b="1" dirty="0"/>
                <a:t>O</a:t>
              </a:r>
            </a:p>
            <a:p>
              <a:pPr algn="ctr"/>
              <a:endParaRPr lang="en-IE" sz="3200" b="1" dirty="0"/>
            </a:p>
            <a:p>
              <a:pPr algn="ctr"/>
              <a:r>
                <a:rPr lang="en-IE" sz="3200" b="1" dirty="0"/>
                <a:t>B</a:t>
              </a:r>
            </a:p>
            <a:p>
              <a:pPr algn="ctr"/>
              <a:r>
                <a:rPr lang="en-IE" sz="3200" b="1" dirty="0"/>
                <a:t>L</a:t>
              </a:r>
            </a:p>
            <a:p>
              <a:pPr algn="ctr"/>
              <a:r>
                <a:rPr lang="en-IE" sz="3200" b="1" dirty="0"/>
                <a:t>E</a:t>
              </a:r>
              <a:endParaRPr lang="en-IE" sz="3200" b="1" dirty="0">
                <a:ln>
                  <a:solidFill>
                    <a:sysClr val="windowText" lastClr="000000"/>
                  </a:solidFill>
                </a:ln>
                <a:solidFill>
                  <a:schemeClr val="bg1">
                    <a:lumMod val="65000"/>
                  </a:schemeClr>
                </a:solidFill>
              </a:endParaRPr>
            </a:p>
          </p:txBody>
        </p:sp>
      </p:grpSp>
    </p:spTree>
    <p:extLst>
      <p:ext uri="{BB962C8B-B14F-4D97-AF65-F5344CB8AC3E}">
        <p14:creationId xmlns:p14="http://schemas.microsoft.com/office/powerpoint/2010/main" val="2952596204"/>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nodeType="clickEffect">
                                  <p:stCondLst>
                                    <p:cond delay="0"/>
                                  </p:stCondLst>
                                  <p:childTnLst>
                                    <p:set>
                                      <p:cBhvr>
                                        <p:cTn id="6" dur="1" fill="hold">
                                          <p:stCondLst>
                                            <p:cond delay="0"/>
                                          </p:stCondLst>
                                        </p:cTn>
                                        <p:tgtEl>
                                          <p:spTgt spid="9"/>
                                        </p:tgtEl>
                                        <p:attrNameLst>
                                          <p:attrName>style.visibility</p:attrName>
                                        </p:attrNameLst>
                                      </p:cBhvr>
                                      <p:to>
                                        <p:strVal val="visible"/>
                                      </p:to>
                                    </p:set>
                                    <p:animEffect transition="in" filter="fade">
                                      <p:cBhvr>
                                        <p:cTn id="7" dur="1000"/>
                                        <p:tgtEl>
                                          <p:spTgt spid="9"/>
                                        </p:tgtEl>
                                      </p:cBhvr>
                                    </p:animEffect>
                                    <p:anim calcmode="lin" valueType="num">
                                      <p:cBhvr>
                                        <p:cTn id="8" dur="1000" fill="hold"/>
                                        <p:tgtEl>
                                          <p:spTgt spid="9"/>
                                        </p:tgtEl>
                                        <p:attrNameLst>
                                          <p:attrName>ppt_x</p:attrName>
                                        </p:attrNameLst>
                                      </p:cBhvr>
                                      <p:tavLst>
                                        <p:tav tm="0">
                                          <p:val>
                                            <p:strVal val="#ppt_x"/>
                                          </p:val>
                                        </p:tav>
                                        <p:tav tm="100000">
                                          <p:val>
                                            <p:strVal val="#ppt_x"/>
                                          </p:val>
                                        </p:tav>
                                      </p:tavLst>
                                    </p:anim>
                                    <p:anim calcmode="lin" valueType="num">
                                      <p:cBhvr>
                                        <p:cTn id="9" dur="1000" fill="hold"/>
                                        <p:tgtEl>
                                          <p:spTgt spid="9"/>
                                        </p:tgtEl>
                                        <p:attrNameLst>
                                          <p:attrName>ppt_y</p:attrName>
                                        </p:attrNameLst>
                                      </p:cBhvr>
                                      <p:tavLst>
                                        <p:tav tm="0">
                                          <p:val>
                                            <p:strVal val="#ppt_y+.1"/>
                                          </p:val>
                                        </p:tav>
                                        <p:tav tm="100000">
                                          <p:val>
                                            <p:strVal val="#ppt_y"/>
                                          </p:val>
                                        </p:tav>
                                      </p:tavLst>
                                    </p:anim>
                                  </p:childTnLst>
                                </p:cTn>
                              </p:par>
                            </p:childTnLst>
                          </p:cTn>
                        </p:par>
                      </p:childTnLst>
                    </p:cTn>
                  </p:par>
                  <p:par>
                    <p:cTn id="10" fill="hold">
                      <p:stCondLst>
                        <p:cond delay="indefinite"/>
                      </p:stCondLst>
                      <p:childTnLst>
                        <p:par>
                          <p:cTn id="11" fill="hold">
                            <p:stCondLst>
                              <p:cond delay="0"/>
                            </p:stCondLst>
                            <p:childTnLst>
                              <p:par>
                                <p:cTn id="12" presetID="31" presetClass="entr" presetSubtype="0" fill="hold" grpId="0" nodeType="clickEffect">
                                  <p:stCondLst>
                                    <p:cond delay="0"/>
                                  </p:stCondLst>
                                  <p:childTnLst>
                                    <p:set>
                                      <p:cBhvr>
                                        <p:cTn id="13" dur="1" fill="hold">
                                          <p:stCondLst>
                                            <p:cond delay="0"/>
                                          </p:stCondLst>
                                        </p:cTn>
                                        <p:tgtEl>
                                          <p:spTgt spid="3"/>
                                        </p:tgtEl>
                                        <p:attrNameLst>
                                          <p:attrName>style.visibility</p:attrName>
                                        </p:attrNameLst>
                                      </p:cBhvr>
                                      <p:to>
                                        <p:strVal val="visible"/>
                                      </p:to>
                                    </p:set>
                                    <p:anim calcmode="lin" valueType="num">
                                      <p:cBhvr>
                                        <p:cTn id="14" dur="1000" fill="hold"/>
                                        <p:tgtEl>
                                          <p:spTgt spid="3"/>
                                        </p:tgtEl>
                                        <p:attrNameLst>
                                          <p:attrName>ppt_w</p:attrName>
                                        </p:attrNameLst>
                                      </p:cBhvr>
                                      <p:tavLst>
                                        <p:tav tm="0">
                                          <p:val>
                                            <p:fltVal val="0"/>
                                          </p:val>
                                        </p:tav>
                                        <p:tav tm="100000">
                                          <p:val>
                                            <p:strVal val="#ppt_w"/>
                                          </p:val>
                                        </p:tav>
                                      </p:tavLst>
                                    </p:anim>
                                    <p:anim calcmode="lin" valueType="num">
                                      <p:cBhvr>
                                        <p:cTn id="15" dur="1000" fill="hold"/>
                                        <p:tgtEl>
                                          <p:spTgt spid="3"/>
                                        </p:tgtEl>
                                        <p:attrNameLst>
                                          <p:attrName>ppt_h</p:attrName>
                                        </p:attrNameLst>
                                      </p:cBhvr>
                                      <p:tavLst>
                                        <p:tav tm="0">
                                          <p:val>
                                            <p:fltVal val="0"/>
                                          </p:val>
                                        </p:tav>
                                        <p:tav tm="100000">
                                          <p:val>
                                            <p:strVal val="#ppt_h"/>
                                          </p:val>
                                        </p:tav>
                                      </p:tavLst>
                                    </p:anim>
                                    <p:anim calcmode="lin" valueType="num">
                                      <p:cBhvr>
                                        <p:cTn id="16" dur="1000" fill="hold"/>
                                        <p:tgtEl>
                                          <p:spTgt spid="3"/>
                                        </p:tgtEl>
                                        <p:attrNameLst>
                                          <p:attrName>style.rotation</p:attrName>
                                        </p:attrNameLst>
                                      </p:cBhvr>
                                      <p:tavLst>
                                        <p:tav tm="0">
                                          <p:val>
                                            <p:fltVal val="90"/>
                                          </p:val>
                                        </p:tav>
                                        <p:tav tm="100000">
                                          <p:val>
                                            <p:fltVal val="0"/>
                                          </p:val>
                                        </p:tav>
                                      </p:tavLst>
                                    </p:anim>
                                    <p:animEffect transition="in" filter="fade">
                                      <p:cBhvr>
                                        <p:cTn id="17"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pic>
        <p:nvPicPr>
          <p:cNvPr id="6" name="Picture 5"/>
          <p:cNvPicPr>
            <a:picLocks noChangeAspect="1"/>
          </p:cNvPicPr>
          <p:nvPr/>
        </p:nvPicPr>
        <p:blipFill>
          <a:blip r:embed="rId3" cstate="print">
            <a:extLst>
              <a:ext uri="{28A0092B-C50C-407E-A947-70E740481C1C}">
                <a14:useLocalDpi xmlns:a14="http://schemas.microsoft.com/office/drawing/2010/main" val="0"/>
              </a:ext>
            </a:extLst>
          </a:blip>
          <a:stretch>
            <a:fillRect/>
          </a:stretch>
        </p:blipFill>
        <p:spPr>
          <a:xfrm>
            <a:off x="822581" y="404664"/>
            <a:ext cx="7380312" cy="1732468"/>
          </a:xfrm>
          <a:prstGeom prst="rect">
            <a:avLst/>
          </a:prstGeom>
        </p:spPr>
      </p:pic>
      <p:sp>
        <p:nvSpPr>
          <p:cNvPr id="8" name="TextBox 7"/>
          <p:cNvSpPr txBox="1"/>
          <p:nvPr/>
        </p:nvSpPr>
        <p:spPr>
          <a:xfrm>
            <a:off x="8202893" y="6437946"/>
            <a:ext cx="772955" cy="307777"/>
          </a:xfrm>
          <a:prstGeom prst="rect">
            <a:avLst/>
          </a:prstGeom>
          <a:noFill/>
          <a:ln w="28575">
            <a:solidFill>
              <a:schemeClr val="tx1"/>
            </a:solidFill>
          </a:ln>
        </p:spPr>
        <p:txBody>
          <a:bodyPr wrap="square" rtlCol="0">
            <a:spAutoFit/>
          </a:bodyPr>
          <a:lstStyle/>
          <a:p>
            <a:pPr algn="ctr"/>
            <a:r>
              <a:rPr lang="en-IE" sz="1400" b="1" dirty="0">
                <a:ea typeface="HelloLori" panose="02000603000000000000" pitchFamily="2" charset="0"/>
              </a:rPr>
              <a:t>No. 10</a:t>
            </a:r>
          </a:p>
        </p:txBody>
      </p:sp>
      <p:sp>
        <p:nvSpPr>
          <p:cNvPr id="3" name="TextBox 2"/>
          <p:cNvSpPr txBox="1"/>
          <p:nvPr/>
        </p:nvSpPr>
        <p:spPr>
          <a:xfrm>
            <a:off x="1547664" y="5084509"/>
            <a:ext cx="6336704" cy="769441"/>
          </a:xfrm>
          <a:prstGeom prst="rect">
            <a:avLst/>
          </a:prstGeom>
          <a:noFill/>
          <a:ln w="28575">
            <a:solidFill>
              <a:schemeClr val="tx1"/>
            </a:solidFill>
          </a:ln>
        </p:spPr>
        <p:txBody>
          <a:bodyPr wrap="square" rtlCol="0">
            <a:spAutoFit/>
          </a:bodyPr>
          <a:lstStyle/>
          <a:p>
            <a:pPr algn="ctr"/>
            <a:r>
              <a:rPr lang="en-IE" sz="4400" b="1" dirty="0"/>
              <a:t>Broken Promise</a:t>
            </a:r>
          </a:p>
        </p:txBody>
      </p:sp>
      <p:sp>
        <p:nvSpPr>
          <p:cNvPr id="11" name="TextBox 10">
            <a:extLst>
              <a:ext uri="{FF2B5EF4-FFF2-40B4-BE49-F238E27FC236}">
                <a16:creationId xmlns:a16="http://schemas.microsoft.com/office/drawing/2014/main" id="{9F78F60A-7111-76D1-5006-036A70EAF0BA}"/>
              </a:ext>
            </a:extLst>
          </p:cNvPr>
          <p:cNvSpPr txBox="1"/>
          <p:nvPr/>
        </p:nvSpPr>
        <p:spPr>
          <a:xfrm>
            <a:off x="1043608" y="2437688"/>
            <a:ext cx="3672408" cy="1631216"/>
          </a:xfrm>
          <a:prstGeom prst="rect">
            <a:avLst/>
          </a:prstGeom>
          <a:noFill/>
        </p:spPr>
        <p:txBody>
          <a:bodyPr wrap="square" rtlCol="0">
            <a:spAutoFit/>
          </a:bodyPr>
          <a:lstStyle/>
          <a:p>
            <a:pPr algn="ctr"/>
            <a:r>
              <a:rPr lang="en-IE" sz="10000" b="1" dirty="0"/>
              <a:t>PROM</a:t>
            </a:r>
          </a:p>
        </p:txBody>
      </p:sp>
      <p:sp>
        <p:nvSpPr>
          <p:cNvPr id="13" name="TextBox 12">
            <a:extLst>
              <a:ext uri="{FF2B5EF4-FFF2-40B4-BE49-F238E27FC236}">
                <a16:creationId xmlns:a16="http://schemas.microsoft.com/office/drawing/2014/main" id="{CB5B1DFF-DCD3-B0FD-59FA-71F145849C61}"/>
              </a:ext>
            </a:extLst>
          </p:cNvPr>
          <p:cNvSpPr txBox="1"/>
          <p:nvPr/>
        </p:nvSpPr>
        <p:spPr>
          <a:xfrm>
            <a:off x="6300192" y="2437688"/>
            <a:ext cx="2088232" cy="1631216"/>
          </a:xfrm>
          <a:prstGeom prst="rect">
            <a:avLst/>
          </a:prstGeom>
          <a:noFill/>
        </p:spPr>
        <p:txBody>
          <a:bodyPr wrap="square" rtlCol="0">
            <a:spAutoFit/>
          </a:bodyPr>
          <a:lstStyle/>
          <a:p>
            <a:pPr algn="ctr"/>
            <a:r>
              <a:rPr lang="en-IE" sz="10000" b="1" dirty="0"/>
              <a:t>ISE</a:t>
            </a:r>
          </a:p>
        </p:txBody>
      </p:sp>
    </p:spTree>
    <p:extLst>
      <p:ext uri="{BB962C8B-B14F-4D97-AF65-F5344CB8AC3E}">
        <p14:creationId xmlns:p14="http://schemas.microsoft.com/office/powerpoint/2010/main" val="2332649181"/>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42" presetClass="entr" presetSubtype="0" fill="hold" grpId="0" nodeType="clickEffect">
                                  <p:stCondLst>
                                    <p:cond delay="0"/>
                                  </p:stCondLst>
                                  <p:childTnLst>
                                    <p:set>
                                      <p:cBhvr>
                                        <p:cTn id="6" dur="1" fill="hold">
                                          <p:stCondLst>
                                            <p:cond delay="0"/>
                                          </p:stCondLst>
                                        </p:cTn>
                                        <p:tgtEl>
                                          <p:spTgt spid="11"/>
                                        </p:tgtEl>
                                        <p:attrNameLst>
                                          <p:attrName>style.visibility</p:attrName>
                                        </p:attrNameLst>
                                      </p:cBhvr>
                                      <p:to>
                                        <p:strVal val="visible"/>
                                      </p:to>
                                    </p:set>
                                    <p:animEffect transition="in" filter="fade">
                                      <p:cBhvr>
                                        <p:cTn id="7" dur="1000"/>
                                        <p:tgtEl>
                                          <p:spTgt spid="11"/>
                                        </p:tgtEl>
                                      </p:cBhvr>
                                    </p:animEffect>
                                    <p:anim calcmode="lin" valueType="num">
                                      <p:cBhvr>
                                        <p:cTn id="8" dur="1000" fill="hold"/>
                                        <p:tgtEl>
                                          <p:spTgt spid="11"/>
                                        </p:tgtEl>
                                        <p:attrNameLst>
                                          <p:attrName>ppt_x</p:attrName>
                                        </p:attrNameLst>
                                      </p:cBhvr>
                                      <p:tavLst>
                                        <p:tav tm="0">
                                          <p:val>
                                            <p:strVal val="#ppt_x"/>
                                          </p:val>
                                        </p:tav>
                                        <p:tav tm="100000">
                                          <p:val>
                                            <p:strVal val="#ppt_x"/>
                                          </p:val>
                                        </p:tav>
                                      </p:tavLst>
                                    </p:anim>
                                    <p:anim calcmode="lin" valueType="num">
                                      <p:cBhvr>
                                        <p:cTn id="9" dur="1000" fill="hold"/>
                                        <p:tgtEl>
                                          <p:spTgt spid="11"/>
                                        </p:tgtEl>
                                        <p:attrNameLst>
                                          <p:attrName>ppt_y</p:attrName>
                                        </p:attrNameLst>
                                      </p:cBhvr>
                                      <p:tavLst>
                                        <p:tav tm="0">
                                          <p:val>
                                            <p:strVal val="#ppt_y+.1"/>
                                          </p:val>
                                        </p:tav>
                                        <p:tav tm="100000">
                                          <p:val>
                                            <p:strVal val="#ppt_y"/>
                                          </p:val>
                                        </p:tav>
                                      </p:tavLst>
                                    </p:anim>
                                  </p:childTnLst>
                                </p:cTn>
                              </p:par>
                              <p:par>
                                <p:cTn id="10" presetID="42" presetClass="entr" presetSubtype="0" fill="hold" grpId="0" nodeType="withEffect">
                                  <p:stCondLst>
                                    <p:cond delay="0"/>
                                  </p:stCondLst>
                                  <p:childTnLst>
                                    <p:set>
                                      <p:cBhvr>
                                        <p:cTn id="11" dur="1" fill="hold">
                                          <p:stCondLst>
                                            <p:cond delay="0"/>
                                          </p:stCondLst>
                                        </p:cTn>
                                        <p:tgtEl>
                                          <p:spTgt spid="13"/>
                                        </p:tgtEl>
                                        <p:attrNameLst>
                                          <p:attrName>style.visibility</p:attrName>
                                        </p:attrNameLst>
                                      </p:cBhvr>
                                      <p:to>
                                        <p:strVal val="visible"/>
                                      </p:to>
                                    </p:set>
                                    <p:animEffect transition="in" filter="fade">
                                      <p:cBhvr>
                                        <p:cTn id="12" dur="1000"/>
                                        <p:tgtEl>
                                          <p:spTgt spid="13"/>
                                        </p:tgtEl>
                                      </p:cBhvr>
                                    </p:animEffect>
                                    <p:anim calcmode="lin" valueType="num">
                                      <p:cBhvr>
                                        <p:cTn id="13" dur="1000" fill="hold"/>
                                        <p:tgtEl>
                                          <p:spTgt spid="13"/>
                                        </p:tgtEl>
                                        <p:attrNameLst>
                                          <p:attrName>ppt_x</p:attrName>
                                        </p:attrNameLst>
                                      </p:cBhvr>
                                      <p:tavLst>
                                        <p:tav tm="0">
                                          <p:val>
                                            <p:strVal val="#ppt_x"/>
                                          </p:val>
                                        </p:tav>
                                        <p:tav tm="100000">
                                          <p:val>
                                            <p:strVal val="#ppt_x"/>
                                          </p:val>
                                        </p:tav>
                                      </p:tavLst>
                                    </p:anim>
                                    <p:anim calcmode="lin" valueType="num">
                                      <p:cBhvr>
                                        <p:cTn id="14" dur="1000" fill="hold"/>
                                        <p:tgtEl>
                                          <p:spTgt spid="13"/>
                                        </p:tgtEl>
                                        <p:attrNameLst>
                                          <p:attrName>ppt_y</p:attrName>
                                        </p:attrNameLst>
                                      </p:cBhvr>
                                      <p:tavLst>
                                        <p:tav tm="0">
                                          <p:val>
                                            <p:strVal val="#ppt_y+.1"/>
                                          </p:val>
                                        </p:tav>
                                        <p:tav tm="100000">
                                          <p:val>
                                            <p:strVal val="#ppt_y"/>
                                          </p:val>
                                        </p:tav>
                                      </p:tavLst>
                                    </p:anim>
                                  </p:childTnLst>
                                </p:cTn>
                              </p:par>
                            </p:childTnLst>
                          </p:cTn>
                        </p:par>
                      </p:childTnLst>
                    </p:cTn>
                  </p:par>
                  <p:par>
                    <p:cTn id="15" fill="hold">
                      <p:stCondLst>
                        <p:cond delay="indefinite"/>
                      </p:stCondLst>
                      <p:childTnLst>
                        <p:par>
                          <p:cTn id="16" fill="hold">
                            <p:stCondLst>
                              <p:cond delay="0"/>
                            </p:stCondLst>
                            <p:childTnLst>
                              <p:par>
                                <p:cTn id="17" presetID="31" presetClass="entr" presetSubtype="0" fill="hold" grpId="0" nodeType="clickEffect">
                                  <p:stCondLst>
                                    <p:cond delay="0"/>
                                  </p:stCondLst>
                                  <p:childTnLst>
                                    <p:set>
                                      <p:cBhvr>
                                        <p:cTn id="18" dur="1" fill="hold">
                                          <p:stCondLst>
                                            <p:cond delay="0"/>
                                          </p:stCondLst>
                                        </p:cTn>
                                        <p:tgtEl>
                                          <p:spTgt spid="3"/>
                                        </p:tgtEl>
                                        <p:attrNameLst>
                                          <p:attrName>style.visibility</p:attrName>
                                        </p:attrNameLst>
                                      </p:cBhvr>
                                      <p:to>
                                        <p:strVal val="visible"/>
                                      </p:to>
                                    </p:set>
                                    <p:anim calcmode="lin" valueType="num">
                                      <p:cBhvr>
                                        <p:cTn id="19" dur="1000" fill="hold"/>
                                        <p:tgtEl>
                                          <p:spTgt spid="3"/>
                                        </p:tgtEl>
                                        <p:attrNameLst>
                                          <p:attrName>ppt_w</p:attrName>
                                        </p:attrNameLst>
                                      </p:cBhvr>
                                      <p:tavLst>
                                        <p:tav tm="0">
                                          <p:val>
                                            <p:fltVal val="0"/>
                                          </p:val>
                                        </p:tav>
                                        <p:tav tm="100000">
                                          <p:val>
                                            <p:strVal val="#ppt_w"/>
                                          </p:val>
                                        </p:tav>
                                      </p:tavLst>
                                    </p:anim>
                                    <p:anim calcmode="lin" valueType="num">
                                      <p:cBhvr>
                                        <p:cTn id="20" dur="1000" fill="hold"/>
                                        <p:tgtEl>
                                          <p:spTgt spid="3"/>
                                        </p:tgtEl>
                                        <p:attrNameLst>
                                          <p:attrName>ppt_h</p:attrName>
                                        </p:attrNameLst>
                                      </p:cBhvr>
                                      <p:tavLst>
                                        <p:tav tm="0">
                                          <p:val>
                                            <p:fltVal val="0"/>
                                          </p:val>
                                        </p:tav>
                                        <p:tav tm="100000">
                                          <p:val>
                                            <p:strVal val="#ppt_h"/>
                                          </p:val>
                                        </p:tav>
                                      </p:tavLst>
                                    </p:anim>
                                    <p:anim calcmode="lin" valueType="num">
                                      <p:cBhvr>
                                        <p:cTn id="21" dur="1000" fill="hold"/>
                                        <p:tgtEl>
                                          <p:spTgt spid="3"/>
                                        </p:tgtEl>
                                        <p:attrNameLst>
                                          <p:attrName>style.rotation</p:attrName>
                                        </p:attrNameLst>
                                      </p:cBhvr>
                                      <p:tavLst>
                                        <p:tav tm="0">
                                          <p:val>
                                            <p:fltVal val="90"/>
                                          </p:val>
                                        </p:tav>
                                        <p:tav tm="100000">
                                          <p:val>
                                            <p:fltVal val="0"/>
                                          </p:val>
                                        </p:tav>
                                      </p:tavLst>
                                    </p:anim>
                                    <p:animEffect transition="in" filter="fade">
                                      <p:cBhvr>
                                        <p:cTn id="22" dur="1000"/>
                                        <p:tgtEl>
                                          <p:spTgt spid="3"/>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3" grpId="0" animBg="1"/>
      <p:bldP spid="11" grpId="0"/>
      <p:bldP spid="13" grpId="0"/>
    </p:bld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sp>
        <p:nvSpPr>
          <p:cNvPr id="2" name="TextBox 1">
            <a:extLst>
              <a:ext uri="{FF2B5EF4-FFF2-40B4-BE49-F238E27FC236}">
                <a16:creationId xmlns:a16="http://schemas.microsoft.com/office/drawing/2014/main" id="{9564BFA3-F225-9230-E511-000E685ECA2E}"/>
              </a:ext>
            </a:extLst>
          </p:cNvPr>
          <p:cNvSpPr txBox="1"/>
          <p:nvPr/>
        </p:nvSpPr>
        <p:spPr>
          <a:xfrm>
            <a:off x="476231" y="1844824"/>
            <a:ext cx="8191537" cy="1938992"/>
          </a:xfrm>
          <a:prstGeom prst="rect">
            <a:avLst/>
          </a:prstGeom>
          <a:noFill/>
        </p:spPr>
        <p:txBody>
          <a:bodyPr wrap="square" rtlCol="0">
            <a:spAutoFit/>
          </a:bodyPr>
          <a:lstStyle/>
          <a:p>
            <a:r>
              <a:rPr lang="en-IE" sz="1500" dirty="0">
                <a:ea typeface="HelloAli" panose="02000603000000000000" pitchFamily="2" charset="0"/>
              </a:rPr>
              <a:t>The full version of this resource, with 60 dingbats is available on the site for Members to download. There are also two other Dingbats resources on the website, each with 60 dingbats.</a:t>
            </a:r>
          </a:p>
          <a:p>
            <a:endParaRPr lang="en-IE" sz="1500" dirty="0">
              <a:ea typeface="HelloAli" panose="02000603000000000000" pitchFamily="2" charset="0"/>
            </a:endParaRPr>
          </a:p>
          <a:p>
            <a:r>
              <a:rPr lang="en-IE" sz="1500" dirty="0">
                <a:ea typeface="HelloAli" panose="02000603000000000000" pitchFamily="2" charset="0"/>
              </a:rPr>
              <a:t>If you liked this resource, please consider taking out a yearly Membership to the website. Individual and school Memberships are available. More information here: </a:t>
            </a:r>
            <a:r>
              <a:rPr lang="en-IE" sz="1500" dirty="0">
                <a:ea typeface="HelloAli" panose="02000603000000000000" pitchFamily="2" charset="0"/>
                <a:hlinkClick r:id="rId3"/>
              </a:rPr>
              <a:t>https://www.seomraranga.com/membership-account/membership-levels/</a:t>
            </a:r>
            <a:r>
              <a:rPr lang="en-IE" sz="1500" dirty="0">
                <a:ea typeface="HelloAli" panose="02000603000000000000" pitchFamily="2" charset="0"/>
              </a:rPr>
              <a:t> </a:t>
            </a:r>
          </a:p>
          <a:p>
            <a:endParaRPr lang="en-IE" sz="1500" dirty="0"/>
          </a:p>
          <a:p>
            <a:r>
              <a:rPr lang="en-IE" sz="1500" dirty="0">
                <a:ea typeface="HelloAli" panose="02000603000000000000" pitchFamily="2" charset="0"/>
              </a:rPr>
              <a:t>Kind regards, Seomra Ranga</a:t>
            </a:r>
          </a:p>
        </p:txBody>
      </p:sp>
    </p:spTree>
    <p:extLst>
      <p:ext uri="{BB962C8B-B14F-4D97-AF65-F5344CB8AC3E}">
        <p14:creationId xmlns:p14="http://schemas.microsoft.com/office/powerpoint/2010/main" val="1342383135"/>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sp>
        <p:nvSpPr>
          <p:cNvPr id="2" name="TextBox 1">
            <a:extLst>
              <a:ext uri="{FF2B5EF4-FFF2-40B4-BE49-F238E27FC236}">
                <a16:creationId xmlns:a16="http://schemas.microsoft.com/office/drawing/2014/main" id="{9564BFA3-F225-9230-E511-000E685ECA2E}"/>
              </a:ext>
            </a:extLst>
          </p:cNvPr>
          <p:cNvSpPr txBox="1"/>
          <p:nvPr/>
        </p:nvSpPr>
        <p:spPr>
          <a:xfrm>
            <a:off x="446071" y="1028343"/>
            <a:ext cx="8191537" cy="4708981"/>
          </a:xfrm>
          <a:prstGeom prst="rect">
            <a:avLst/>
          </a:prstGeom>
          <a:noFill/>
        </p:spPr>
        <p:txBody>
          <a:bodyPr wrap="square" rtlCol="0">
            <a:spAutoFit/>
          </a:bodyPr>
          <a:lstStyle/>
          <a:p>
            <a:r>
              <a:rPr lang="en-IE" sz="1500" dirty="0">
                <a:ea typeface="HelloAli" panose="02000603000000000000" pitchFamily="2" charset="0"/>
              </a:rPr>
              <a:t>Thank you for downloading this Seomra Ranga resource. We hope that you find it practical and useful in your classroom.</a:t>
            </a:r>
          </a:p>
          <a:p>
            <a:br>
              <a:rPr lang="en-IE" sz="1500" dirty="0">
                <a:ea typeface="HelloAli" panose="02000603000000000000" pitchFamily="2" charset="0"/>
              </a:rPr>
            </a:br>
            <a:r>
              <a:rPr lang="en-IE" sz="1500" dirty="0">
                <a:ea typeface="HelloAli" panose="02000603000000000000" pitchFamily="2" charset="0"/>
              </a:rPr>
              <a:t>Please be aware of the following conditions before using this resource.</a:t>
            </a:r>
          </a:p>
          <a:p>
            <a:endParaRPr lang="en-IE" sz="1500" dirty="0">
              <a:ea typeface="HelloAli" panose="02000603000000000000" pitchFamily="2" charset="0"/>
            </a:endParaRPr>
          </a:p>
          <a:p>
            <a:r>
              <a:rPr lang="en-IE" sz="1500" b="1" u="sng" dirty="0">
                <a:ea typeface="HelloAli" panose="02000603000000000000" pitchFamily="2" charset="0"/>
              </a:rPr>
              <a:t>Please DO:</a:t>
            </a:r>
            <a:endParaRPr lang="en-IE" sz="1500" dirty="0">
              <a:ea typeface="HelloAli" panose="02000603000000000000" pitchFamily="2" charset="0"/>
            </a:endParaRPr>
          </a:p>
          <a:p>
            <a:pPr marL="285750" indent="-285750">
              <a:buFont typeface="Arial" panose="020B0604020202020204" pitchFamily="34" charset="0"/>
              <a:buChar char="•"/>
            </a:pPr>
            <a:r>
              <a:rPr lang="en-IE" sz="1500" dirty="0">
                <a:ea typeface="HelloAli" panose="02000603000000000000" pitchFamily="2" charset="0"/>
              </a:rPr>
              <a:t>Print and copy this resource so that you can use it with your pupils.</a:t>
            </a:r>
          </a:p>
          <a:p>
            <a:pPr marL="285750" indent="-285750">
              <a:buFont typeface="Arial" panose="020B0604020202020204" pitchFamily="34" charset="0"/>
              <a:buChar char="•"/>
            </a:pPr>
            <a:r>
              <a:rPr lang="en-IE" sz="1500" dirty="0">
                <a:ea typeface="HelloAli" panose="02000603000000000000" pitchFamily="2" charset="0"/>
              </a:rPr>
              <a:t>Make this resource available to your pupils in a private enclosed online space eg. Google Classroom, Seesaw, Edublogs etc.</a:t>
            </a:r>
          </a:p>
          <a:p>
            <a:pPr marL="285750" indent="-285750">
              <a:buFont typeface="Arial" panose="020B0604020202020204" pitchFamily="34" charset="0"/>
              <a:buChar char="•"/>
            </a:pPr>
            <a:r>
              <a:rPr lang="en-IE" sz="1500" dirty="0">
                <a:ea typeface="HelloAli" panose="02000603000000000000" pitchFamily="2" charset="0"/>
              </a:rPr>
              <a:t>Tell others if you have found it useful.</a:t>
            </a:r>
            <a:br>
              <a:rPr lang="en-IE" sz="1500" dirty="0">
                <a:ea typeface="HelloAli" panose="02000603000000000000" pitchFamily="2" charset="0"/>
              </a:rPr>
            </a:br>
            <a:endParaRPr lang="en-IE" sz="1500" dirty="0">
              <a:ea typeface="HelloAli" panose="02000603000000000000" pitchFamily="2" charset="0"/>
            </a:endParaRPr>
          </a:p>
          <a:p>
            <a:r>
              <a:rPr lang="en-IE" sz="1500" b="1" u="sng" dirty="0">
                <a:ea typeface="HelloAli" panose="02000603000000000000" pitchFamily="2" charset="0"/>
              </a:rPr>
              <a:t>Please DO NOT:</a:t>
            </a:r>
          </a:p>
          <a:p>
            <a:pPr marL="285750" indent="-285750">
              <a:buFont typeface="Arial" panose="020B0604020202020204" pitchFamily="34" charset="0"/>
              <a:buChar char="•"/>
            </a:pPr>
            <a:r>
              <a:rPr lang="en-IE" sz="1500" dirty="0">
                <a:ea typeface="HelloAli" panose="02000603000000000000" pitchFamily="2" charset="0"/>
              </a:rPr>
              <a:t>Copy or share this resource (in part or whole) with others who have not joined our website. By becoming a member for themselves, they will help the site develop into the future.</a:t>
            </a:r>
          </a:p>
          <a:p>
            <a:pPr marL="285750" indent="-285750">
              <a:buFont typeface="Arial" charset="0"/>
              <a:buChar char="•"/>
            </a:pPr>
            <a:r>
              <a:rPr lang="en-IE" sz="1500" dirty="0">
                <a:ea typeface="HelloAli" panose="02000603000000000000" pitchFamily="2" charset="0"/>
              </a:rPr>
              <a:t>Make this resource available on your school website for anyone to download.</a:t>
            </a:r>
          </a:p>
          <a:p>
            <a:pPr marL="285750" indent="-285750">
              <a:buFont typeface="Arial" charset="0"/>
              <a:buChar char="•"/>
            </a:pPr>
            <a:r>
              <a:rPr lang="en-IE" sz="1500" dirty="0">
                <a:ea typeface="HelloAli" panose="02000603000000000000" pitchFamily="2" charset="0"/>
              </a:rPr>
              <a:t>Share  this resource with participants on any sort of course</a:t>
            </a:r>
          </a:p>
          <a:p>
            <a:pPr marL="285750" indent="-285750">
              <a:buFont typeface="Arial" charset="0"/>
              <a:buChar char="•"/>
            </a:pPr>
            <a:r>
              <a:rPr lang="en-IE" sz="1500" dirty="0">
                <a:ea typeface="HelloAli" panose="02000603000000000000" pitchFamily="2" charset="0"/>
              </a:rPr>
              <a:t>Share this resource with other teachers in online groups eg. Facebook Groups, WhatsApp Groups etc.</a:t>
            </a:r>
          </a:p>
          <a:p>
            <a:endParaRPr lang="en-IE" sz="1500" dirty="0"/>
          </a:p>
          <a:p>
            <a:r>
              <a:rPr lang="en-IE" sz="1500" dirty="0">
                <a:ea typeface="HelloAli" panose="02000603000000000000" pitchFamily="2" charset="0"/>
              </a:rPr>
              <a:t>Kind regards, Seomra Ranga</a:t>
            </a:r>
          </a:p>
        </p:txBody>
      </p:sp>
      <p:sp>
        <p:nvSpPr>
          <p:cNvPr id="3" name="TextBox 2">
            <a:extLst>
              <a:ext uri="{FF2B5EF4-FFF2-40B4-BE49-F238E27FC236}">
                <a16:creationId xmlns:a16="http://schemas.microsoft.com/office/drawing/2014/main" id="{B3177D65-9440-AC86-D78A-A30FC6989DCE}"/>
              </a:ext>
            </a:extLst>
          </p:cNvPr>
          <p:cNvSpPr txBox="1"/>
          <p:nvPr/>
        </p:nvSpPr>
        <p:spPr>
          <a:xfrm>
            <a:off x="1894575" y="404664"/>
            <a:ext cx="5354849" cy="461665"/>
          </a:xfrm>
          <a:prstGeom prst="rect">
            <a:avLst/>
          </a:prstGeom>
          <a:noFill/>
        </p:spPr>
        <p:txBody>
          <a:bodyPr wrap="square" rtlCol="0">
            <a:spAutoFit/>
          </a:bodyPr>
          <a:lstStyle/>
          <a:p>
            <a:pPr algn="ctr"/>
            <a:r>
              <a:rPr lang="en-IE" sz="2400" u="sng" dirty="0">
                <a:ea typeface="HelloLori" panose="02000603000000000000" pitchFamily="2" charset="0"/>
              </a:rPr>
              <a:t>For Your Information</a:t>
            </a:r>
          </a:p>
        </p:txBody>
      </p:sp>
    </p:spTree>
    <p:extLst>
      <p:ext uri="{BB962C8B-B14F-4D97-AF65-F5344CB8AC3E}">
        <p14:creationId xmlns:p14="http://schemas.microsoft.com/office/powerpoint/2010/main" val="3069345777"/>
      </p:ext>
    </p:extLst>
  </p:cSld>
  <p:clrMapOvr>
    <a:masterClrMapping/>
  </p:clrMapOvr>
  <mc:AlternateContent xmlns:mc="http://schemas.openxmlformats.org/markup-compatibility/2006">
    <mc:Choice xmlns:p14="http://schemas.microsoft.com/office/powerpoint/2010/main" Requires="p14">
      <p:transition spd="slow" p14:dur="1200">
        <p14:prism/>
      </p:transition>
    </mc:Choice>
    <mc:Fallback>
      <p:transition spd="slow">
        <p:fade/>
      </p:transition>
    </mc:Fallback>
  </mc:AlternateContent>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extBox 3"/>
          <p:cNvSpPr txBox="1"/>
          <p:nvPr/>
        </p:nvSpPr>
        <p:spPr>
          <a:xfrm>
            <a:off x="3779912" y="6453336"/>
            <a:ext cx="3168352" cy="276999"/>
          </a:xfrm>
          <a:prstGeom prst="rect">
            <a:avLst/>
          </a:prstGeom>
          <a:noFill/>
        </p:spPr>
        <p:txBody>
          <a:bodyPr wrap="square" rtlCol="0">
            <a:spAutoFit/>
          </a:bodyPr>
          <a:lstStyle/>
          <a:p>
            <a:r>
              <a:rPr lang="en-IE" sz="1200" b="1" dirty="0"/>
              <a:t>© Seomra Ranga 2024 www.seomraranga.com</a:t>
            </a:r>
          </a:p>
        </p:txBody>
      </p:sp>
      <p:pic>
        <p:nvPicPr>
          <p:cNvPr id="5" name="Picture 4"/>
          <p:cNvPicPr>
            <a:picLocks noChangeAspect="1"/>
          </p:cNvPicPr>
          <p:nvPr/>
        </p:nvPicPr>
        <p:blipFill>
          <a:blip r:embed="rId2" cstate="print">
            <a:extLst>
              <a:ext uri="{28A0092B-C50C-407E-A947-70E740481C1C}">
                <a14:useLocalDpi xmlns:a14="http://schemas.microsoft.com/office/drawing/2010/main" val="0"/>
              </a:ext>
            </a:extLst>
          </a:blip>
          <a:stretch>
            <a:fillRect/>
          </a:stretch>
        </p:blipFill>
        <p:spPr>
          <a:xfrm>
            <a:off x="539552" y="5865846"/>
            <a:ext cx="1621803" cy="410857"/>
          </a:xfrm>
          <a:prstGeom prst="rect">
            <a:avLst/>
          </a:prstGeom>
        </p:spPr>
      </p:pic>
      <p:sp>
        <p:nvSpPr>
          <p:cNvPr id="9" name="TextBox 8"/>
          <p:cNvSpPr txBox="1"/>
          <p:nvPr/>
        </p:nvSpPr>
        <p:spPr>
          <a:xfrm>
            <a:off x="2013248" y="1089846"/>
            <a:ext cx="4855566" cy="400110"/>
          </a:xfrm>
          <a:prstGeom prst="rect">
            <a:avLst/>
          </a:prstGeom>
          <a:noFill/>
        </p:spPr>
        <p:txBody>
          <a:bodyPr wrap="square" rtlCol="0">
            <a:spAutoFit/>
          </a:bodyPr>
          <a:lstStyle/>
          <a:p>
            <a:pPr algn="ctr"/>
            <a:r>
              <a:rPr lang="en-IE" sz="2000" b="1" dirty="0">
                <a:ln w="28575">
                  <a:noFill/>
                </a:ln>
                <a:ea typeface="HelloChunky" panose="02000603000000000000" pitchFamily="2" charset="0"/>
              </a:rPr>
              <a:t>Resources used in this file from:</a:t>
            </a:r>
          </a:p>
        </p:txBody>
      </p:sp>
      <p:pic>
        <p:nvPicPr>
          <p:cNvPr id="10" name="Picture 9"/>
          <p:cNvPicPr>
            <a:picLocks noChangeAspect="1"/>
          </p:cNvPicPr>
          <p:nvPr/>
        </p:nvPicPr>
        <p:blipFill>
          <a:blip r:embed="rId3">
            <a:extLst>
              <a:ext uri="{28A0092B-C50C-407E-A947-70E740481C1C}">
                <a14:useLocalDpi xmlns:a14="http://schemas.microsoft.com/office/drawing/2010/main" val="0"/>
              </a:ext>
            </a:extLst>
          </a:blip>
          <a:stretch>
            <a:fillRect/>
          </a:stretch>
        </p:blipFill>
        <p:spPr>
          <a:xfrm>
            <a:off x="2301175" y="3157336"/>
            <a:ext cx="1572133" cy="358691"/>
          </a:xfrm>
          <a:prstGeom prst="rect">
            <a:avLst/>
          </a:prstGeom>
        </p:spPr>
      </p:pic>
      <p:sp>
        <p:nvSpPr>
          <p:cNvPr id="11" name="TextBox 10"/>
          <p:cNvSpPr txBox="1"/>
          <p:nvPr/>
        </p:nvSpPr>
        <p:spPr>
          <a:xfrm>
            <a:off x="4036358" y="3157335"/>
            <a:ext cx="2103040" cy="276999"/>
          </a:xfrm>
          <a:prstGeom prst="rect">
            <a:avLst/>
          </a:prstGeom>
          <a:noFill/>
        </p:spPr>
        <p:txBody>
          <a:bodyPr wrap="square" rtlCol="0">
            <a:spAutoFit/>
          </a:bodyPr>
          <a:lstStyle/>
          <a:p>
            <a:pPr algn="ctr"/>
            <a:r>
              <a:rPr lang="en-IE" sz="1200" dirty="0">
                <a:hlinkClick r:id="rId4"/>
              </a:rPr>
              <a:t>https://www.textgiraffe.com/</a:t>
            </a:r>
            <a:r>
              <a:rPr lang="en-IE" sz="1200" dirty="0"/>
              <a:t> </a:t>
            </a:r>
          </a:p>
        </p:txBody>
      </p:sp>
      <p:sp>
        <p:nvSpPr>
          <p:cNvPr id="12" name="TextBox 11"/>
          <p:cNvSpPr txBox="1"/>
          <p:nvPr/>
        </p:nvSpPr>
        <p:spPr>
          <a:xfrm>
            <a:off x="3608828" y="2114488"/>
            <a:ext cx="3187814" cy="523220"/>
          </a:xfrm>
          <a:prstGeom prst="rect">
            <a:avLst/>
          </a:prstGeom>
          <a:noFill/>
        </p:spPr>
        <p:txBody>
          <a:bodyPr wrap="square" rtlCol="0">
            <a:spAutoFit/>
          </a:bodyPr>
          <a:lstStyle/>
          <a:p>
            <a:r>
              <a:rPr lang="en-IE" sz="1400" dirty="0">
                <a:hlinkClick r:id="rId5"/>
              </a:rPr>
              <a:t>https://www.teacherspayteachers.com/Store/Jax-And-Jake</a:t>
            </a:r>
            <a:r>
              <a:rPr lang="en-IE" sz="1400" dirty="0"/>
              <a:t> </a:t>
            </a:r>
          </a:p>
        </p:txBody>
      </p:sp>
      <p:pic>
        <p:nvPicPr>
          <p:cNvPr id="13" name="Picture 12"/>
          <p:cNvPicPr>
            <a:picLocks noChangeAspect="1"/>
          </p:cNvPicPr>
          <p:nvPr/>
        </p:nvPicPr>
        <p:blipFill>
          <a:blip r:embed="rId6" cstate="print">
            <a:extLst>
              <a:ext uri="{28A0092B-C50C-407E-A947-70E740481C1C}">
                <a14:useLocalDpi xmlns:a14="http://schemas.microsoft.com/office/drawing/2010/main" val="0"/>
              </a:ext>
            </a:extLst>
          </a:blip>
          <a:stretch>
            <a:fillRect/>
          </a:stretch>
        </p:blipFill>
        <p:spPr>
          <a:xfrm>
            <a:off x="2415164" y="1810885"/>
            <a:ext cx="1130426" cy="1130426"/>
          </a:xfrm>
          <a:prstGeom prst="rect">
            <a:avLst/>
          </a:prstGeom>
        </p:spPr>
      </p:pic>
    </p:spTree>
    <p:extLst>
      <p:ext uri="{BB962C8B-B14F-4D97-AF65-F5344CB8AC3E}">
        <p14:creationId xmlns:p14="http://schemas.microsoft.com/office/powerpoint/2010/main" val="2884492548"/>
      </p:ext>
    </p:extLst>
  </p:cSld>
  <p:clrMapOvr>
    <a:masterClrMapping/>
  </p:clrMapOvr>
  <mc:AlternateContent xmlns:mc="http://schemas.openxmlformats.org/markup-compatibility/2006" xmlns:p14="http://schemas.microsoft.com/office/powerpoint/2010/main">
    <mc:Choice Requires="p14">
      <p:transition spd="slow" p14:dur="1200">
        <p14:prism/>
      </p:transition>
    </mc:Choice>
    <mc:Fallback xmlns="">
      <p:transition spd="slow">
        <p:fade/>
      </p:transition>
    </mc:Fallback>
  </mc:AlternateContent>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1564</TotalTime>
  <Words>523</Words>
  <Application>Microsoft Office PowerPoint</Application>
  <PresentationFormat>On-screen Show (4:3)</PresentationFormat>
  <Paragraphs>88</Paragraphs>
  <Slides>15</Slides>
  <Notes>0</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15</vt:i4>
      </vt:variant>
    </vt:vector>
  </HeadingPairs>
  <TitlesOfParts>
    <vt:vector size="21" baseType="lpstr">
      <vt:lpstr>Arial</vt:lpstr>
      <vt:lpstr>Calibri</vt:lpstr>
      <vt:lpstr>HelloAli</vt:lpstr>
      <vt:lpstr>HelloChunky</vt:lpstr>
      <vt:lpstr>HelloLori</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Damien</dc:creator>
  <cp:lastModifiedBy>Damien Quinn</cp:lastModifiedBy>
  <cp:revision>76</cp:revision>
  <dcterms:created xsi:type="dcterms:W3CDTF">2021-08-05T11:04:29Z</dcterms:created>
  <dcterms:modified xsi:type="dcterms:W3CDTF">2024-09-02T08:57:08Z</dcterms:modified>
</cp:coreProperties>
</file>