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7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267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14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49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6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96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7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78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68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5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2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5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243D-5B7C-4427-87DB-109B242FD2A2}" type="datetimeFigureOut">
              <a:rPr lang="en-IE" smtClean="0"/>
              <a:t>29/08/2024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51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teacherspayteachers.com/Store/Jax-And-Jake" TargetMode="External"/><Relationship Id="rId4" Type="http://schemas.openxmlformats.org/officeDocument/2006/relationships/hyperlink" Target="https://www.textgiraff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380312" cy="1732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2996952"/>
            <a:ext cx="7380312" cy="17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8</a:t>
            </a: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822580" y="2236222"/>
            <a:ext cx="7493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0" b="1" dirty="0">
                <a:ln>
                  <a:solidFill>
                    <a:sysClr val="windowText" lastClr="000000"/>
                  </a:solidFill>
                </a:ln>
                <a:solidFill>
                  <a:srgbClr val="FFCC66"/>
                </a:solidFill>
              </a:rPr>
              <a:t>SILENCE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Silence is Golden</a:t>
            </a:r>
          </a:p>
        </p:txBody>
      </p:sp>
    </p:spTree>
    <p:extLst>
      <p:ext uri="{BB962C8B-B14F-4D97-AF65-F5344CB8AC3E}">
        <p14:creationId xmlns:p14="http://schemas.microsoft.com/office/powerpoint/2010/main" val="3907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Double Cross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38A11A-4125-1E8A-8E12-9561D7252BFA}"/>
              </a:ext>
            </a:extLst>
          </p:cNvPr>
          <p:cNvGrpSpPr/>
          <p:nvPr/>
        </p:nvGrpSpPr>
        <p:grpSpPr>
          <a:xfrm>
            <a:off x="2447764" y="1831354"/>
            <a:ext cx="4248472" cy="3046988"/>
            <a:chOff x="2447764" y="1831354"/>
            <a:chExt cx="4248472" cy="3046988"/>
          </a:xfrm>
        </p:grpSpPr>
        <p:sp>
          <p:nvSpPr>
            <p:cNvPr id="2" name="TextBox 1"/>
            <p:cNvSpPr txBox="1"/>
            <p:nvPr/>
          </p:nvSpPr>
          <p:spPr>
            <a:xfrm>
              <a:off x="2447764" y="2584646"/>
              <a:ext cx="42484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DOUBLE</a:t>
              </a:r>
              <a:endParaRPr lang="en-IE" sz="6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7D658B-AA5A-A055-A3B0-3D30C73396C8}"/>
                </a:ext>
              </a:extLst>
            </p:cNvPr>
            <p:cNvSpPr txBox="1"/>
            <p:nvPr/>
          </p:nvSpPr>
          <p:spPr>
            <a:xfrm>
              <a:off x="4209204" y="1831354"/>
              <a:ext cx="6070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/>
                <a:t>D</a:t>
              </a:r>
            </a:p>
            <a:p>
              <a:pPr algn="ctr"/>
              <a:r>
                <a:rPr lang="en-IE" sz="3200" b="1" dirty="0"/>
                <a:t>O</a:t>
              </a:r>
            </a:p>
            <a:p>
              <a:pPr algn="ctr"/>
              <a:endParaRPr lang="en-IE" sz="3200" b="1" dirty="0"/>
            </a:p>
            <a:p>
              <a:pPr algn="ctr"/>
              <a:r>
                <a:rPr lang="en-IE" sz="3200" b="1" dirty="0"/>
                <a:t>B</a:t>
              </a:r>
            </a:p>
            <a:p>
              <a:pPr algn="ctr"/>
              <a:r>
                <a:rPr lang="en-IE" sz="3200" b="1" dirty="0"/>
                <a:t>L</a:t>
              </a:r>
            </a:p>
            <a:p>
              <a:pPr algn="ctr"/>
              <a:r>
                <a:rPr lang="en-IE" sz="3200" b="1" dirty="0"/>
                <a:t>E</a:t>
              </a:r>
              <a:endParaRPr lang="en-IE" sz="32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5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Broken Promise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8F60A-7111-76D1-5006-036A70EAF0BA}"/>
              </a:ext>
            </a:extLst>
          </p:cNvPr>
          <p:cNvSpPr txBox="1"/>
          <p:nvPr/>
        </p:nvSpPr>
        <p:spPr>
          <a:xfrm>
            <a:off x="1043608" y="243768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/>
              <a:t>PROM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B1DFF-DCD3-B0FD-59FA-71F145849C61}"/>
              </a:ext>
            </a:extLst>
          </p:cNvPr>
          <p:cNvSpPr txBox="1"/>
          <p:nvPr/>
        </p:nvSpPr>
        <p:spPr>
          <a:xfrm>
            <a:off x="6300192" y="2437688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/>
              <a:t>ISE</a:t>
            </a:r>
          </a:p>
        </p:txBody>
      </p:sp>
    </p:spTree>
    <p:extLst>
      <p:ext uri="{BB962C8B-B14F-4D97-AF65-F5344CB8AC3E}">
        <p14:creationId xmlns:p14="http://schemas.microsoft.com/office/powerpoint/2010/main" val="23326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Just Between You and 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E09ABA-62E4-86E2-B892-4D25BF426E0F}"/>
              </a:ext>
            </a:extLst>
          </p:cNvPr>
          <p:cNvGrpSpPr/>
          <p:nvPr/>
        </p:nvGrpSpPr>
        <p:grpSpPr>
          <a:xfrm>
            <a:off x="1043608" y="1592796"/>
            <a:ext cx="6264696" cy="3672408"/>
            <a:chOff x="1043608" y="1592796"/>
            <a:chExt cx="6264696" cy="367240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8F9CC2-01A2-8188-679B-CB4A8E336993}"/>
                </a:ext>
              </a:extLst>
            </p:cNvPr>
            <p:cNvSpPr txBox="1"/>
            <p:nvPr/>
          </p:nvSpPr>
          <p:spPr>
            <a:xfrm>
              <a:off x="1043608" y="2437688"/>
              <a:ext cx="36724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0000" b="1" dirty="0"/>
                <a:t>YOU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F39041-5A19-2098-63A5-0012F8401E64}"/>
                </a:ext>
              </a:extLst>
            </p:cNvPr>
            <p:cNvSpPr txBox="1"/>
            <p:nvPr/>
          </p:nvSpPr>
          <p:spPr>
            <a:xfrm>
              <a:off x="5220072" y="2437688"/>
              <a:ext cx="20882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0000" b="1" dirty="0"/>
                <a:t>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31CB33-5C36-2E48-1D6F-38B1F512A20B}"/>
                </a:ext>
              </a:extLst>
            </p:cNvPr>
            <p:cNvSpPr txBox="1"/>
            <p:nvPr/>
          </p:nvSpPr>
          <p:spPr>
            <a:xfrm rot="5400000">
              <a:off x="2856292" y="2613392"/>
              <a:ext cx="36724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0000" b="1" dirty="0"/>
                <a:t>JUST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1997839"/>
            <a:ext cx="3222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/>
              <a:t>ATHLON</a:t>
            </a:r>
          </a:p>
          <a:p>
            <a:pPr algn="ctr"/>
            <a:r>
              <a:rPr lang="en-IE" sz="6000" b="1" dirty="0"/>
              <a:t>ATHLON</a:t>
            </a:r>
          </a:p>
          <a:p>
            <a:pPr algn="ctr"/>
            <a:r>
              <a:rPr lang="en-IE" sz="6000" b="1" dirty="0"/>
              <a:t>ATHLON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Triathlon</a:t>
            </a:r>
          </a:p>
        </p:txBody>
      </p:sp>
    </p:spTree>
    <p:extLst>
      <p:ext uri="{BB962C8B-B14F-4D97-AF65-F5344CB8AC3E}">
        <p14:creationId xmlns:p14="http://schemas.microsoft.com/office/powerpoint/2010/main" val="18060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3338" y="2194657"/>
            <a:ext cx="3778798" cy="209288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3000" b="1" dirty="0"/>
              <a:t>JACK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649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Jack in the Box</a:t>
            </a:r>
          </a:p>
        </p:txBody>
      </p:sp>
    </p:spTree>
    <p:extLst>
      <p:ext uri="{BB962C8B-B14F-4D97-AF65-F5344CB8AC3E}">
        <p14:creationId xmlns:p14="http://schemas.microsoft.com/office/powerpoint/2010/main" val="1958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107" y="2295639"/>
            <a:ext cx="70617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EGGS </a:t>
            </a:r>
            <a:r>
              <a:rPr lang="en-IE" sz="4400" b="1" dirty="0" err="1"/>
              <a:t>EGGS</a:t>
            </a:r>
            <a:r>
              <a:rPr lang="en-IE" sz="4400" b="1" dirty="0"/>
              <a:t> </a:t>
            </a:r>
            <a:r>
              <a:rPr lang="en-IE" sz="4400" b="1" dirty="0" err="1"/>
              <a:t>EGGS</a:t>
            </a:r>
            <a:r>
              <a:rPr lang="en-IE" sz="4400" b="1" dirty="0"/>
              <a:t> </a:t>
            </a:r>
            <a:r>
              <a:rPr lang="en-IE" sz="4400" b="1" dirty="0" err="1"/>
              <a:t>EGGS</a:t>
            </a:r>
            <a:endParaRPr lang="en-IE" sz="4400" b="1" dirty="0"/>
          </a:p>
          <a:p>
            <a:pPr algn="ctr"/>
            <a:r>
              <a:rPr lang="en-IE" sz="4400" b="1" dirty="0"/>
              <a:t>EGGS </a:t>
            </a:r>
            <a:r>
              <a:rPr lang="en-IE" sz="4400" b="1" dirty="0" err="1"/>
              <a:t>EGGS</a:t>
            </a:r>
            <a:r>
              <a:rPr lang="en-IE" sz="4400" b="1" dirty="0"/>
              <a:t> </a:t>
            </a:r>
            <a:r>
              <a:rPr lang="en-IE" sz="4400" b="1" dirty="0" err="1"/>
              <a:t>EGGS</a:t>
            </a:r>
            <a:r>
              <a:rPr lang="en-IE" sz="4400" b="1" dirty="0"/>
              <a:t> </a:t>
            </a:r>
            <a:r>
              <a:rPr lang="en-IE" sz="4400" b="1" dirty="0" err="1"/>
              <a:t>EGGS</a:t>
            </a:r>
            <a:endParaRPr lang="en-IE" sz="44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IE" sz="4400" b="1" dirty="0"/>
              <a:t>EGGS </a:t>
            </a:r>
            <a:r>
              <a:rPr lang="en-IE" sz="4400" b="1" dirty="0" err="1"/>
              <a:t>EGGS</a:t>
            </a:r>
            <a:r>
              <a:rPr lang="en-IE" sz="4400" b="1" dirty="0"/>
              <a:t> </a:t>
            </a:r>
            <a:r>
              <a:rPr lang="en-IE" sz="4400" b="1" dirty="0" err="1"/>
              <a:t>EGGS</a:t>
            </a:r>
            <a:r>
              <a:rPr lang="en-IE" sz="4400" b="1" dirty="0"/>
              <a:t> </a:t>
            </a:r>
            <a:r>
              <a:rPr lang="en-IE" sz="4400" b="1" dirty="0" err="1"/>
              <a:t>EGGS</a:t>
            </a:r>
            <a:endParaRPr lang="en-IE" sz="44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 Dozen Eggs</a:t>
            </a:r>
          </a:p>
        </p:txBody>
      </p:sp>
    </p:spTree>
    <p:extLst>
      <p:ext uri="{BB962C8B-B14F-4D97-AF65-F5344CB8AC3E}">
        <p14:creationId xmlns:p14="http://schemas.microsoft.com/office/powerpoint/2010/main" val="12982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No Need For It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4C551C-77F4-2719-F2D7-43D5D938C5D4}"/>
              </a:ext>
            </a:extLst>
          </p:cNvPr>
          <p:cNvGrpSpPr/>
          <p:nvPr/>
        </p:nvGrpSpPr>
        <p:grpSpPr>
          <a:xfrm>
            <a:off x="1762438" y="1984477"/>
            <a:ext cx="5619124" cy="2800767"/>
            <a:chOff x="1762438" y="1984477"/>
            <a:chExt cx="5619124" cy="280076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342B7-80CA-83E7-45CF-43B77C5B4C17}"/>
                </a:ext>
              </a:extLst>
            </p:cNvPr>
            <p:cNvSpPr txBox="1"/>
            <p:nvPr/>
          </p:nvSpPr>
          <p:spPr>
            <a:xfrm>
              <a:off x="1762438" y="2580387"/>
              <a:ext cx="47575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NONEED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1099CC-4220-DCFD-D117-018F24CA3660}"/>
                </a:ext>
              </a:extLst>
            </p:cNvPr>
            <p:cNvSpPr txBox="1"/>
            <p:nvPr/>
          </p:nvSpPr>
          <p:spPr>
            <a:xfrm>
              <a:off x="6514965" y="1984477"/>
              <a:ext cx="86659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/>
                <a:t>IT</a:t>
              </a:r>
            </a:p>
            <a:p>
              <a:pPr algn="ctr"/>
              <a:r>
                <a:rPr lang="en-IE" sz="4400" b="1" dirty="0"/>
                <a:t>IT</a:t>
              </a:r>
            </a:p>
            <a:p>
              <a:pPr algn="ctr"/>
              <a:r>
                <a:rPr lang="en-IE" sz="4400" b="1" dirty="0"/>
                <a:t>IT</a:t>
              </a:r>
            </a:p>
            <a:p>
              <a:pPr algn="ctr"/>
              <a:r>
                <a:rPr lang="en-IE" sz="4400" b="1" dirty="0"/>
                <a:t>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8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506" y="4414704"/>
            <a:ext cx="6336704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There’s a Hole in the Bucket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FAC15-5EBA-5CBB-9555-9D332BAC54E4}"/>
              </a:ext>
            </a:extLst>
          </p:cNvPr>
          <p:cNvSpPr txBox="1"/>
          <p:nvPr/>
        </p:nvSpPr>
        <p:spPr>
          <a:xfrm>
            <a:off x="1201095" y="2534125"/>
            <a:ext cx="6983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BUCHOLEKET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Reading Under the Covers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92455" y="1916832"/>
            <a:ext cx="5040562" cy="2793796"/>
            <a:chOff x="1992455" y="1916832"/>
            <a:chExt cx="5040562" cy="2793796"/>
          </a:xfrm>
        </p:grpSpPr>
        <p:sp>
          <p:nvSpPr>
            <p:cNvPr id="2" name="TextBox 1"/>
            <p:cNvSpPr txBox="1"/>
            <p:nvPr/>
          </p:nvSpPr>
          <p:spPr>
            <a:xfrm>
              <a:off x="1992456" y="1916832"/>
              <a:ext cx="50405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COVERS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92455" y="3140968"/>
              <a:ext cx="50405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READING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5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8381" y="2420888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/>
              <a:t>Can you work out the words/phrases from the clues given?</a:t>
            </a:r>
          </a:p>
        </p:txBody>
      </p:sp>
    </p:spTree>
    <p:extLst>
      <p:ext uri="{BB962C8B-B14F-4D97-AF65-F5344CB8AC3E}">
        <p14:creationId xmlns:p14="http://schemas.microsoft.com/office/powerpoint/2010/main" val="17211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Return to Sender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0586E-B558-9A07-845D-280508713665}"/>
              </a:ext>
            </a:extLst>
          </p:cNvPr>
          <p:cNvSpPr txBox="1"/>
          <p:nvPr/>
        </p:nvSpPr>
        <p:spPr>
          <a:xfrm>
            <a:off x="1201095" y="2534125"/>
            <a:ext cx="6983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REDNESOT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Six Feet Under the Ground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D5A34B-25A7-72D9-0A16-AECCCDB3E731}"/>
              </a:ext>
            </a:extLst>
          </p:cNvPr>
          <p:cNvGrpSpPr/>
          <p:nvPr/>
        </p:nvGrpSpPr>
        <p:grpSpPr>
          <a:xfrm>
            <a:off x="1986346" y="1933049"/>
            <a:ext cx="5052781" cy="2869611"/>
            <a:chOff x="1986346" y="1933049"/>
            <a:chExt cx="5052781" cy="28696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CA1978-0C87-CA66-C275-6DED0916770D}"/>
                </a:ext>
              </a:extLst>
            </p:cNvPr>
            <p:cNvSpPr txBox="1"/>
            <p:nvPr/>
          </p:nvSpPr>
          <p:spPr>
            <a:xfrm>
              <a:off x="3131840" y="3048334"/>
              <a:ext cx="15121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/>
                <a:t>Feet</a:t>
              </a:r>
            </a:p>
            <a:p>
              <a:pPr algn="ctr"/>
              <a:r>
                <a:rPr lang="en-IE" sz="3600" b="1" dirty="0"/>
                <a:t>Feet</a:t>
              </a:r>
            </a:p>
            <a:p>
              <a:pPr algn="ctr"/>
              <a:r>
                <a:rPr lang="en-IE" sz="3600" b="1" dirty="0"/>
                <a:t>Feet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E0B610-3E8D-C35F-7B27-B065FDFF4B7C}"/>
                </a:ext>
              </a:extLst>
            </p:cNvPr>
            <p:cNvSpPr txBox="1"/>
            <p:nvPr/>
          </p:nvSpPr>
          <p:spPr>
            <a:xfrm>
              <a:off x="4427984" y="3048334"/>
              <a:ext cx="15121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/>
                <a:t>Feet</a:t>
              </a:r>
            </a:p>
            <a:p>
              <a:pPr algn="ctr"/>
              <a:r>
                <a:rPr lang="en-IE" sz="3600" b="1" dirty="0"/>
                <a:t>Feet</a:t>
              </a:r>
            </a:p>
            <a:p>
              <a:pPr algn="ctr"/>
              <a:r>
                <a:rPr lang="en-IE" sz="3600" b="1" dirty="0"/>
                <a:t>Feet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6A7315-62EF-4AD3-4951-65185A20D889}"/>
                </a:ext>
              </a:extLst>
            </p:cNvPr>
            <p:cNvSpPr txBox="1"/>
            <p:nvPr/>
          </p:nvSpPr>
          <p:spPr>
            <a:xfrm>
              <a:off x="1986346" y="1933049"/>
              <a:ext cx="50527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GROUND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2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4290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Tricolour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9F5D0A-94F1-F613-4833-AF2E78D78BCA}"/>
              </a:ext>
            </a:extLst>
          </p:cNvPr>
          <p:cNvGrpSpPr/>
          <p:nvPr/>
        </p:nvGrpSpPr>
        <p:grpSpPr>
          <a:xfrm>
            <a:off x="1043608" y="1903324"/>
            <a:ext cx="7083056" cy="2514240"/>
            <a:chOff x="1043608" y="1903324"/>
            <a:chExt cx="7083056" cy="2514240"/>
          </a:xfrm>
        </p:grpSpPr>
        <p:sp>
          <p:nvSpPr>
            <p:cNvPr id="2" name="TextBox 1"/>
            <p:cNvSpPr txBox="1"/>
            <p:nvPr/>
          </p:nvSpPr>
          <p:spPr>
            <a:xfrm>
              <a:off x="3023828" y="1903324"/>
              <a:ext cx="30963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WHITE</a:t>
              </a:r>
              <a:endParaRPr lang="en-IE" sz="6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3608" y="3309568"/>
              <a:ext cx="30963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GREEN</a:t>
              </a:r>
              <a:endParaRPr lang="en-IE" sz="6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14297" y="3240498"/>
              <a:ext cx="33123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ORANGE</a:t>
              </a:r>
              <a:endParaRPr lang="en-IE" sz="6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Ready Made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E270A-4882-F664-8249-0F81F4DB4B83}"/>
              </a:ext>
            </a:extLst>
          </p:cNvPr>
          <p:cNvSpPr txBox="1"/>
          <p:nvPr/>
        </p:nvSpPr>
        <p:spPr>
          <a:xfrm>
            <a:off x="1043608" y="243768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9FBD9-5AB4-188F-C6A6-40EC3287ED15}"/>
              </a:ext>
            </a:extLst>
          </p:cNvPr>
          <p:cNvSpPr txBox="1"/>
          <p:nvPr/>
        </p:nvSpPr>
        <p:spPr>
          <a:xfrm>
            <a:off x="3995936" y="243768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/>
              <a:t>MADE</a:t>
            </a:r>
          </a:p>
        </p:txBody>
      </p:sp>
    </p:spTree>
    <p:extLst>
      <p:ext uri="{BB962C8B-B14F-4D97-AF65-F5344CB8AC3E}">
        <p14:creationId xmlns:p14="http://schemas.microsoft.com/office/powerpoint/2010/main" val="3915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830698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An Eye for an Eye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33525-AC7F-E1EF-C889-44F0413CED7F}"/>
              </a:ext>
            </a:extLst>
          </p:cNvPr>
          <p:cNvGrpSpPr/>
          <p:nvPr/>
        </p:nvGrpSpPr>
        <p:grpSpPr>
          <a:xfrm>
            <a:off x="2195736" y="1844824"/>
            <a:ext cx="4752528" cy="2554545"/>
            <a:chOff x="2195736" y="1844824"/>
            <a:chExt cx="4752528" cy="25545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70AA28-BF16-D131-D1A9-908CA675FF27}"/>
                </a:ext>
              </a:extLst>
            </p:cNvPr>
            <p:cNvSpPr txBox="1"/>
            <p:nvPr/>
          </p:nvSpPr>
          <p:spPr>
            <a:xfrm>
              <a:off x="2195736" y="2561629"/>
              <a:ext cx="2520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An Eye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BAE844-CE65-E5A6-DF77-2E52817E3613}"/>
                </a:ext>
              </a:extLst>
            </p:cNvPr>
            <p:cNvSpPr txBox="1"/>
            <p:nvPr/>
          </p:nvSpPr>
          <p:spPr>
            <a:xfrm>
              <a:off x="4427984" y="1844824"/>
              <a:ext cx="252028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An Eye</a:t>
              </a:r>
            </a:p>
            <a:p>
              <a:pPr algn="ctr"/>
              <a:r>
                <a:rPr lang="en-IE" sz="4000" b="1" dirty="0"/>
                <a:t>An Eye</a:t>
              </a:r>
            </a:p>
            <a:p>
              <a:pPr algn="ctr"/>
              <a:r>
                <a:rPr lang="en-IE" sz="4000" b="1" dirty="0"/>
                <a:t>An Eye</a:t>
              </a:r>
            </a:p>
            <a:p>
              <a:pPr algn="ctr"/>
              <a:r>
                <a:rPr lang="en-IE" sz="4000" b="1" dirty="0"/>
                <a:t>An Eye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370" y="509539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Call It a Day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77983E-C53B-F6F1-465D-C3837C425F11}"/>
              </a:ext>
            </a:extLst>
          </p:cNvPr>
          <p:cNvGrpSpPr/>
          <p:nvPr/>
        </p:nvGrpSpPr>
        <p:grpSpPr>
          <a:xfrm>
            <a:off x="1447267" y="1870884"/>
            <a:ext cx="5861037" cy="3131738"/>
            <a:chOff x="1447267" y="1870884"/>
            <a:chExt cx="5861037" cy="31317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77F7CD-043B-9DCE-9A9A-08C3F7D8C64B}"/>
                </a:ext>
              </a:extLst>
            </p:cNvPr>
            <p:cNvSpPr txBox="1"/>
            <p:nvPr/>
          </p:nvSpPr>
          <p:spPr>
            <a:xfrm>
              <a:off x="6012160" y="2492896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0" b="1" dirty="0"/>
                <a:t>IT</a:t>
              </a:r>
            </a:p>
          </p:txBody>
        </p:sp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120918D8-D6DD-AE2B-DC95-D83E3C35EC31}"/>
                </a:ext>
              </a:extLst>
            </p:cNvPr>
            <p:cNvSpPr/>
            <p:nvPr/>
          </p:nvSpPr>
          <p:spPr>
            <a:xfrm>
              <a:off x="3131840" y="1870884"/>
              <a:ext cx="1710948" cy="1469099"/>
            </a:xfrm>
            <a:prstGeom prst="wedgeEllipseCallout">
              <a:avLst>
                <a:gd name="adj1" fmla="val -102069"/>
                <a:gd name="adj2" fmla="val -534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4400" b="1" dirty="0">
                  <a:solidFill>
                    <a:schemeClr val="tx1"/>
                  </a:solidFill>
                </a:rPr>
                <a:t>DAY</a:t>
              </a:r>
            </a:p>
          </p:txBody>
        </p:sp>
        <p:pic>
          <p:nvPicPr>
            <p:cNvPr id="25" name="Graphic 24" descr="Woman raising finger">
              <a:extLst>
                <a:ext uri="{FF2B5EF4-FFF2-40B4-BE49-F238E27FC236}">
                  <a16:creationId xmlns:a16="http://schemas.microsoft.com/office/drawing/2014/main" id="{CEEB5A9D-2E15-2C1F-53C7-F42C598BA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7267" y="2229904"/>
              <a:ext cx="1428175" cy="2772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1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0669" y="1662690"/>
            <a:ext cx="122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/>
              <a:t>FIVE</a:t>
            </a:r>
            <a:endParaRPr lang="en-IE" sz="4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High Five</a:t>
            </a:r>
          </a:p>
        </p:txBody>
      </p:sp>
    </p:spTree>
    <p:extLst>
      <p:ext uri="{BB962C8B-B14F-4D97-AF65-F5344CB8AC3E}">
        <p14:creationId xmlns:p14="http://schemas.microsoft.com/office/powerpoint/2010/main" val="24361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1772816"/>
            <a:ext cx="3649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/>
              <a:t>CYCLE</a:t>
            </a:r>
          </a:p>
          <a:p>
            <a:pPr algn="ctr"/>
            <a:r>
              <a:rPr lang="en-IE" sz="6600" b="1" dirty="0"/>
              <a:t>CYCLE</a:t>
            </a:r>
          </a:p>
          <a:p>
            <a:pPr algn="ctr"/>
            <a:r>
              <a:rPr lang="en-IE" sz="6600" b="1" dirty="0"/>
              <a:t>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Tricycle</a:t>
            </a:r>
          </a:p>
        </p:txBody>
      </p:sp>
    </p:spTree>
    <p:extLst>
      <p:ext uri="{BB962C8B-B14F-4D97-AF65-F5344CB8AC3E}">
        <p14:creationId xmlns:p14="http://schemas.microsoft.com/office/powerpoint/2010/main" val="4018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581" y="1851111"/>
            <a:ext cx="7493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DON’T</a:t>
            </a:r>
          </a:p>
          <a:p>
            <a:pPr algn="ctr"/>
            <a:r>
              <a:rPr lang="en-IE" sz="9600" b="1" dirty="0"/>
              <a:t>ANKOOLGER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89384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Don’t Look Back in Anger</a:t>
            </a:r>
          </a:p>
        </p:txBody>
      </p:sp>
    </p:spTree>
    <p:extLst>
      <p:ext uri="{BB962C8B-B14F-4D97-AF65-F5344CB8AC3E}">
        <p14:creationId xmlns:p14="http://schemas.microsoft.com/office/powerpoint/2010/main" val="21149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3968" y="5084509"/>
            <a:ext cx="662473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Absent Without Leave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2ECFA-668C-2985-4DC4-6ABE13B890A1}"/>
              </a:ext>
            </a:extLst>
          </p:cNvPr>
          <p:cNvGrpSpPr/>
          <p:nvPr/>
        </p:nvGrpSpPr>
        <p:grpSpPr>
          <a:xfrm>
            <a:off x="539552" y="2022910"/>
            <a:ext cx="8208912" cy="2792896"/>
            <a:chOff x="539552" y="2022910"/>
            <a:chExt cx="8208912" cy="2792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80927-BA63-8DF6-A3F4-E4F2BF99B3E8}"/>
                </a:ext>
              </a:extLst>
            </p:cNvPr>
            <p:cNvSpPr txBox="1"/>
            <p:nvPr/>
          </p:nvSpPr>
          <p:spPr>
            <a:xfrm>
              <a:off x="539552" y="2063088"/>
              <a:ext cx="417646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800" b="1" dirty="0"/>
                <a:t>ABSENT</a:t>
              </a:r>
            </a:p>
            <a:p>
              <a:pPr algn="ctr"/>
              <a:r>
                <a:rPr lang="en-IE" sz="6600" b="1" dirty="0"/>
                <a:t>Leave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EE6DED-72FC-B38D-6B01-8B6F3654A2EB}"/>
                </a:ext>
              </a:extLst>
            </p:cNvPr>
            <p:cNvSpPr txBox="1"/>
            <p:nvPr/>
          </p:nvSpPr>
          <p:spPr>
            <a:xfrm>
              <a:off x="4572000" y="2022910"/>
              <a:ext cx="417646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800" b="1" dirty="0"/>
                <a:t>ABSENT</a:t>
              </a:r>
            </a:p>
            <a:p>
              <a:pPr algn="ctr"/>
              <a:endParaRPr lang="en-IE" sz="6600" b="1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27D06F4-6458-3F28-F414-50A0C5774607}"/>
                </a:ext>
              </a:extLst>
            </p:cNvPr>
            <p:cNvSpPr/>
            <p:nvPr/>
          </p:nvSpPr>
          <p:spPr>
            <a:xfrm rot="16200000">
              <a:off x="6204177" y="3980405"/>
              <a:ext cx="1291456" cy="37934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7377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7190" y="2062497"/>
            <a:ext cx="2615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0" b="1" dirty="0"/>
              <a:t>DR.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Doctor Dolittle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5BEF9-0103-E5D3-E66E-EA8D344B5546}"/>
              </a:ext>
            </a:extLst>
          </p:cNvPr>
          <p:cNvSpPr txBox="1"/>
          <p:nvPr/>
        </p:nvSpPr>
        <p:spPr>
          <a:xfrm>
            <a:off x="6228184" y="3416714"/>
            <a:ext cx="93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/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196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Add Insult to Injury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4D2DF-04E6-A40E-429D-BD46E68EBE31}"/>
              </a:ext>
            </a:extLst>
          </p:cNvPr>
          <p:cNvGrpSpPr/>
          <p:nvPr/>
        </p:nvGrpSpPr>
        <p:grpSpPr>
          <a:xfrm>
            <a:off x="1763688" y="2204863"/>
            <a:ext cx="5897140" cy="1938992"/>
            <a:chOff x="1763688" y="2204863"/>
            <a:chExt cx="5897140" cy="1938992"/>
          </a:xfrm>
        </p:grpSpPr>
        <p:sp>
          <p:nvSpPr>
            <p:cNvPr id="2" name="TextBox 1"/>
            <p:cNvSpPr txBox="1"/>
            <p:nvPr/>
          </p:nvSpPr>
          <p:spPr>
            <a:xfrm>
              <a:off x="1763688" y="2204863"/>
              <a:ext cx="23687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“You’re such a pain!”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4128" y="2512640"/>
              <a:ext cx="19367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Broken</a:t>
              </a:r>
            </a:p>
            <a:p>
              <a:pPr algn="ctr"/>
              <a:r>
                <a:rPr lang="en-IE" sz="4000" b="1" dirty="0"/>
                <a:t>Ankle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1E2330-416E-471C-6F3D-E268D2772E53}"/>
                </a:ext>
              </a:extLst>
            </p:cNvPr>
            <p:cNvSpPr txBox="1"/>
            <p:nvPr/>
          </p:nvSpPr>
          <p:spPr>
            <a:xfrm>
              <a:off x="3959932" y="2279811"/>
              <a:ext cx="19367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8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Beat Around the Bush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6111C-3421-71E3-B354-18BF974B51A8}"/>
              </a:ext>
            </a:extLst>
          </p:cNvPr>
          <p:cNvGrpSpPr/>
          <p:nvPr/>
        </p:nvGrpSpPr>
        <p:grpSpPr>
          <a:xfrm>
            <a:off x="2375756" y="1928994"/>
            <a:ext cx="4300193" cy="2933025"/>
            <a:chOff x="2375756" y="1928994"/>
            <a:chExt cx="4300193" cy="2933025"/>
          </a:xfrm>
        </p:grpSpPr>
        <p:sp>
          <p:nvSpPr>
            <p:cNvPr id="2" name="TextBox 1"/>
            <p:cNvSpPr txBox="1"/>
            <p:nvPr/>
          </p:nvSpPr>
          <p:spPr>
            <a:xfrm>
              <a:off x="3059832" y="2643242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BUSH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7F1777-FCE1-C662-9F01-CAB28E6E0DB0}"/>
                </a:ext>
              </a:extLst>
            </p:cNvPr>
            <p:cNvSpPr txBox="1"/>
            <p:nvPr/>
          </p:nvSpPr>
          <p:spPr>
            <a:xfrm>
              <a:off x="2440526" y="1928994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FA1F9A-70AF-8F80-33F2-1DAF5E20CA3E}"/>
                </a:ext>
              </a:extLst>
            </p:cNvPr>
            <p:cNvSpPr txBox="1"/>
            <p:nvPr/>
          </p:nvSpPr>
          <p:spPr>
            <a:xfrm>
              <a:off x="5957936" y="1928994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33A59B-A207-3B07-A0F9-91955D451A6D}"/>
                </a:ext>
              </a:extLst>
            </p:cNvPr>
            <p:cNvSpPr txBox="1"/>
            <p:nvPr/>
          </p:nvSpPr>
          <p:spPr>
            <a:xfrm>
              <a:off x="6027877" y="3846356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AA467D-127E-9453-E468-6FDD6D032868}"/>
                </a:ext>
              </a:extLst>
            </p:cNvPr>
            <p:cNvSpPr txBox="1"/>
            <p:nvPr/>
          </p:nvSpPr>
          <p:spPr>
            <a:xfrm>
              <a:off x="2375756" y="3846356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989620-DB40-A8A3-50DF-35F8ADEA2FB7}"/>
                </a:ext>
              </a:extLst>
            </p:cNvPr>
            <p:cNvSpPr/>
            <p:nvPr/>
          </p:nvSpPr>
          <p:spPr>
            <a:xfrm>
              <a:off x="2699792" y="2643242"/>
              <a:ext cx="3744416" cy="17324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9041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7684" y="50358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Excuse 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81ED2E-8D4C-4CD0-930E-95867FFA75AA}"/>
              </a:ext>
            </a:extLst>
          </p:cNvPr>
          <p:cNvGrpSpPr/>
          <p:nvPr/>
        </p:nvGrpSpPr>
        <p:grpSpPr>
          <a:xfrm>
            <a:off x="1259632" y="2281710"/>
            <a:ext cx="6624241" cy="1938992"/>
            <a:chOff x="1259632" y="2281710"/>
            <a:chExt cx="6624241" cy="1938992"/>
          </a:xfrm>
        </p:grpSpPr>
        <p:sp>
          <p:nvSpPr>
            <p:cNvPr id="2" name="TextBox 1"/>
            <p:cNvSpPr txBox="1"/>
            <p:nvPr/>
          </p:nvSpPr>
          <p:spPr>
            <a:xfrm>
              <a:off x="1259632" y="2466376"/>
              <a:ext cx="1944216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9644" y="2281710"/>
              <a:ext cx="1944216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Q Q Q Q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87DE67-F6BD-661C-2799-27B6646CFB5E}"/>
                </a:ext>
              </a:extLst>
            </p:cNvPr>
            <p:cNvSpPr txBox="1"/>
            <p:nvPr/>
          </p:nvSpPr>
          <p:spPr>
            <a:xfrm>
              <a:off x="5939657" y="2466376"/>
              <a:ext cx="1944216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2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2435" y="2564904"/>
            <a:ext cx="540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CU L8R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38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See You Later</a:t>
            </a:r>
          </a:p>
        </p:txBody>
      </p:sp>
    </p:spTree>
    <p:extLst>
      <p:ext uri="{BB962C8B-B14F-4D97-AF65-F5344CB8AC3E}">
        <p14:creationId xmlns:p14="http://schemas.microsoft.com/office/powerpoint/2010/main" val="32617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HICKEN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Headless Chicken</a:t>
            </a:r>
          </a:p>
        </p:txBody>
      </p:sp>
    </p:spTree>
    <p:extLst>
      <p:ext uri="{BB962C8B-B14F-4D97-AF65-F5344CB8AC3E}">
        <p14:creationId xmlns:p14="http://schemas.microsoft.com/office/powerpoint/2010/main" val="19215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On the Ball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84730-4E71-A120-F540-8B370ECD5746}"/>
              </a:ext>
            </a:extLst>
          </p:cNvPr>
          <p:cNvGrpSpPr/>
          <p:nvPr/>
        </p:nvGrpSpPr>
        <p:grpSpPr>
          <a:xfrm>
            <a:off x="3538127" y="1873524"/>
            <a:ext cx="1969977" cy="2833620"/>
            <a:chOff x="3538127" y="1873524"/>
            <a:chExt cx="1969977" cy="2833620"/>
          </a:xfrm>
        </p:grpSpPr>
        <p:pic>
          <p:nvPicPr>
            <p:cNvPr id="10" name="Graphic 9" descr="Beach ball with solid fill">
              <a:extLst>
                <a:ext uri="{FF2B5EF4-FFF2-40B4-BE49-F238E27FC236}">
                  <a16:creationId xmlns:a16="http://schemas.microsoft.com/office/drawing/2014/main" id="{87C0331F-FB54-832C-E8E6-345C31BF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35896" y="2834936"/>
              <a:ext cx="1872208" cy="187220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6A2F1A-FAD4-BAEE-37D2-9B9DEEB47B9C}"/>
                </a:ext>
              </a:extLst>
            </p:cNvPr>
            <p:cNvSpPr txBox="1"/>
            <p:nvPr/>
          </p:nvSpPr>
          <p:spPr>
            <a:xfrm>
              <a:off x="3538127" y="1873524"/>
              <a:ext cx="19492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0" b="1" dirty="0"/>
                <a:t>ON</a:t>
              </a:r>
              <a:endParaRPr lang="en-IE" sz="8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It Was Dirt Cheap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E0D32E-4C3C-1141-0BDB-D8E81D409D91}"/>
              </a:ext>
            </a:extLst>
          </p:cNvPr>
          <p:cNvGrpSpPr/>
          <p:nvPr/>
        </p:nvGrpSpPr>
        <p:grpSpPr>
          <a:xfrm>
            <a:off x="3239852" y="2431829"/>
            <a:ext cx="3627499" cy="1676794"/>
            <a:chOff x="3239852" y="2431829"/>
            <a:chExt cx="3627499" cy="1676794"/>
          </a:xfrm>
        </p:grpSpPr>
        <p:sp>
          <p:nvSpPr>
            <p:cNvPr id="2" name="TextBox 1"/>
            <p:cNvSpPr txBox="1"/>
            <p:nvPr/>
          </p:nvSpPr>
          <p:spPr>
            <a:xfrm>
              <a:off x="3239852" y="2431829"/>
              <a:ext cx="26642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DIRT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9" name="Graphic 8" descr="Tag outline">
              <a:extLst>
                <a:ext uri="{FF2B5EF4-FFF2-40B4-BE49-F238E27FC236}">
                  <a16:creationId xmlns:a16="http://schemas.microsoft.com/office/drawing/2014/main" id="{923F0F6A-AF8C-C41A-4C4E-D4A8ED5CF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08104" y="2749376"/>
              <a:ext cx="1359247" cy="13592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05AB8C-814C-1BB0-DF1D-7F600AEF81AC}"/>
                </a:ext>
              </a:extLst>
            </p:cNvPr>
            <p:cNvSpPr txBox="1"/>
            <p:nvPr/>
          </p:nvSpPr>
          <p:spPr>
            <a:xfrm rot="2770044">
              <a:off x="5896124" y="3390433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€0.03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7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8086" y="2852936"/>
            <a:ext cx="86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/>
              <a:t>CHILLY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7" y="5084509"/>
            <a:ext cx="7854077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It’s a Little Chilly</a:t>
            </a:r>
          </a:p>
        </p:txBody>
      </p:sp>
    </p:spTree>
    <p:extLst>
      <p:ext uri="{BB962C8B-B14F-4D97-AF65-F5344CB8AC3E}">
        <p14:creationId xmlns:p14="http://schemas.microsoft.com/office/powerpoint/2010/main" val="19748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Dead Tired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AD5804-E4BA-FC01-59EE-BE58F7766CC3}"/>
              </a:ext>
            </a:extLst>
          </p:cNvPr>
          <p:cNvGrpSpPr/>
          <p:nvPr/>
        </p:nvGrpSpPr>
        <p:grpSpPr>
          <a:xfrm>
            <a:off x="2418063" y="1920793"/>
            <a:ext cx="4595905" cy="2366746"/>
            <a:chOff x="3431501" y="1817906"/>
            <a:chExt cx="4595905" cy="2366746"/>
          </a:xfrm>
        </p:grpSpPr>
        <p:sp>
          <p:nvSpPr>
            <p:cNvPr id="2" name="TextBox 1"/>
            <p:cNvSpPr txBox="1"/>
            <p:nvPr/>
          </p:nvSpPr>
          <p:spPr>
            <a:xfrm>
              <a:off x="3431501" y="2984323"/>
              <a:ext cx="25690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7200" b="1" dirty="0"/>
                <a:t>DEAD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44ACD-832B-A777-167A-3B9ABBD1CC4E}"/>
                </a:ext>
              </a:extLst>
            </p:cNvPr>
            <p:cNvSpPr txBox="1"/>
            <p:nvPr/>
          </p:nvSpPr>
          <p:spPr>
            <a:xfrm>
              <a:off x="5724128" y="3041565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/>
                <a:t>Z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CC1323-C799-564E-CBDF-020BBD0D46C5}"/>
                </a:ext>
              </a:extLst>
            </p:cNvPr>
            <p:cNvSpPr txBox="1"/>
            <p:nvPr/>
          </p:nvSpPr>
          <p:spPr>
            <a:xfrm>
              <a:off x="6275863" y="2656845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/>
                <a:t>Z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F093DF-61F9-D8B6-7092-1167A7E60E6D}"/>
                </a:ext>
              </a:extLst>
            </p:cNvPr>
            <p:cNvSpPr txBox="1"/>
            <p:nvPr/>
          </p:nvSpPr>
          <p:spPr>
            <a:xfrm>
              <a:off x="6827598" y="2278605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/>
                <a:t>Z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B43C4B-03CE-5511-9629-D8AEBF5DB738}"/>
                </a:ext>
              </a:extLst>
            </p:cNvPr>
            <p:cNvSpPr txBox="1"/>
            <p:nvPr/>
          </p:nvSpPr>
          <p:spPr>
            <a:xfrm>
              <a:off x="7379334" y="1817906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9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Once in a Blue Moon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ABF53E-7E56-DCA8-944D-EC2C2BC694B1}"/>
              </a:ext>
            </a:extLst>
          </p:cNvPr>
          <p:cNvGrpSpPr/>
          <p:nvPr/>
        </p:nvGrpSpPr>
        <p:grpSpPr>
          <a:xfrm>
            <a:off x="2503090" y="1997933"/>
            <a:ext cx="2862134" cy="2862134"/>
            <a:chOff x="2161355" y="1997933"/>
            <a:chExt cx="2862134" cy="2862134"/>
          </a:xfrm>
        </p:grpSpPr>
        <p:sp>
          <p:nvSpPr>
            <p:cNvPr id="2" name="TextBox 1"/>
            <p:cNvSpPr txBox="1"/>
            <p:nvPr/>
          </p:nvSpPr>
          <p:spPr>
            <a:xfrm rot="18119032">
              <a:off x="2515825" y="3345235"/>
              <a:ext cx="21842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/>
                <a:t>ONCE</a:t>
              </a:r>
            </a:p>
          </p:txBody>
        </p:sp>
        <p:pic>
          <p:nvPicPr>
            <p:cNvPr id="11" name="Graphic 10" descr="Moon and stars outline">
              <a:extLst>
                <a:ext uri="{FF2B5EF4-FFF2-40B4-BE49-F238E27FC236}">
                  <a16:creationId xmlns:a16="http://schemas.microsoft.com/office/drawing/2014/main" id="{88F3AE1F-741D-DC81-ABF8-64EFCB79E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61355" y="1997933"/>
              <a:ext cx="2862134" cy="2862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2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Broken Leg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971218"/>
            <a:ext cx="2380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0" b="1" dirty="0"/>
              <a:t>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81D67-0E70-7C69-8246-13B01D1A8832}"/>
              </a:ext>
            </a:extLst>
          </p:cNvPr>
          <p:cNvSpPr txBox="1"/>
          <p:nvPr/>
        </p:nvSpPr>
        <p:spPr>
          <a:xfrm>
            <a:off x="4936486" y="1971218"/>
            <a:ext cx="2380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810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Right in the Middle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BA8C5-D578-F9B3-32BF-658960570968}"/>
              </a:ext>
            </a:extLst>
          </p:cNvPr>
          <p:cNvGrpSpPr/>
          <p:nvPr/>
        </p:nvGrpSpPr>
        <p:grpSpPr>
          <a:xfrm>
            <a:off x="755576" y="2276872"/>
            <a:ext cx="7517405" cy="2400657"/>
            <a:chOff x="755576" y="2276872"/>
            <a:chExt cx="7517405" cy="2400657"/>
          </a:xfrm>
        </p:grpSpPr>
        <p:sp>
          <p:nvSpPr>
            <p:cNvPr id="2" name="TextBox 1"/>
            <p:cNvSpPr txBox="1"/>
            <p:nvPr/>
          </p:nvSpPr>
          <p:spPr>
            <a:xfrm>
              <a:off x="755576" y="2459504"/>
              <a:ext cx="345638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MID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7732" y="2459504"/>
              <a:ext cx="33752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DLE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912" y="2276872"/>
              <a:ext cx="172819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>
                  <a:sym typeface="Wingdings"/>
                </a:rPr>
                <a:t></a:t>
              </a:r>
              <a:endParaRPr lang="en-IE" sz="15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21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5084509"/>
            <a:ext cx="790580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The Last Straw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2F0F00-7F26-4AAA-90DE-F98B17903BCA}"/>
              </a:ext>
            </a:extLst>
          </p:cNvPr>
          <p:cNvGrpSpPr/>
          <p:nvPr/>
        </p:nvGrpSpPr>
        <p:grpSpPr>
          <a:xfrm>
            <a:off x="1763688" y="2327185"/>
            <a:ext cx="6788710" cy="2377598"/>
            <a:chOff x="1763688" y="2327185"/>
            <a:chExt cx="6788710" cy="2377598"/>
          </a:xfrm>
        </p:grpSpPr>
        <p:sp>
          <p:nvSpPr>
            <p:cNvPr id="2" name="TextBox 1"/>
            <p:cNvSpPr txBox="1"/>
            <p:nvPr/>
          </p:nvSpPr>
          <p:spPr>
            <a:xfrm>
              <a:off x="1763688" y="2458014"/>
              <a:ext cx="576064" cy="22467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S</a:t>
              </a:r>
              <a:br>
                <a:rPr lang="en-IE" sz="2800" b="1" dirty="0"/>
              </a:br>
              <a:r>
                <a:rPr lang="en-IE" sz="2800" b="1" dirty="0"/>
                <a:t>T</a:t>
              </a:r>
              <a:br>
                <a:rPr lang="en-IE" sz="2800" b="1" dirty="0"/>
              </a:br>
              <a:r>
                <a:rPr lang="en-IE" sz="2800" b="1" dirty="0"/>
                <a:t>R</a:t>
              </a:r>
              <a:br>
                <a:rPr lang="en-IE" sz="2800" b="1" dirty="0"/>
              </a:br>
              <a:r>
                <a:rPr lang="en-IE" sz="2800" b="1" dirty="0"/>
                <a:t>A</a:t>
              </a:r>
              <a:br>
                <a:rPr lang="en-IE" sz="2800" b="1" dirty="0"/>
              </a:br>
              <a:r>
                <a:rPr lang="en-IE" sz="2800" b="1" dirty="0"/>
                <a:t>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34A381-8E78-E28A-C051-FC3B82724F82}"/>
                </a:ext>
              </a:extLst>
            </p:cNvPr>
            <p:cNvSpPr txBox="1"/>
            <p:nvPr/>
          </p:nvSpPr>
          <p:spPr>
            <a:xfrm>
              <a:off x="2581244" y="2458014"/>
              <a:ext cx="576064" cy="22467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S</a:t>
              </a:r>
              <a:br>
                <a:rPr lang="en-IE" sz="2800" b="1" dirty="0"/>
              </a:br>
              <a:r>
                <a:rPr lang="en-IE" sz="2800" b="1" dirty="0"/>
                <a:t>T</a:t>
              </a:r>
              <a:br>
                <a:rPr lang="en-IE" sz="2800" b="1" dirty="0"/>
              </a:br>
              <a:r>
                <a:rPr lang="en-IE" sz="2800" b="1" dirty="0"/>
                <a:t>R</a:t>
              </a:r>
              <a:br>
                <a:rPr lang="en-IE" sz="2800" b="1" dirty="0"/>
              </a:br>
              <a:r>
                <a:rPr lang="en-IE" sz="2800" b="1" dirty="0"/>
                <a:t>A</a:t>
              </a:r>
              <a:br>
                <a:rPr lang="en-IE" sz="2800" b="1" dirty="0"/>
              </a:br>
              <a:r>
                <a:rPr lang="en-IE" sz="2800" b="1" dirty="0"/>
                <a:t>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CE5158-9AE8-0BB6-C9CE-0F005A0991E9}"/>
                </a:ext>
              </a:extLst>
            </p:cNvPr>
            <p:cNvSpPr txBox="1"/>
            <p:nvPr/>
          </p:nvSpPr>
          <p:spPr>
            <a:xfrm>
              <a:off x="3398800" y="2458014"/>
              <a:ext cx="576064" cy="22467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S</a:t>
              </a:r>
              <a:br>
                <a:rPr lang="en-IE" sz="2800" b="1" dirty="0"/>
              </a:br>
              <a:r>
                <a:rPr lang="en-IE" sz="2800" b="1" dirty="0"/>
                <a:t>T</a:t>
              </a:r>
              <a:br>
                <a:rPr lang="en-IE" sz="2800" b="1" dirty="0"/>
              </a:br>
              <a:r>
                <a:rPr lang="en-IE" sz="2800" b="1" dirty="0"/>
                <a:t>R</a:t>
              </a:r>
              <a:br>
                <a:rPr lang="en-IE" sz="2800" b="1" dirty="0"/>
              </a:br>
              <a:r>
                <a:rPr lang="en-IE" sz="2800" b="1" dirty="0"/>
                <a:t>A</a:t>
              </a:r>
              <a:br>
                <a:rPr lang="en-IE" sz="2800" b="1" dirty="0"/>
              </a:br>
              <a:r>
                <a:rPr lang="en-IE" sz="2800" b="1" dirty="0"/>
                <a:t>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ECE10C-E433-D9CF-7C8B-E14077CD91EA}"/>
                </a:ext>
              </a:extLst>
            </p:cNvPr>
            <p:cNvSpPr txBox="1"/>
            <p:nvPr/>
          </p:nvSpPr>
          <p:spPr>
            <a:xfrm>
              <a:off x="4216356" y="2458014"/>
              <a:ext cx="576064" cy="22467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S</a:t>
              </a:r>
              <a:br>
                <a:rPr lang="en-IE" sz="2800" b="1" dirty="0"/>
              </a:br>
              <a:r>
                <a:rPr lang="en-IE" sz="2800" b="1" dirty="0"/>
                <a:t>T</a:t>
              </a:r>
              <a:br>
                <a:rPr lang="en-IE" sz="2800" b="1" dirty="0"/>
              </a:br>
              <a:r>
                <a:rPr lang="en-IE" sz="2800" b="1" dirty="0"/>
                <a:t>R</a:t>
              </a:r>
              <a:br>
                <a:rPr lang="en-IE" sz="2800" b="1" dirty="0"/>
              </a:br>
              <a:r>
                <a:rPr lang="en-IE" sz="2800" b="1" dirty="0"/>
                <a:t>A</a:t>
              </a:r>
              <a:br>
                <a:rPr lang="en-IE" sz="2800" b="1" dirty="0"/>
              </a:br>
              <a:r>
                <a:rPr lang="en-IE" sz="2800" b="1" dirty="0"/>
                <a:t>W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36E7D-B605-E40A-06AF-B3694743CE63}"/>
                </a:ext>
              </a:extLst>
            </p:cNvPr>
            <p:cNvSpPr txBox="1"/>
            <p:nvPr/>
          </p:nvSpPr>
          <p:spPr>
            <a:xfrm>
              <a:off x="5033912" y="2458014"/>
              <a:ext cx="576064" cy="22467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S</a:t>
              </a:r>
              <a:br>
                <a:rPr lang="en-IE" sz="2800" b="1" dirty="0"/>
              </a:br>
              <a:r>
                <a:rPr lang="en-IE" sz="2800" b="1" dirty="0"/>
                <a:t>T</a:t>
              </a:r>
              <a:br>
                <a:rPr lang="en-IE" sz="2800" b="1" dirty="0"/>
              </a:br>
              <a:r>
                <a:rPr lang="en-IE" sz="2800" b="1" dirty="0"/>
                <a:t>R</a:t>
              </a:r>
              <a:br>
                <a:rPr lang="en-IE" sz="2800" b="1" dirty="0"/>
              </a:br>
              <a:r>
                <a:rPr lang="en-IE" sz="2800" b="1" dirty="0"/>
                <a:t>A</a:t>
              </a:r>
              <a:br>
                <a:rPr lang="en-IE" sz="2800" b="1" dirty="0"/>
              </a:br>
              <a:r>
                <a:rPr lang="en-IE" sz="2800" b="1" dirty="0"/>
                <a:t>W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FB1F11-76B7-9398-C46E-CDCD42308786}"/>
                </a:ext>
              </a:extLst>
            </p:cNvPr>
            <p:cNvSpPr txBox="1"/>
            <p:nvPr/>
          </p:nvSpPr>
          <p:spPr>
            <a:xfrm>
              <a:off x="5851468" y="2458014"/>
              <a:ext cx="576064" cy="22467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S</a:t>
              </a:r>
              <a:br>
                <a:rPr lang="en-IE" sz="2800" b="1" dirty="0"/>
              </a:br>
              <a:r>
                <a:rPr lang="en-IE" sz="2800" b="1" dirty="0"/>
                <a:t>T</a:t>
              </a:r>
              <a:br>
                <a:rPr lang="en-IE" sz="2800" b="1" dirty="0"/>
              </a:br>
              <a:r>
                <a:rPr lang="en-IE" sz="2800" b="1" dirty="0"/>
                <a:t>R</a:t>
              </a:r>
              <a:br>
                <a:rPr lang="en-IE" sz="2800" b="1" dirty="0"/>
              </a:br>
              <a:r>
                <a:rPr lang="en-IE" sz="2800" b="1" dirty="0"/>
                <a:t>A</a:t>
              </a:r>
              <a:br>
                <a:rPr lang="en-IE" sz="2800" b="1" dirty="0"/>
              </a:br>
              <a:r>
                <a:rPr lang="en-IE" sz="2800" b="1" dirty="0"/>
                <a:t>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ABBC28-308E-DE39-855B-B567C4F86E8D}"/>
                </a:ext>
              </a:extLst>
            </p:cNvPr>
            <p:cNvSpPr txBox="1"/>
            <p:nvPr/>
          </p:nvSpPr>
          <p:spPr>
            <a:xfrm>
              <a:off x="6669024" y="2458014"/>
              <a:ext cx="576064" cy="22467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/>
                <a:t>S</a:t>
              </a:r>
              <a:br>
                <a:rPr lang="en-IE" sz="2800" b="1" dirty="0"/>
              </a:br>
              <a:r>
                <a:rPr lang="en-IE" sz="2800" b="1" dirty="0"/>
                <a:t>T</a:t>
              </a:r>
              <a:br>
                <a:rPr lang="en-IE" sz="2800" b="1" dirty="0"/>
              </a:br>
              <a:r>
                <a:rPr lang="en-IE" sz="2800" b="1" dirty="0"/>
                <a:t>R</a:t>
              </a:r>
              <a:br>
                <a:rPr lang="en-IE" sz="2800" b="1" dirty="0"/>
              </a:br>
              <a:r>
                <a:rPr lang="en-IE" sz="2800" b="1" dirty="0"/>
                <a:t>A</a:t>
              </a:r>
              <a:br>
                <a:rPr lang="en-IE" sz="2800" b="1" dirty="0"/>
              </a:br>
              <a:r>
                <a:rPr lang="en-IE" sz="2800" b="1" dirty="0"/>
                <a:t>W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75C5017-432E-5877-C138-2A46DA0D89D4}"/>
                </a:ext>
              </a:extLst>
            </p:cNvPr>
            <p:cNvSpPr/>
            <p:nvPr/>
          </p:nvSpPr>
          <p:spPr>
            <a:xfrm rot="9183426">
              <a:off x="7260942" y="2327185"/>
              <a:ext cx="1291456" cy="37934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6464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453" y="5084509"/>
            <a:ext cx="653391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Looking After the Baby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6454FB-DB22-0A9B-96F8-0064A3DAF061}"/>
              </a:ext>
            </a:extLst>
          </p:cNvPr>
          <p:cNvGrpSpPr/>
          <p:nvPr/>
        </p:nvGrpSpPr>
        <p:grpSpPr>
          <a:xfrm>
            <a:off x="1835696" y="2564904"/>
            <a:ext cx="5701466" cy="1569660"/>
            <a:chOff x="1835696" y="2564904"/>
            <a:chExt cx="5701466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3131929" y="2564904"/>
              <a:ext cx="44052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Looking</a:t>
              </a:r>
            </a:p>
          </p:txBody>
        </p:sp>
        <p:pic>
          <p:nvPicPr>
            <p:cNvPr id="9" name="Graphic 8" descr="A baby crawling">
              <a:extLst>
                <a:ext uri="{FF2B5EF4-FFF2-40B4-BE49-F238E27FC236}">
                  <a16:creationId xmlns:a16="http://schemas.microsoft.com/office/drawing/2014/main" id="{1D15B861-359C-3C6E-C639-A3099F1F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35696" y="2795587"/>
              <a:ext cx="1323975" cy="1266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40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2512" y="50736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Play It By Ear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4DA2F0-D414-32D3-F2C1-2CB21C7B9EDB}"/>
              </a:ext>
            </a:extLst>
          </p:cNvPr>
          <p:cNvGrpSpPr/>
          <p:nvPr/>
        </p:nvGrpSpPr>
        <p:grpSpPr>
          <a:xfrm>
            <a:off x="3464004" y="1911427"/>
            <a:ext cx="2474036" cy="2857060"/>
            <a:chOff x="3464004" y="1911427"/>
            <a:chExt cx="2474036" cy="2857060"/>
          </a:xfrm>
        </p:grpSpPr>
        <p:sp>
          <p:nvSpPr>
            <p:cNvPr id="2" name="TextBox 1"/>
            <p:cNvSpPr txBox="1"/>
            <p:nvPr/>
          </p:nvSpPr>
          <p:spPr>
            <a:xfrm rot="16200000">
              <a:off x="2589472" y="2785959"/>
              <a:ext cx="28570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PLAY IT</a:t>
              </a:r>
              <a:endParaRPr lang="en-IE" sz="6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" name="Graphic 9" descr="Ear outline">
              <a:extLst>
                <a:ext uri="{FF2B5EF4-FFF2-40B4-BE49-F238E27FC236}">
                  <a16:creationId xmlns:a16="http://schemas.microsoft.com/office/drawing/2014/main" id="{08417A75-B79A-B6F8-82E2-62CA31050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95936" y="2348880"/>
              <a:ext cx="1942104" cy="1942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2599649"/>
            <a:ext cx="3528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TOWN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084509"/>
            <a:ext cx="676875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On the Right Side of Town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2599649"/>
            <a:ext cx="30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8861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9852" y="1905506"/>
            <a:ext cx="2664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GET</a:t>
            </a:r>
          </a:p>
          <a:p>
            <a:pPr algn="ctr"/>
            <a:r>
              <a:rPr lang="en-IE" sz="9600" b="1" dirty="0"/>
              <a:t>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Get Over It</a:t>
            </a:r>
          </a:p>
        </p:txBody>
      </p:sp>
    </p:spTree>
    <p:extLst>
      <p:ext uri="{BB962C8B-B14F-4D97-AF65-F5344CB8AC3E}">
        <p14:creationId xmlns:p14="http://schemas.microsoft.com/office/powerpoint/2010/main" val="31334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One More Thing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77D418-2812-F93D-5CDA-0808EE1E8628}"/>
              </a:ext>
            </a:extLst>
          </p:cNvPr>
          <p:cNvGrpSpPr/>
          <p:nvPr/>
        </p:nvGrpSpPr>
        <p:grpSpPr>
          <a:xfrm>
            <a:off x="1331640" y="1860985"/>
            <a:ext cx="6657378" cy="3139321"/>
            <a:chOff x="1331640" y="1860985"/>
            <a:chExt cx="6657378" cy="3139321"/>
          </a:xfrm>
        </p:grpSpPr>
        <p:sp>
          <p:nvSpPr>
            <p:cNvPr id="14" name="TextBox 13"/>
            <p:cNvSpPr txBox="1"/>
            <p:nvPr/>
          </p:nvSpPr>
          <p:spPr>
            <a:xfrm>
              <a:off x="1331640" y="1860985"/>
              <a:ext cx="65527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THING, THING, THING, THING, THING, THING, THING, THING, THING.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85B106-3052-3D5F-48DC-1623A48BB4AC}"/>
                </a:ext>
              </a:extLst>
            </p:cNvPr>
            <p:cNvSpPr txBox="1"/>
            <p:nvPr/>
          </p:nvSpPr>
          <p:spPr>
            <a:xfrm>
              <a:off x="5560083" y="4169309"/>
              <a:ext cx="23459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THING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346AF53-EA54-9EA4-ED54-A4A4DEED88FC}"/>
                </a:ext>
              </a:extLst>
            </p:cNvPr>
            <p:cNvSpPr/>
            <p:nvPr/>
          </p:nvSpPr>
          <p:spPr>
            <a:xfrm rot="7912710">
              <a:off x="7153617" y="3671928"/>
              <a:ext cx="1291456" cy="37934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19023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77068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 Baker’s Dozen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53221-C8BE-F57D-6622-7FFC3BEE7443}"/>
              </a:ext>
            </a:extLst>
          </p:cNvPr>
          <p:cNvSpPr txBox="1"/>
          <p:nvPr/>
        </p:nvSpPr>
        <p:spPr>
          <a:xfrm>
            <a:off x="1350453" y="2274838"/>
            <a:ext cx="6552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/>
              <a:t>BUN </a:t>
            </a:r>
            <a:r>
              <a:rPr lang="en-IE" sz="4800" b="1" dirty="0" err="1"/>
              <a:t>BUN</a:t>
            </a:r>
            <a:r>
              <a:rPr lang="en-IE" sz="4800" b="1" dirty="0"/>
              <a:t> </a:t>
            </a:r>
            <a:r>
              <a:rPr lang="en-IE" sz="4800" b="1" dirty="0" err="1"/>
              <a:t>BUN</a:t>
            </a:r>
            <a:r>
              <a:rPr lang="en-IE" sz="4800" b="1" dirty="0"/>
              <a:t> </a:t>
            </a:r>
            <a:r>
              <a:rPr lang="en-IE" sz="4800" b="1" dirty="0" err="1"/>
              <a:t>BUN</a:t>
            </a:r>
            <a:endParaRPr lang="en-IE" sz="4800" b="1" dirty="0"/>
          </a:p>
          <a:p>
            <a:pPr algn="ctr"/>
            <a:r>
              <a:rPr lang="en-IE" sz="4800" b="1" dirty="0"/>
              <a:t>BUN </a:t>
            </a:r>
            <a:r>
              <a:rPr lang="en-IE" sz="4800" b="1" dirty="0" err="1"/>
              <a:t>BUN</a:t>
            </a:r>
            <a:r>
              <a:rPr lang="en-IE" sz="4800" b="1" dirty="0"/>
              <a:t> </a:t>
            </a:r>
            <a:r>
              <a:rPr lang="en-IE" sz="4800" b="1" dirty="0" err="1"/>
              <a:t>BUN</a:t>
            </a:r>
            <a:r>
              <a:rPr lang="en-IE" sz="4800" b="1" dirty="0"/>
              <a:t> </a:t>
            </a:r>
            <a:r>
              <a:rPr lang="en-IE" sz="4800" b="1" dirty="0" err="1"/>
              <a:t>BUN</a:t>
            </a:r>
            <a:endParaRPr lang="en-IE" sz="4800" b="1" dirty="0"/>
          </a:p>
          <a:p>
            <a:pPr algn="ctr"/>
            <a:r>
              <a:rPr lang="en-IE" sz="4800" b="1" dirty="0"/>
              <a:t>BUN </a:t>
            </a:r>
            <a:r>
              <a:rPr lang="en-IE" sz="4800" b="1" dirty="0" err="1"/>
              <a:t>BUN</a:t>
            </a:r>
            <a:r>
              <a:rPr lang="en-IE" sz="4800" b="1" dirty="0"/>
              <a:t> </a:t>
            </a:r>
            <a:r>
              <a:rPr lang="en-IE" sz="4800" b="1" dirty="0" err="1"/>
              <a:t>BUN</a:t>
            </a:r>
            <a:r>
              <a:rPr lang="en-IE" sz="4800" b="1" dirty="0"/>
              <a:t> </a:t>
            </a:r>
            <a:r>
              <a:rPr lang="en-IE" sz="4800" b="1" dirty="0" err="1"/>
              <a:t>BUN</a:t>
            </a:r>
            <a:r>
              <a:rPr lang="en-IE" sz="4800" b="1" dirty="0"/>
              <a:t> </a:t>
            </a:r>
            <a:r>
              <a:rPr lang="en-IE" sz="4800" b="1" dirty="0" err="1"/>
              <a:t>BUN</a:t>
            </a:r>
            <a:endParaRPr lang="en-IE" sz="4800" b="1" dirty="0"/>
          </a:p>
        </p:txBody>
      </p:sp>
    </p:spTree>
    <p:extLst>
      <p:ext uri="{BB962C8B-B14F-4D97-AF65-F5344CB8AC3E}">
        <p14:creationId xmlns:p14="http://schemas.microsoft.com/office/powerpoint/2010/main" val="31847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Love at First Sight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FB9FA1-2EA0-EECA-E940-E7FB8AD9DDD9}"/>
              </a:ext>
            </a:extLst>
          </p:cNvPr>
          <p:cNvGrpSpPr/>
          <p:nvPr/>
        </p:nvGrpSpPr>
        <p:grpSpPr>
          <a:xfrm>
            <a:off x="2929575" y="1905506"/>
            <a:ext cx="2780793" cy="3046988"/>
            <a:chOff x="2929575" y="1905506"/>
            <a:chExt cx="2780793" cy="3046988"/>
          </a:xfrm>
        </p:grpSpPr>
        <p:sp>
          <p:nvSpPr>
            <p:cNvPr id="2" name="TextBox 1"/>
            <p:cNvSpPr txBox="1"/>
            <p:nvPr/>
          </p:nvSpPr>
          <p:spPr>
            <a:xfrm>
              <a:off x="3433631" y="1905506"/>
              <a:ext cx="227673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SIGHT</a:t>
              </a:r>
              <a:br>
                <a:rPr lang="en-IE" sz="4800" b="1" dirty="0"/>
              </a:br>
              <a:r>
                <a:rPr lang="en-IE" sz="4800" b="1" dirty="0" err="1"/>
                <a:t>SIGHT</a:t>
              </a:r>
              <a:endParaRPr lang="en-IE" sz="4800" b="1" dirty="0"/>
            </a:p>
            <a:p>
              <a:pPr algn="ctr"/>
              <a:r>
                <a:rPr lang="en-IE" sz="4800" b="1" dirty="0"/>
                <a:t>SIGHT</a:t>
              </a:r>
              <a:br>
                <a:rPr lang="en-IE" sz="4800" b="1" dirty="0"/>
              </a:br>
              <a:r>
                <a:rPr lang="en-IE" sz="4800" b="1" dirty="0" err="1"/>
                <a:t>SIGHT</a:t>
              </a:r>
              <a:endParaRPr lang="en-IE" sz="4800" b="1" dirty="0"/>
            </a:p>
          </p:txBody>
        </p:sp>
        <p:pic>
          <p:nvPicPr>
            <p:cNvPr id="9" name="Graphic 8" descr="Heart with solid fill">
              <a:extLst>
                <a:ext uri="{FF2B5EF4-FFF2-40B4-BE49-F238E27FC236}">
                  <a16:creationId xmlns:a16="http://schemas.microsoft.com/office/drawing/2014/main" id="{BF1410FE-DC89-20C0-8E91-43DDD950D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29575" y="1975278"/>
              <a:ext cx="770384" cy="770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40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264417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THEHANGRE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Hang in There</a:t>
            </a:r>
          </a:p>
        </p:txBody>
      </p:sp>
    </p:spTree>
    <p:extLst>
      <p:ext uri="{BB962C8B-B14F-4D97-AF65-F5344CB8AC3E}">
        <p14:creationId xmlns:p14="http://schemas.microsoft.com/office/powerpoint/2010/main" val="19663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6345" y="1905506"/>
            <a:ext cx="45365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HEAD</a:t>
            </a:r>
            <a:br>
              <a:rPr lang="en-IE" sz="9600" b="1" dirty="0"/>
            </a:br>
            <a:r>
              <a:rPr lang="en-IE" sz="9600" b="1" dirty="0"/>
              <a:t>HEELS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5214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Head Over Heels</a:t>
            </a:r>
          </a:p>
        </p:txBody>
      </p:sp>
    </p:spTree>
    <p:extLst>
      <p:ext uri="{BB962C8B-B14F-4D97-AF65-F5344CB8AC3E}">
        <p14:creationId xmlns:p14="http://schemas.microsoft.com/office/powerpoint/2010/main" val="119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Make a Long Story Short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9901FB-B2FC-36B9-7CE8-B4373DB3FE04}"/>
              </a:ext>
            </a:extLst>
          </p:cNvPr>
          <p:cNvGrpSpPr/>
          <p:nvPr/>
        </p:nvGrpSpPr>
        <p:grpSpPr>
          <a:xfrm>
            <a:off x="228261" y="2041550"/>
            <a:ext cx="8568952" cy="1932523"/>
            <a:chOff x="228261" y="2041550"/>
            <a:chExt cx="8568952" cy="1932523"/>
          </a:xfrm>
        </p:grpSpPr>
        <p:sp>
          <p:nvSpPr>
            <p:cNvPr id="14" name="TextBox 13"/>
            <p:cNvSpPr txBox="1"/>
            <p:nvPr/>
          </p:nvSpPr>
          <p:spPr>
            <a:xfrm>
              <a:off x="228261" y="2041550"/>
              <a:ext cx="856895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1000" b="1" dirty="0"/>
                <a:t>LONG STORY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C18B8F-5556-2A67-CCD8-2CEB38FA31EE}"/>
                </a:ext>
              </a:extLst>
            </p:cNvPr>
            <p:cNvSpPr txBox="1"/>
            <p:nvPr/>
          </p:nvSpPr>
          <p:spPr>
            <a:xfrm>
              <a:off x="3347864" y="3573963"/>
              <a:ext cx="2144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/>
                <a:t>LONG 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No Pain No Gain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0DDA68-EF8F-804C-C594-A05F032291DE}"/>
              </a:ext>
            </a:extLst>
          </p:cNvPr>
          <p:cNvGrpSpPr/>
          <p:nvPr/>
        </p:nvGrpSpPr>
        <p:grpSpPr>
          <a:xfrm>
            <a:off x="1750944" y="2348880"/>
            <a:ext cx="5989408" cy="1732468"/>
            <a:chOff x="1750944" y="2348880"/>
            <a:chExt cx="5989408" cy="1732468"/>
          </a:xfrm>
        </p:grpSpPr>
        <p:sp>
          <p:nvSpPr>
            <p:cNvPr id="2" name="TextBox 1"/>
            <p:cNvSpPr txBox="1"/>
            <p:nvPr/>
          </p:nvSpPr>
          <p:spPr>
            <a:xfrm>
              <a:off x="1750944" y="2352175"/>
              <a:ext cx="2821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PAIN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817193-833C-D5CD-049E-654A7103AB36}"/>
                </a:ext>
              </a:extLst>
            </p:cNvPr>
            <p:cNvSpPr txBox="1"/>
            <p:nvPr/>
          </p:nvSpPr>
          <p:spPr>
            <a:xfrm>
              <a:off x="4716016" y="2348880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GAIN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139948-26DC-6BCB-F1ED-ACA6DA0A77E2}"/>
                </a:ext>
              </a:extLst>
            </p:cNvPr>
            <p:cNvCxnSpPr/>
            <p:nvPr/>
          </p:nvCxnSpPr>
          <p:spPr>
            <a:xfrm>
              <a:off x="2110984" y="2348880"/>
              <a:ext cx="2461016" cy="17324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CA930A-4B43-BEC2-08D4-6506B4EEA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0984" y="2492896"/>
              <a:ext cx="2172984" cy="1588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DF9DA5-9DCC-741F-041F-BDF05C047C24}"/>
                </a:ext>
              </a:extLst>
            </p:cNvPr>
            <p:cNvCxnSpPr/>
            <p:nvPr/>
          </p:nvCxnSpPr>
          <p:spPr>
            <a:xfrm>
              <a:off x="5076056" y="2348880"/>
              <a:ext cx="2461016" cy="17324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B035B3-4716-B66D-E309-3B1AB79E4F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6056" y="2492896"/>
              <a:ext cx="2172984" cy="1588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Under a Cloud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555C05-8F8E-0C0D-09EF-DD961E0884DD}"/>
              </a:ext>
            </a:extLst>
          </p:cNvPr>
          <p:cNvGrpSpPr/>
          <p:nvPr/>
        </p:nvGrpSpPr>
        <p:grpSpPr>
          <a:xfrm>
            <a:off x="2195735" y="1773491"/>
            <a:ext cx="4752529" cy="2793121"/>
            <a:chOff x="2195735" y="1773491"/>
            <a:chExt cx="4752529" cy="2793121"/>
          </a:xfrm>
        </p:grpSpPr>
        <p:sp>
          <p:nvSpPr>
            <p:cNvPr id="13" name="TextBox 12"/>
            <p:cNvSpPr txBox="1"/>
            <p:nvPr/>
          </p:nvSpPr>
          <p:spPr>
            <a:xfrm>
              <a:off x="2195735" y="2996952"/>
              <a:ext cx="47525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UNDER</a:t>
              </a:r>
            </a:p>
          </p:txBody>
        </p:sp>
        <p:pic>
          <p:nvPicPr>
            <p:cNvPr id="7" name="Graphic 6" descr="Cloud outline">
              <a:extLst>
                <a:ext uri="{FF2B5EF4-FFF2-40B4-BE49-F238E27FC236}">
                  <a16:creationId xmlns:a16="http://schemas.microsoft.com/office/drawing/2014/main" id="{A5108258-DFEA-B7FF-03D9-05AA2F2F9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63888" y="1773491"/>
              <a:ext cx="1897360" cy="1897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1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GARPADA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Father-in-Law</a:t>
            </a:r>
          </a:p>
        </p:txBody>
      </p:sp>
    </p:spTree>
    <p:extLst>
      <p:ext uri="{BB962C8B-B14F-4D97-AF65-F5344CB8AC3E}">
        <p14:creationId xmlns:p14="http://schemas.microsoft.com/office/powerpoint/2010/main" val="1689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You Can Say That Again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8C5A2A-275E-B727-3B08-5BFAAC5C1606}"/>
              </a:ext>
            </a:extLst>
          </p:cNvPr>
          <p:cNvGrpSpPr/>
          <p:nvPr/>
        </p:nvGrpSpPr>
        <p:grpSpPr>
          <a:xfrm>
            <a:off x="3142152" y="1972201"/>
            <a:ext cx="2741169" cy="2913597"/>
            <a:chOff x="1263649" y="1927680"/>
            <a:chExt cx="2741169" cy="2913597"/>
          </a:xfrm>
        </p:grpSpPr>
        <p:pic>
          <p:nvPicPr>
            <p:cNvPr id="7" name="Graphic 6" descr="Man in a polo shirt">
              <a:extLst>
                <a:ext uri="{FF2B5EF4-FFF2-40B4-BE49-F238E27FC236}">
                  <a16:creationId xmlns:a16="http://schemas.microsoft.com/office/drawing/2014/main" id="{E69ECF04-EB94-D681-5861-698B9E289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3649" y="1927680"/>
              <a:ext cx="928509" cy="2913597"/>
            </a:xfrm>
            <a:prstGeom prst="rect">
              <a:avLst/>
            </a:prstGeom>
          </p:spPr>
        </p:pic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EB1BB6CB-2C6A-2E1F-3E5D-B394A9DDC3DB}"/>
                </a:ext>
              </a:extLst>
            </p:cNvPr>
            <p:cNvSpPr/>
            <p:nvPr/>
          </p:nvSpPr>
          <p:spPr>
            <a:xfrm>
              <a:off x="2411760" y="1938426"/>
              <a:ext cx="1368152" cy="769441"/>
            </a:xfrm>
            <a:prstGeom prst="wedgeEllipseCallout">
              <a:avLst>
                <a:gd name="adj1" fmla="val -76306"/>
                <a:gd name="adj2" fmla="val -48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solidFill>
                    <a:schemeClr val="tx1"/>
                  </a:solidFill>
                </a:rPr>
                <a:t>THAT</a:t>
              </a:r>
            </a:p>
          </p:txBody>
        </p:sp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BA8E36EC-925E-6266-E6A4-C319A559CE85}"/>
                </a:ext>
              </a:extLst>
            </p:cNvPr>
            <p:cNvSpPr/>
            <p:nvPr/>
          </p:nvSpPr>
          <p:spPr>
            <a:xfrm>
              <a:off x="2636666" y="2901453"/>
              <a:ext cx="1368152" cy="769441"/>
            </a:xfrm>
            <a:prstGeom prst="wedgeEllipseCallout">
              <a:avLst>
                <a:gd name="adj1" fmla="val -86331"/>
                <a:gd name="adj2" fmla="val -8723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solidFill>
                    <a:schemeClr val="tx1"/>
                  </a:solidFill>
                </a:rPr>
                <a:t>THAT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7DFEC7F7-6AFA-3CED-9B1C-6BBCF946EA77}"/>
                </a:ext>
              </a:extLst>
            </p:cNvPr>
            <p:cNvSpPr/>
            <p:nvPr/>
          </p:nvSpPr>
          <p:spPr>
            <a:xfrm>
              <a:off x="2633226" y="3935146"/>
              <a:ext cx="1368152" cy="769441"/>
            </a:xfrm>
            <a:prstGeom prst="wedgeEllipseCallout">
              <a:avLst>
                <a:gd name="adj1" fmla="val -80316"/>
                <a:gd name="adj2" fmla="val -1502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solidFill>
                    <a:schemeClr val="tx1"/>
                  </a:solidFill>
                </a:rPr>
                <a:t>THAT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136" y="26456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/>
              <a:t>DISBLESSINGGUISE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114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 Blessing in Disguise</a:t>
            </a:r>
          </a:p>
        </p:txBody>
      </p:sp>
    </p:spTree>
    <p:extLst>
      <p:ext uri="{BB962C8B-B14F-4D97-AF65-F5344CB8AC3E}">
        <p14:creationId xmlns:p14="http://schemas.microsoft.com/office/powerpoint/2010/main" val="6326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069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First in the Queue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15B58A-DEDD-7549-947A-F34D4D1C9645}"/>
              </a:ext>
            </a:extLst>
          </p:cNvPr>
          <p:cNvGrpSpPr/>
          <p:nvPr/>
        </p:nvGrpSpPr>
        <p:grpSpPr>
          <a:xfrm>
            <a:off x="2915816" y="1628800"/>
            <a:ext cx="2784105" cy="3170099"/>
            <a:chOff x="2915816" y="1628800"/>
            <a:chExt cx="2784105" cy="3170099"/>
          </a:xfrm>
        </p:grpSpPr>
        <p:sp>
          <p:nvSpPr>
            <p:cNvPr id="2" name="TextBox 1"/>
            <p:cNvSpPr txBox="1"/>
            <p:nvPr/>
          </p:nvSpPr>
          <p:spPr>
            <a:xfrm>
              <a:off x="2915816" y="1628800"/>
              <a:ext cx="278410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0" b="1" dirty="0"/>
                <a:t>Q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70616A-6903-F882-83EA-B037F501F074}"/>
                </a:ext>
              </a:extLst>
            </p:cNvPr>
            <p:cNvSpPr txBox="1"/>
            <p:nvPr/>
          </p:nvSpPr>
          <p:spPr>
            <a:xfrm>
              <a:off x="3957234" y="2921461"/>
              <a:ext cx="7012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/>
                <a:t>1st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4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Go Up in Flames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8F164-0856-722F-1150-5545ED2AF72C}"/>
              </a:ext>
            </a:extLst>
          </p:cNvPr>
          <p:cNvGrpSpPr/>
          <p:nvPr/>
        </p:nvGrpSpPr>
        <p:grpSpPr>
          <a:xfrm>
            <a:off x="969098" y="2236222"/>
            <a:ext cx="7493835" cy="1938992"/>
            <a:chOff x="969098" y="2236222"/>
            <a:chExt cx="7493835" cy="1938992"/>
          </a:xfrm>
        </p:grpSpPr>
        <p:sp>
          <p:nvSpPr>
            <p:cNvPr id="2" name="TextBox 1"/>
            <p:cNvSpPr txBox="1"/>
            <p:nvPr/>
          </p:nvSpPr>
          <p:spPr>
            <a:xfrm>
              <a:off x="969098" y="2431829"/>
              <a:ext cx="74938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FLA   MES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91746F-5E3D-96AE-7444-58769EA2BD8E}"/>
                </a:ext>
              </a:extLst>
            </p:cNvPr>
            <p:cNvSpPr txBox="1"/>
            <p:nvPr/>
          </p:nvSpPr>
          <p:spPr>
            <a:xfrm>
              <a:off x="4162103" y="2236222"/>
              <a:ext cx="701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O</a:t>
              </a:r>
            </a:p>
            <a:p>
              <a:pPr algn="ctr"/>
              <a:r>
                <a:rPr lang="en-IE" sz="6000" b="1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438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Out For the Count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A30EF-0049-AD3A-F7BD-1E28540B5AB8}"/>
              </a:ext>
            </a:extLst>
          </p:cNvPr>
          <p:cNvGrpSpPr/>
          <p:nvPr/>
        </p:nvGrpSpPr>
        <p:grpSpPr>
          <a:xfrm>
            <a:off x="2267744" y="2028616"/>
            <a:ext cx="4464496" cy="2800767"/>
            <a:chOff x="2267744" y="2028616"/>
            <a:chExt cx="4464496" cy="2800767"/>
          </a:xfrm>
        </p:grpSpPr>
        <p:sp>
          <p:nvSpPr>
            <p:cNvPr id="2" name="TextBox 1"/>
            <p:cNvSpPr txBox="1"/>
            <p:nvPr/>
          </p:nvSpPr>
          <p:spPr>
            <a:xfrm>
              <a:off x="2267744" y="2028616"/>
              <a:ext cx="187220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/>
                <a:t>OUT</a:t>
              </a:r>
            </a:p>
            <a:p>
              <a:pPr algn="ctr"/>
              <a:r>
                <a:rPr lang="en-IE" sz="4400" b="1" dirty="0"/>
                <a:t>OUT</a:t>
              </a:r>
              <a:br>
                <a:rPr lang="en-IE" sz="4400" b="1" dirty="0"/>
              </a:br>
              <a:r>
                <a:rPr lang="en-IE" sz="4400" b="1" dirty="0" err="1"/>
                <a:t>OUT</a:t>
              </a:r>
              <a:br>
                <a:rPr lang="en-IE" sz="4400" b="1" dirty="0"/>
              </a:br>
              <a:r>
                <a:rPr lang="en-IE" sz="4400" b="1" dirty="0" err="1"/>
                <a:t>OUT</a:t>
              </a:r>
              <a:endParaRPr lang="en-IE" sz="44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D38A68-BE69-77FD-8CD2-E259106458F0}"/>
                </a:ext>
              </a:extLst>
            </p:cNvPr>
            <p:cNvSpPr txBox="1"/>
            <p:nvPr/>
          </p:nvSpPr>
          <p:spPr>
            <a:xfrm>
              <a:off x="4355976" y="2632835"/>
              <a:ext cx="23762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/>
                <a:t>1,2,3,4,5,6,7,8 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1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4385" y="50149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Sleep On 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6B2369-76B8-6514-AA88-DFAC84D6FF79}"/>
              </a:ext>
            </a:extLst>
          </p:cNvPr>
          <p:cNvGrpSpPr/>
          <p:nvPr/>
        </p:nvGrpSpPr>
        <p:grpSpPr>
          <a:xfrm>
            <a:off x="3527883" y="2043001"/>
            <a:ext cx="2088233" cy="2640652"/>
            <a:chOff x="3527883" y="2043001"/>
            <a:chExt cx="2088233" cy="2640652"/>
          </a:xfrm>
        </p:grpSpPr>
        <p:sp>
          <p:nvSpPr>
            <p:cNvPr id="2" name="TextBox 1"/>
            <p:cNvSpPr txBox="1"/>
            <p:nvPr/>
          </p:nvSpPr>
          <p:spPr>
            <a:xfrm>
              <a:off x="3527883" y="2744661"/>
              <a:ext cx="20882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IT</a:t>
              </a:r>
              <a:endParaRPr lang="en-IE" sz="12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" name="Graphic 9" descr="Sleep with solid fill">
              <a:extLst>
                <a:ext uri="{FF2B5EF4-FFF2-40B4-BE49-F238E27FC236}">
                  <a16:creationId xmlns:a16="http://schemas.microsoft.com/office/drawing/2014/main" id="{A9D4B9D1-326F-1590-62A8-1BFF13D27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772" y="2043001"/>
              <a:ext cx="1202456" cy="120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9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1971218"/>
            <a:ext cx="37444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0" b="1" dirty="0"/>
              <a:t>BEN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Big Ben</a:t>
            </a:r>
          </a:p>
        </p:txBody>
      </p:sp>
    </p:spTree>
    <p:extLst>
      <p:ext uri="{BB962C8B-B14F-4D97-AF65-F5344CB8AC3E}">
        <p14:creationId xmlns:p14="http://schemas.microsoft.com/office/powerpoint/2010/main" val="7381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9692" y="1905506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EEEE   E</a:t>
            </a:r>
          </a:p>
          <a:p>
            <a:pPr algn="ctr"/>
            <a:r>
              <a:rPr lang="en-IE" sz="9600" b="1" dirty="0"/>
              <a:t>PPPP  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Easy </a:t>
            </a:r>
            <a:r>
              <a:rPr lang="en-IE" sz="4400" b="1" dirty="0" err="1"/>
              <a:t>Peasy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9122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528" y="243532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URMO12”OUTH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Put a Foot in Your Mouth</a:t>
            </a:r>
          </a:p>
        </p:txBody>
      </p:sp>
    </p:spTree>
    <p:extLst>
      <p:ext uri="{BB962C8B-B14F-4D97-AF65-F5344CB8AC3E}">
        <p14:creationId xmlns:p14="http://schemas.microsoft.com/office/powerpoint/2010/main" val="1680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60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581" y="5084509"/>
            <a:ext cx="7781867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Up the Creek Without a Paddle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E6BA9-3C24-39E5-300A-F8FAA9800C3D}"/>
              </a:ext>
            </a:extLst>
          </p:cNvPr>
          <p:cNvGrpSpPr/>
          <p:nvPr/>
        </p:nvGrpSpPr>
        <p:grpSpPr>
          <a:xfrm>
            <a:off x="2123728" y="1843950"/>
            <a:ext cx="5184576" cy="3170099"/>
            <a:chOff x="2699792" y="1843950"/>
            <a:chExt cx="5184576" cy="3170099"/>
          </a:xfrm>
        </p:grpSpPr>
        <p:sp>
          <p:nvSpPr>
            <p:cNvPr id="2" name="TextBox 1"/>
            <p:cNvSpPr txBox="1"/>
            <p:nvPr/>
          </p:nvSpPr>
          <p:spPr>
            <a:xfrm>
              <a:off x="2699792" y="1843950"/>
              <a:ext cx="73282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K</a:t>
              </a:r>
            </a:p>
            <a:p>
              <a:pPr algn="ctr"/>
              <a:r>
                <a:rPr lang="en-IE" sz="4000" b="1" dirty="0"/>
                <a:t>E</a:t>
              </a:r>
            </a:p>
            <a:p>
              <a:pPr algn="ctr"/>
              <a:r>
                <a:rPr lang="en-IE" sz="4000" b="1" dirty="0"/>
                <a:t>E</a:t>
              </a:r>
            </a:p>
            <a:p>
              <a:pPr algn="ctr"/>
              <a:r>
                <a:rPr lang="en-IE" sz="4000" b="1" dirty="0"/>
                <a:t>R</a:t>
              </a:r>
            </a:p>
            <a:p>
              <a:pPr algn="ctr"/>
              <a:r>
                <a:rPr lang="en-IE" sz="4000" b="1" dirty="0"/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1EF0AD-973B-F1A0-847F-5F5B4FEECD96}"/>
                </a:ext>
              </a:extLst>
            </p:cNvPr>
            <p:cNvSpPr txBox="1"/>
            <p:nvPr/>
          </p:nvSpPr>
          <p:spPr>
            <a:xfrm>
              <a:off x="3551144" y="2533117"/>
              <a:ext cx="43332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PADDLE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1B663D-86D7-87E2-02F7-213FFF62AB7D}"/>
                </a:ext>
              </a:extLst>
            </p:cNvPr>
            <p:cNvCxnSpPr/>
            <p:nvPr/>
          </p:nvCxnSpPr>
          <p:spPr>
            <a:xfrm>
              <a:off x="4487248" y="2451713"/>
              <a:ext cx="2461016" cy="17324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75EAD3-760A-3E03-EFBC-5097B9E672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7248" y="2595729"/>
              <a:ext cx="2172984" cy="1588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64BFA3-F225-9230-E511-000E685ECA2E}"/>
              </a:ext>
            </a:extLst>
          </p:cNvPr>
          <p:cNvSpPr txBox="1"/>
          <p:nvPr/>
        </p:nvSpPr>
        <p:spPr>
          <a:xfrm>
            <a:off x="446071" y="1028343"/>
            <a:ext cx="8191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dirty="0">
                <a:ea typeface="HelloAli" panose="02000603000000000000" pitchFamily="2" charset="0"/>
              </a:rPr>
              <a:t>Thank you for downloading this </a:t>
            </a:r>
            <a:r>
              <a:rPr lang="en-IE" sz="1500" dirty="0" err="1">
                <a:ea typeface="HelloAli" panose="02000603000000000000" pitchFamily="2" charset="0"/>
              </a:rPr>
              <a:t>Seomra</a:t>
            </a:r>
            <a:r>
              <a:rPr lang="en-IE" sz="1500" dirty="0">
                <a:ea typeface="HelloAli" panose="02000603000000000000" pitchFamily="2" charset="0"/>
              </a:rPr>
              <a:t> </a:t>
            </a:r>
            <a:r>
              <a:rPr lang="en-IE" sz="1500" dirty="0" err="1">
                <a:ea typeface="HelloAli" panose="02000603000000000000" pitchFamily="2" charset="0"/>
              </a:rPr>
              <a:t>Ranga</a:t>
            </a:r>
            <a:r>
              <a:rPr lang="en-IE" sz="1500" dirty="0">
                <a:ea typeface="HelloAli" panose="02000603000000000000" pitchFamily="2" charset="0"/>
              </a:rPr>
              <a:t> resource. We hope that you find it practical and useful in your classroom.</a:t>
            </a:r>
          </a:p>
          <a:p>
            <a:br>
              <a:rPr lang="en-IE" sz="1500" dirty="0">
                <a:ea typeface="HelloAli" panose="02000603000000000000" pitchFamily="2" charset="0"/>
              </a:rPr>
            </a:br>
            <a:r>
              <a:rPr lang="en-IE" sz="1500" dirty="0">
                <a:ea typeface="HelloAli" panose="02000603000000000000" pitchFamily="2" charset="0"/>
              </a:rPr>
              <a:t>Please be aware of the following conditions before using this resource.</a:t>
            </a:r>
          </a:p>
          <a:p>
            <a:endParaRPr lang="en-IE" sz="1500" dirty="0">
              <a:ea typeface="HelloAli" panose="02000603000000000000" pitchFamily="2" charset="0"/>
            </a:endParaRPr>
          </a:p>
          <a:p>
            <a:r>
              <a:rPr lang="en-IE" sz="1500" b="1" u="sng" dirty="0">
                <a:ea typeface="HelloAli" panose="02000603000000000000" pitchFamily="2" charset="0"/>
              </a:rPr>
              <a:t>Please DO:</a:t>
            </a:r>
            <a:endParaRPr lang="en-IE" sz="1500" dirty="0">
              <a:ea typeface="HelloAli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Print 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Make this resource available to your pupils in a private enclosed online space </a:t>
            </a:r>
            <a:r>
              <a:rPr lang="en-IE" sz="1500" dirty="0" err="1">
                <a:ea typeface="HelloAli" panose="02000603000000000000" pitchFamily="2" charset="0"/>
              </a:rPr>
              <a:t>eg</a:t>
            </a:r>
            <a:r>
              <a:rPr lang="en-IE" sz="1500" dirty="0">
                <a:ea typeface="HelloAli" panose="02000603000000000000" pitchFamily="2" charset="0"/>
              </a:rPr>
              <a:t>. Google Classroom, Seesaw, </a:t>
            </a:r>
            <a:r>
              <a:rPr lang="en-IE" sz="1500" dirty="0" err="1">
                <a:ea typeface="HelloAli" panose="02000603000000000000" pitchFamily="2" charset="0"/>
              </a:rPr>
              <a:t>Edublogs</a:t>
            </a:r>
            <a:r>
              <a:rPr lang="en-IE" sz="1500" dirty="0">
                <a:ea typeface="HelloAli" panose="02000603000000000000" pitchFamily="2" charset="0"/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Tell others if you have found it useful.</a:t>
            </a:r>
            <a:br>
              <a:rPr lang="en-IE" sz="1500" dirty="0">
                <a:ea typeface="HelloAli" panose="02000603000000000000" pitchFamily="2" charset="0"/>
              </a:rPr>
            </a:br>
            <a:endParaRPr lang="en-IE" sz="1500" dirty="0">
              <a:ea typeface="HelloAli" panose="02000603000000000000" pitchFamily="2" charset="0"/>
            </a:endParaRPr>
          </a:p>
          <a:p>
            <a:r>
              <a:rPr lang="en-IE" sz="1500" b="1" u="sng" dirty="0">
                <a:ea typeface="HelloAli" panose="02000603000000000000" pitchFamily="2" charset="0"/>
              </a:rPr>
              <a:t>Please 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Copy 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Make this resource available on your school website for anyone to download.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Share  this resource with participants on any sort of course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Share this resource with other teachers in online groups </a:t>
            </a:r>
            <a:r>
              <a:rPr lang="en-IE" sz="1500" dirty="0" err="1">
                <a:ea typeface="HelloAli" panose="02000603000000000000" pitchFamily="2" charset="0"/>
              </a:rPr>
              <a:t>eg</a:t>
            </a:r>
            <a:r>
              <a:rPr lang="en-IE" sz="1500" dirty="0">
                <a:ea typeface="HelloAli" panose="02000603000000000000" pitchFamily="2" charset="0"/>
              </a:rPr>
              <a:t>. Facebook Groups, WhatsApp Groups etc.</a:t>
            </a:r>
          </a:p>
          <a:p>
            <a:endParaRPr lang="en-IE" sz="1500" dirty="0"/>
          </a:p>
          <a:p>
            <a:r>
              <a:rPr lang="en-IE" sz="1500" dirty="0">
                <a:ea typeface="HelloAli" panose="02000603000000000000" pitchFamily="2" charset="0"/>
              </a:rPr>
              <a:t>Kind regards, </a:t>
            </a:r>
            <a:r>
              <a:rPr lang="en-IE" sz="1500" dirty="0" err="1">
                <a:ea typeface="HelloAli" panose="02000603000000000000" pitchFamily="2" charset="0"/>
              </a:rPr>
              <a:t>Seomra</a:t>
            </a:r>
            <a:r>
              <a:rPr lang="en-IE" sz="1500" dirty="0">
                <a:ea typeface="HelloAli" panose="02000603000000000000" pitchFamily="2" charset="0"/>
              </a:rPr>
              <a:t> </a:t>
            </a:r>
            <a:r>
              <a:rPr lang="en-IE" sz="1500" dirty="0" err="1">
                <a:ea typeface="HelloAli" panose="02000603000000000000" pitchFamily="2" charset="0"/>
              </a:rPr>
              <a:t>Ranga</a:t>
            </a:r>
            <a:endParaRPr lang="en-IE" sz="1500" dirty="0">
              <a:ea typeface="HelloAli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77D65-9440-AC86-D78A-A30FC6989DCE}"/>
              </a:ext>
            </a:extLst>
          </p:cNvPr>
          <p:cNvSpPr txBox="1"/>
          <p:nvPr/>
        </p:nvSpPr>
        <p:spPr>
          <a:xfrm>
            <a:off x="1894575" y="404664"/>
            <a:ext cx="53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u="sng" dirty="0">
                <a:ea typeface="HelloLori" panose="02000603000000000000" pitchFamily="2" charset="0"/>
              </a:rPr>
              <a:t>For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13423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3248" y="1089846"/>
            <a:ext cx="485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ln w="28575">
                  <a:noFill/>
                </a:ln>
                <a:ea typeface="HelloChunky" panose="02000603000000000000" pitchFamily="2" charset="0"/>
              </a:rPr>
              <a:t>Resources used in this file from: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75" y="3157336"/>
            <a:ext cx="1572133" cy="3586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6358" y="3157335"/>
            <a:ext cx="210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hlinkClick r:id="rId4"/>
              </a:rPr>
              <a:t>https://www.textgiraffe.com/</a:t>
            </a:r>
            <a:r>
              <a:rPr lang="en-IE" sz="1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8828" y="2114488"/>
            <a:ext cx="31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5"/>
              </a:rPr>
              <a:t>https://www.teacherspayteachers.com/Store/Jax-And-Jake</a:t>
            </a:r>
            <a:r>
              <a:rPr lang="en-IE" sz="14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64" y="1810885"/>
            <a:ext cx="1130426" cy="11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6083" y="4797152"/>
            <a:ext cx="505330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Together Forever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AED69-6C59-7F1F-F87B-E091E2E32999}"/>
              </a:ext>
            </a:extLst>
          </p:cNvPr>
          <p:cNvSpPr txBox="1"/>
          <p:nvPr/>
        </p:nvSpPr>
        <p:spPr>
          <a:xfrm>
            <a:off x="2973160" y="2847032"/>
            <a:ext cx="1512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err="1"/>
              <a:t>gether</a:t>
            </a:r>
            <a:endParaRPr lang="en-IE" sz="3600" b="1" dirty="0"/>
          </a:p>
          <a:p>
            <a:pPr algn="ctr"/>
            <a:r>
              <a:rPr lang="en-IE" sz="3600" b="1" dirty="0" err="1"/>
              <a:t>gether</a:t>
            </a:r>
            <a:endParaRPr lang="en-IE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6222-501C-317D-7B03-7896C8E90723}"/>
              </a:ext>
            </a:extLst>
          </p:cNvPr>
          <p:cNvSpPr txBox="1"/>
          <p:nvPr/>
        </p:nvSpPr>
        <p:spPr>
          <a:xfrm>
            <a:off x="4683811" y="2206914"/>
            <a:ext cx="1512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/>
              <a:t>ever</a:t>
            </a:r>
          </a:p>
          <a:p>
            <a:pPr algn="ctr"/>
            <a:r>
              <a:rPr lang="en-IE" sz="3600" b="1" dirty="0"/>
              <a:t>ever</a:t>
            </a:r>
          </a:p>
          <a:p>
            <a:pPr algn="ctr"/>
            <a:r>
              <a:rPr lang="en-IE" sz="3600" b="1" dirty="0"/>
              <a:t>ever</a:t>
            </a:r>
          </a:p>
          <a:p>
            <a:pPr algn="ctr"/>
            <a:r>
              <a:rPr lang="en-IE" sz="3600" b="1" dirty="0"/>
              <a:t>ever</a:t>
            </a:r>
          </a:p>
        </p:txBody>
      </p:sp>
    </p:spTree>
    <p:extLst>
      <p:ext uri="{BB962C8B-B14F-4D97-AF65-F5344CB8AC3E}">
        <p14:creationId xmlns:p14="http://schemas.microsoft.com/office/powerpoint/2010/main" val="16859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4893" y="2393659"/>
            <a:ext cx="2525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YYY</a:t>
            </a:r>
            <a:endParaRPr lang="en-IE" sz="9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Three Wise 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97B1A-BA09-D0FD-7D8E-598E3438707A}"/>
              </a:ext>
            </a:extLst>
          </p:cNvPr>
          <p:cNvSpPr txBox="1"/>
          <p:nvPr/>
        </p:nvSpPr>
        <p:spPr>
          <a:xfrm>
            <a:off x="4275236" y="2161124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/>
              <a:t>Mr. Green</a:t>
            </a:r>
          </a:p>
          <a:p>
            <a:pPr algn="ctr"/>
            <a:r>
              <a:rPr lang="en-IE" sz="3200" b="1" dirty="0"/>
              <a:t>Mr. Wilson</a:t>
            </a:r>
          </a:p>
          <a:p>
            <a:pPr algn="ctr"/>
            <a:r>
              <a:rPr lang="en-IE" sz="3200" b="1" dirty="0"/>
              <a:t>Mr. Grey</a:t>
            </a:r>
          </a:p>
          <a:p>
            <a:pPr algn="ctr"/>
            <a:r>
              <a:rPr lang="en-IE" sz="3200" b="1" dirty="0"/>
              <a:t>Mr. Daly</a:t>
            </a:r>
          </a:p>
        </p:txBody>
      </p:sp>
    </p:spTree>
    <p:extLst>
      <p:ext uri="{BB962C8B-B14F-4D97-AF65-F5344CB8AC3E}">
        <p14:creationId xmlns:p14="http://schemas.microsoft.com/office/powerpoint/2010/main" val="1205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2024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4669" y="2452880"/>
            <a:ext cx="3101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err="1"/>
              <a:t>gegs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90371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Scrambled Eggs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83345-2374-49F2-AF16-B69B5E908B2B}"/>
              </a:ext>
            </a:extLst>
          </p:cNvPr>
          <p:cNvSpPr txBox="1"/>
          <p:nvPr/>
        </p:nvSpPr>
        <p:spPr>
          <a:xfrm>
            <a:off x="4581128" y="2452880"/>
            <a:ext cx="3101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err="1"/>
              <a:t>gseg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1459</Words>
  <Application>Microsoft Office PowerPoint</Application>
  <PresentationFormat>On-screen Show (4:3)</PresentationFormat>
  <Paragraphs>355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HelloAli</vt:lpstr>
      <vt:lpstr>HelloChunky</vt:lpstr>
      <vt:lpstr>HelloLori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 Quinn</cp:lastModifiedBy>
  <cp:revision>73</cp:revision>
  <dcterms:created xsi:type="dcterms:W3CDTF">2021-08-05T11:04:29Z</dcterms:created>
  <dcterms:modified xsi:type="dcterms:W3CDTF">2024-08-29T13:36:24Z</dcterms:modified>
</cp:coreProperties>
</file>