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259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  <a:srgbClr val="E3B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51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5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32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33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5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47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8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58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BB868D-C778-4726-A91F-67B4A2A14A15}" type="datetimeFigureOut">
              <a:rPr lang="en-IE" smtClean="0"/>
              <a:t>15/08/2024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72C1B-54EB-428F-B40F-68FB558E9C8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234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8BA1-FE34-33B1-3E80-3C5FA708D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124" y="1235791"/>
            <a:ext cx="5703752" cy="1515533"/>
          </a:xfrm>
        </p:spPr>
        <p:txBody>
          <a:bodyPr/>
          <a:lstStyle/>
          <a:p>
            <a:r>
              <a:rPr lang="en-IE" sz="5400" b="1" dirty="0">
                <a:latin typeface="Arial Rounded MT Bold" panose="020F0704030504030204" pitchFamily="34" charset="0"/>
              </a:rPr>
              <a:t>FIND THE PAIRS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06F52-CBF0-CF4F-9763-221F5A63E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Arial Rounded MT Bold" panose="020F0704030504030204" pitchFamily="34" charset="0"/>
              </a:rPr>
              <a:t>Use the clue given to find a pair that belong together from the four words given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CFFDE-9259-56EB-2EC3-9463F24F4733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2" name="Picture 11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364C03D-CBD0-B0CE-086C-250EE1D86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BODY PARTS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25506" y="345914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PATELLA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03986" y="3459141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CLAVICLE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9622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CHESS PIECES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9514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BISHOP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77138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PAWN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859626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EUROPEAN RIVERS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GANGES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TIBER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SEINE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NILE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41233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EUROPEAN RIVERS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425317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TIBER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679786" y="34289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SEINE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715159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9DF548-06DE-4747-0C6F-171BC23F5328}"/>
              </a:ext>
            </a:extLst>
          </p:cNvPr>
          <p:cNvSpPr txBox="1"/>
          <p:nvPr/>
        </p:nvSpPr>
        <p:spPr>
          <a:xfrm>
            <a:off x="2857499" y="604572"/>
            <a:ext cx="3429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For Your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60367-55B2-635D-E908-49978FCE70A8}"/>
              </a:ext>
            </a:extLst>
          </p:cNvPr>
          <p:cNvSpPr txBox="1"/>
          <p:nvPr/>
        </p:nvSpPr>
        <p:spPr>
          <a:xfrm>
            <a:off x="685801" y="1049218"/>
            <a:ext cx="7781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Thank you for downloading this Seomra Ranga resource. We hope that you find it practical and useful in your classroom.</a:t>
            </a:r>
          </a:p>
          <a:p>
            <a:b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</a:b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Please be aware of the following conditions before using this resource.</a:t>
            </a:r>
          </a:p>
          <a:p>
            <a:endParaRPr lang="en-IE" sz="1600" dirty="0">
              <a:latin typeface="Arial" panose="020B0604020202020204" pitchFamily="34" charset="0"/>
              <a:ea typeface="HelloAli" panose="02000603000000000000" pitchFamily="2" charset="0"/>
              <a:cs typeface="Arial" panose="020B0604020202020204" pitchFamily="34" charset="0"/>
            </a:endParaRPr>
          </a:p>
          <a:p>
            <a:r>
              <a:rPr lang="en-IE" sz="1600" b="1" u="sng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Please DO:</a:t>
            </a:r>
            <a:endParaRPr lang="en-IE" sz="1600" dirty="0">
              <a:latin typeface="Arial" panose="020B0604020202020204" pitchFamily="34" charset="0"/>
              <a:ea typeface="HelloAli" panose="02000603000000000000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Make this resource available to your pupils in a private enclosed online space eg. Google Classroom, Seesaw, Edublogs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Tell others if you have found it useful.</a:t>
            </a:r>
            <a:b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</a:br>
            <a:endParaRPr lang="en-IE" sz="1600" dirty="0">
              <a:latin typeface="Arial" panose="020B0604020202020204" pitchFamily="34" charset="0"/>
              <a:ea typeface="HelloAli" panose="02000603000000000000" pitchFamily="2" charset="0"/>
              <a:cs typeface="Arial" panose="020B0604020202020204" pitchFamily="34" charset="0"/>
            </a:endParaRPr>
          </a:p>
          <a:p>
            <a:r>
              <a:rPr lang="en-IE" sz="1600" b="1" u="sng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Share this resource with other teachers in online groups eg. Facebook Groups, WhatsApp Groups etc.</a:t>
            </a:r>
          </a:p>
          <a:p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latin typeface="Arial" panose="020B0604020202020204" pitchFamily="34" charset="0"/>
                <a:ea typeface="HelloAli" panose="02000603000000000000" pitchFamily="2" charset="0"/>
                <a:cs typeface="Arial" panose="020B0604020202020204" pitchFamily="34" charset="0"/>
              </a:rPr>
              <a:t>Kind regards, Seomra Ranga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CC9FC-7C39-E6B3-C4B0-5DA1995F31BD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72FF961F-087F-B570-B419-8792ACC0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COLOURS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FAVELLA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BERET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MAGENTA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INDIGO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098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COLOURS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62082" y="3285119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MAGENTA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49706" y="3285118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INDIGO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110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COUNTRIES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ANDORRA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MINSK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BRUNEI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RIGA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507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COUNTRIES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3285118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ANDORRA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4822105" y="32851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BRUNEI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40669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CHEESE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FETA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SODA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PESTO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BRIE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CHEESE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807802" y="3429000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FETA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794673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BRIE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5616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MODES OF TRANSPORT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MODEM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HOVERCRAFT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PROTRACTOR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MOPED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092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MODES OF TRANSPORT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33459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HOVERCRAFT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1886713" y="333459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MOPED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395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SCIENTISTS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GEOLOGIST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BOTANIST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BICYCLIST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MEDALLIST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65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FIND THE PAIRS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9ACE4-C63F-03C2-38DA-825F0267C3F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6" name="Picture 1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00460B4-3882-E31E-864E-6F5CADB3E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C7EC7-8FC1-E219-7DDE-38416F1CEBB7}"/>
              </a:ext>
            </a:extLst>
          </p:cNvPr>
          <p:cNvSpPr txBox="1"/>
          <p:nvPr/>
        </p:nvSpPr>
        <p:spPr>
          <a:xfrm>
            <a:off x="1042416" y="2970288"/>
            <a:ext cx="7059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short clue at the top of each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four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b="1" dirty="0">
                <a:latin typeface="Arial" panose="020B0604020202020204" pitchFamily="34" charset="0"/>
                <a:cs typeface="Arial" panose="020B0604020202020204" pitchFamily="34" charset="0"/>
              </a:rPr>
              <a:t>Try to work out which pair of words are connected to the clue</a:t>
            </a:r>
          </a:p>
        </p:txBody>
      </p:sp>
    </p:spTree>
    <p:extLst>
      <p:ext uri="{BB962C8B-B14F-4D97-AF65-F5344CB8AC3E}">
        <p14:creationId xmlns:p14="http://schemas.microsoft.com/office/powerpoint/2010/main" val="280809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SCIENTISTS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62082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GEOLOGIST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49706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BOTANIST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6451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THINGS YOU WEAR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DISPENSER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SUSPENDERS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STOLE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CRUET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005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THINGS YOU WEAR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210897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SUSPENDERS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98658" y="3210897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STOLE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72907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CAPITAL CITIES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VALETTA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HONDURAS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PRAGUE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PANCETTA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372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CAPITAL CITIES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807126" y="3281437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VALETTA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5053922" y="32851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PRAGUE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1704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OCCUPATIONS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PLACARD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VETERINARIAN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JANITOR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MALLET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78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OCCUPATIONS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337638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VETERINARIAN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62082" y="3334930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JANITOR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5258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INSECTS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FINCH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FENNEC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WEEVIL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987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INSECTS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03986" y="3325446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LOUSE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1886712" y="3325446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WEEVIL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53855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FOUND IN A KITCHEN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SPATULA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CLEAVER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PLIERS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PECCARY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899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ITEMS OF FOOTWEAR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ESPADRILLES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PANTALOONS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CUMMERBUND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SANDALS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1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FOUND IN A KITCHEN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43794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SPATULA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31418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CLEAVER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7189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GARDEN TOOLS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WHISK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TROWEL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PULLOVER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SHEARS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542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GARDEN TOOLS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1886713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TROWEL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986866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SHEARS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6254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FLOWERS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PEONY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CRAVAT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TARANTULA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ORCHID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371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FLOWERS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98658" y="3346783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PEONY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03817" y="3346783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ORCHID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95995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SCHOOL ITEMS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COMPASS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SPIRIT LEVEL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ERASER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ROTAVATOR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730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SCHOOL ITEMS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3337639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COMPASS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4974336" y="3334930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ERASER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2250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CHINESE FOOD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PAELLA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SPRING ROLLS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CHOW MEIN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BOLOGNAISE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41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CHINESE FOOD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3225262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SPRING ROLLS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886712" y="3228943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CHOW MEIN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34972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SAFARI ANIMALS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HAMSTER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GORILLA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TURTLE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CHEETAH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238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ITEMS OF FOOTWEAR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62082" y="3429000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ESPADRILLES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749122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SANDALS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29ACE4-C63F-03C2-38DA-825F0267C3F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6" name="Picture 1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00460B4-3882-E31E-864E-6F5CADB3E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77BCD9-5649-B1AD-4910-A2517AAF0CBC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2236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SAFARI ANIMALS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25153" y="3352878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GORILLA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1777322" y="3352878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CHEETAH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09681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AUTUMN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SUNBATHING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SNOWMAN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CONKERS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HARVEST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894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AUTUMN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816946" y="32851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CONKERS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904570" y="32851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HARVEST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9361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FOUND IN A CLASSROOM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DRILL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STAPLER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GLOBE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SHAMPOO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87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FOUND IN A CLASSROOM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90601" y="333493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STAPLER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816946" y="3334930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GLOBE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1818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TOWNS IN KILKENNY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THOMASTOWN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BETTYSTOWN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CALLAN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CLIFDEN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0914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TOWNS IN KILKENNY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835234" y="3207217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THOMASTOWN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4761314" y="32108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CALLAN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714272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IRISH RIVERS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CLARE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FERGUS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SALLY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5217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IRISH RIVERS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844378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CLARE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32002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FERGUS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12563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US CITIES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SANTIAGO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DARWIN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PHOENIX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HOUSTON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128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BREAD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FILLET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NAAN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GOUDA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PITTA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44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US CITIES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62082" y="3285119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PHOENIX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49706" y="3285118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HOUSTON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4431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OLYMPIC SPORTS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PENTATHLON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TRIATHLON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DECAGON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NONAGON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75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OLYMPIC SPORTS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807802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PENTATHLON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95426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TRIATHLON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1813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CARD GAMES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MONOPOLY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POKER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PATIENCE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CLUEDO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383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CARD GAMES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21946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POKER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71226" y="3219460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PATIENCE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82870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TELLING THE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CALCULATOR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WATCH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CLOCK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ABACUS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631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TELLING THE 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8462" y="3425317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WATCH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886712" y="34289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CLOCK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912492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ROCK BANDS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THE TINS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QUEEN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BARBIE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U2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987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ROCK BANDS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1886713" y="3449996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QUEEN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5" y="3449996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U2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8886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COFFEE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TIRAMISU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ESPRESSO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LATTE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GATEAU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344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BREAD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22359" y="333459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NAAN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1777322" y="333459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PITTA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247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TYPES OF COFFEE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40669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ESPRESSO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9514" y="3410371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LATTE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75625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WORN AROUND THE NECK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PASHMINA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BROGUES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CRAVAT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KHAKIS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941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WORN AROUND THE NECK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816946" y="3207217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PASHMINA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4867994" y="32108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CRAVAT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61123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ROOMS IN A HOUSE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UTILITY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VERANDA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GAZEBO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LOUNGE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718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ROOMS IN A HOUSE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62082" y="341342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10898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UTILITY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86282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LOUNGE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0506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2D SHAPES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TRAPEZIUM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RHOMBUS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CUBOID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SPHERE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9387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2D SHAPES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62082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TRAPEZIUM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49706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RHOMBUS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587822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FRUIT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YAM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UGLI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PAPAYA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RADISH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266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FRUIT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86113" y="3425317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UGLI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16362" y="34289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PAPAYA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5903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FAMOUS ARTISTS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COLUMBUS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PICASSO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HILLERY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MATISSE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1123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WILD CATS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LLAMA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OCELOT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JAGUAR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BOAR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56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FAMOUS ARTISTS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03986" y="3428998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PICASSO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1560153" y="3428998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MATISSE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532021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HALLOWE’EN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GHOUL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SENTRY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POLTERGEIST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AVIARY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129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HALLOWE’EN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4974338" y="3429000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GHOUL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79097" y="3429000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POLTERGEIST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536478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TREES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GERANIUM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CONIFER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WALNUT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FREESIA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5065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TREES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31249" y="3425317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CONIFER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71226" y="34289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WALNUT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1361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PASTRY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FILO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CHOUX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SIOUX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MISO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9096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PASTRY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9514" y="3429001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FILO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77138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CHOUX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99898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MUSICAL INSTRUMENTS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MANDOLIN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PALMIER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CAMEMBERT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SAXOPHONE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7944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MUSICAL INSTRUMENTS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698074" y="3429000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MANDOLIN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794842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SAXOPHONE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429446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ARMY RANKS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MINOR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EARL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COLONEL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MAJOR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305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WILD CATS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03817" y="3334591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OCELOT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98658" y="3334591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JAGUAR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774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ARMY RANKS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807802" y="3429001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COLONEL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95426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MAJOR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42002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LABORATORY EQUIPMENT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BURETTE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GAZETTE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PIPETTE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ROSETTE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7357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LABORATORY EQUIPMENT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69" y="3425318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BURETTE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4974338" y="3428999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PIPETTE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61062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WORN ON THE HEAD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PARKA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SOMBRERO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LOAFER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BANDANA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0209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WORN ON THE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1740746" y="3429000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SOMBRERO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739978" y="3428999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BANDANA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726397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BOATS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TANDEM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TROLLEY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DINGHY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KAYAK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6328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BOATS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98658" y="3429000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DINGHY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86282" y="3428999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KAYAK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40744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BERRIES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LOGANBERRY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TILBERRY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CARBERRY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BAYBERRY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43</a:t>
            </a:r>
            <a:endParaRPr lang="en-IE" sz="2400" b="1" dirty="0">
              <a:ln w="19050">
                <a:solidFill>
                  <a:schemeClr val="tx1"/>
                </a:solidFill>
              </a:ln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BERRIES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3429000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LOGANBERRY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712546" y="3428999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BAYBERRY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43</a:t>
            </a:r>
            <a:endParaRPr lang="en-IE" sz="2400" b="1" dirty="0">
              <a:ln w="19050">
                <a:solidFill>
                  <a:schemeClr val="tx1"/>
                </a:solidFill>
              </a:ln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19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ELECTRONICS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ABACUS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PROJECTOR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SCANNER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GUILLOTINE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69832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Arial Rounded MT Bold" panose="020F0704030504030204" pitchFamily="34" charset="0"/>
              </a:rPr>
              <a:t>BODY PARTS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PATELLA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PAELLA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METAPHOR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CLAVICLE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1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ELECTRONICS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913377" y="3425317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PROJECTOR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342899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SCANNER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8875572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COUNTIES IN MUNSTER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WEXFORD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LAOIS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WATERFORD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CLARE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19254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COUNTIES IN MUNSTER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3429001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WATERFORD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CLARE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947727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DOGS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CANTALOUPE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BEAGLE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SIAMESE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PEKINESE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8489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TYPES OF DOGS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1731602" y="3431708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BEAGLE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912106" y="3431708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PEKINESE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088783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PRESIDENTS OF IRELAND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075055"/>
              <a:ext cx="2130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MARY ROBINSON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BERTIE AHERN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JACK LYNCH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81809" y="3072602"/>
              <a:ext cx="2084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DOUGLAS HYDE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38821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PRESIDENTS OF IRELAND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52938" y="3429000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075055"/>
              <a:ext cx="2130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MARY ROBINSON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794842" y="3429000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81809" y="3072602"/>
              <a:ext cx="2084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DOUGLAS HYDE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2930726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COLOURS OF SNOOKER BALLS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BLACK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PURPLE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PINK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ORANGE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78496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COLOURS OF SNOOKER BALLS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70550" y="3425318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BLACK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5090498" y="3428999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PINK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647056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C1E0-253C-240A-98C2-D6AC48F2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latin typeface="Arial Rounded MT Bold" panose="020F0704030504030204" pitchFamily="34" charset="0"/>
              </a:rPr>
              <a:t>CHESS PIECES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773AA1-CCAE-EFA8-9797-B56F2BFE4B38}"/>
              </a:ext>
            </a:extLst>
          </p:cNvPr>
          <p:cNvGrpSpPr/>
          <p:nvPr/>
        </p:nvGrpSpPr>
        <p:grpSpPr>
          <a:xfrm>
            <a:off x="1780370" y="2777066"/>
            <a:ext cx="2389294" cy="1303867"/>
            <a:chOff x="1588346" y="2777066"/>
            <a:chExt cx="2389294" cy="13038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279CE1-67DB-52DC-FF1A-721563D51689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F5537-ECBF-A88F-E08D-9389659DE5C0}"/>
                </a:ext>
              </a:extLst>
            </p:cNvPr>
            <p:cNvSpPr txBox="1"/>
            <p:nvPr/>
          </p:nvSpPr>
          <p:spPr>
            <a:xfrm>
              <a:off x="1694688" y="3228945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BISHOP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264B1B-F2D9-4869-5246-70E04559B66C}"/>
              </a:ext>
            </a:extLst>
          </p:cNvPr>
          <p:cNvGrpSpPr/>
          <p:nvPr/>
        </p:nvGrpSpPr>
        <p:grpSpPr>
          <a:xfrm>
            <a:off x="4867994" y="2777065"/>
            <a:ext cx="2389294" cy="1303867"/>
            <a:chOff x="1588346" y="2777066"/>
            <a:chExt cx="2389294" cy="13038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C2B704-DB86-4DF2-0D2D-75ED6F07CE83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DC1F8F-4759-CF50-84B0-1D624145A11D}"/>
                </a:ext>
              </a:extLst>
            </p:cNvPr>
            <p:cNvSpPr txBox="1"/>
            <p:nvPr/>
          </p:nvSpPr>
          <p:spPr>
            <a:xfrm>
              <a:off x="1699344" y="3228944"/>
              <a:ext cx="216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PAWN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70190-AC30-2750-5229-64F6563E6E86}"/>
              </a:ext>
            </a:extLst>
          </p:cNvPr>
          <p:cNvGrpSpPr/>
          <p:nvPr/>
        </p:nvGrpSpPr>
        <p:grpSpPr>
          <a:xfrm>
            <a:off x="1780370" y="4374218"/>
            <a:ext cx="2389294" cy="1303867"/>
            <a:chOff x="1588346" y="2777066"/>
            <a:chExt cx="2389294" cy="1303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6C0EF-F329-99A3-3479-DBA79FEB977D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611C7-1782-0038-C106-4C45D267669C}"/>
                </a:ext>
              </a:extLst>
            </p:cNvPr>
            <p:cNvSpPr txBox="1"/>
            <p:nvPr/>
          </p:nvSpPr>
          <p:spPr>
            <a:xfrm>
              <a:off x="1740577" y="3225264"/>
              <a:ext cx="2130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HOOK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058073-A946-7629-CAB8-7AEE23EC26F6}"/>
              </a:ext>
            </a:extLst>
          </p:cNvPr>
          <p:cNvGrpSpPr/>
          <p:nvPr/>
        </p:nvGrpSpPr>
        <p:grpSpPr>
          <a:xfrm>
            <a:off x="4867994" y="4374217"/>
            <a:ext cx="2389294" cy="1303867"/>
            <a:chOff x="1588346" y="2777066"/>
            <a:chExt cx="2389294" cy="13038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E693B3-622C-0E6E-6235-6C6642D8C670}"/>
                </a:ext>
              </a:extLst>
            </p:cNvPr>
            <p:cNvSpPr/>
            <p:nvPr/>
          </p:nvSpPr>
          <p:spPr>
            <a:xfrm>
              <a:off x="1588346" y="2777066"/>
              <a:ext cx="2389294" cy="1303867"/>
            </a:xfrm>
            <a:prstGeom prst="rect">
              <a:avLst/>
            </a:prstGeom>
            <a:solidFill>
              <a:srgbClr val="E3BC81"/>
            </a:solidFill>
            <a:ln w="28575">
              <a:solidFill>
                <a:srgbClr val="83992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04E82D-E1AB-8D71-538D-0AC5307B44F5}"/>
                </a:ext>
              </a:extLst>
            </p:cNvPr>
            <p:cNvSpPr txBox="1"/>
            <p:nvPr/>
          </p:nvSpPr>
          <p:spPr>
            <a:xfrm>
              <a:off x="1740577" y="3210898"/>
              <a:ext cx="2084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000" dirty="0">
                  <a:latin typeface="Arial Rounded MT Bold" panose="020F0704030504030204" pitchFamily="34" charset="0"/>
                </a:rPr>
                <a:t>PRINCE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4C592-6813-4F0D-D49D-76A45DD56597}"/>
              </a:ext>
            </a:extLst>
          </p:cNvPr>
          <p:cNvSpPr txBox="1"/>
          <p:nvPr/>
        </p:nvSpPr>
        <p:spPr>
          <a:xfrm>
            <a:off x="5461342" y="6504719"/>
            <a:ext cx="3682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>
                <a:latin typeface="Arial" panose="020B0604020202020204" pitchFamily="34" charset="0"/>
                <a:cs typeface="Arial" panose="020B0604020202020204" pitchFamily="34" charset="0"/>
              </a:rPr>
              <a:t>© Seomra Ranga 2024 www.seomraranga.com</a:t>
            </a:r>
          </a:p>
        </p:txBody>
      </p:sp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081CB0B2-DF3A-76CC-C6E9-F57496A6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717"/>
            <a:ext cx="1560153" cy="419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D86B1-9A0A-A23B-A13F-E13C741F97D2}"/>
              </a:ext>
            </a:extLst>
          </p:cNvPr>
          <p:cNvSpPr/>
          <p:nvPr/>
        </p:nvSpPr>
        <p:spPr>
          <a:xfrm>
            <a:off x="7893949" y="661498"/>
            <a:ext cx="602721" cy="707886"/>
          </a:xfrm>
          <a:prstGeom prst="rect">
            <a:avLst/>
          </a:prstGeom>
          <a:solidFill>
            <a:srgbClr val="E3BC81"/>
          </a:solidFill>
          <a:ln w="28575">
            <a:solidFill>
              <a:srgbClr val="8399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ln w="1905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402719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907</TotalTime>
  <Words>1808</Words>
  <Application>Microsoft Office PowerPoint</Application>
  <PresentationFormat>On-screen Show (4:3)</PresentationFormat>
  <Paragraphs>624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Arial Rounded MT Bold</vt:lpstr>
      <vt:lpstr>Garamond</vt:lpstr>
      <vt:lpstr>Organic</vt:lpstr>
      <vt:lpstr>FIND THE PAIRS</vt:lpstr>
      <vt:lpstr>FIND THE PAIRS GAME</vt:lpstr>
      <vt:lpstr>ITEMS OF FOOTWEAR</vt:lpstr>
      <vt:lpstr>ITEMS OF FOOTWEAR</vt:lpstr>
      <vt:lpstr>TYPES OF BREAD</vt:lpstr>
      <vt:lpstr>TYPES OF BREAD</vt:lpstr>
      <vt:lpstr>WILD CATS</vt:lpstr>
      <vt:lpstr>WILD CATS</vt:lpstr>
      <vt:lpstr>BODY PARTS</vt:lpstr>
      <vt:lpstr>BODY PARTS</vt:lpstr>
      <vt:lpstr>COLOURS</vt:lpstr>
      <vt:lpstr>COLOURS</vt:lpstr>
      <vt:lpstr>COUNTRIES</vt:lpstr>
      <vt:lpstr>COUNTRIES</vt:lpstr>
      <vt:lpstr>TYPES OF CHEESE</vt:lpstr>
      <vt:lpstr>TYPES OF CHEESE</vt:lpstr>
      <vt:lpstr>MODES OF TRANSPORT</vt:lpstr>
      <vt:lpstr>MODES OF TRANSPORT</vt:lpstr>
      <vt:lpstr>SCIENTISTS</vt:lpstr>
      <vt:lpstr>SCIENTISTS</vt:lpstr>
      <vt:lpstr>THINGS YOU WEAR</vt:lpstr>
      <vt:lpstr>THINGS YOU WEAR</vt:lpstr>
      <vt:lpstr>CAPITAL CITIES</vt:lpstr>
      <vt:lpstr>CAPITAL CITIES</vt:lpstr>
      <vt:lpstr>OCCUPATIONS</vt:lpstr>
      <vt:lpstr>OCCUPATIONS</vt:lpstr>
      <vt:lpstr>TYPES OF INSECTS</vt:lpstr>
      <vt:lpstr>TYPES OF INSECTS</vt:lpstr>
      <vt:lpstr>FOUND IN A KITCHEN</vt:lpstr>
      <vt:lpstr>FOUND IN A KITCHEN</vt:lpstr>
      <vt:lpstr>GARDEN TOOLS</vt:lpstr>
      <vt:lpstr>GARDEN TOOLS</vt:lpstr>
      <vt:lpstr>FLOWERS</vt:lpstr>
      <vt:lpstr>FLOWERS</vt:lpstr>
      <vt:lpstr>SCHOOL ITEMS</vt:lpstr>
      <vt:lpstr>SCHOOL ITEMS</vt:lpstr>
      <vt:lpstr>CHINESE FOOD</vt:lpstr>
      <vt:lpstr>CHINESE FOOD</vt:lpstr>
      <vt:lpstr>SAFARI ANIMALS</vt:lpstr>
      <vt:lpstr>SAFARI ANIMALS</vt:lpstr>
      <vt:lpstr>AUTUMN</vt:lpstr>
      <vt:lpstr>AUTUMN</vt:lpstr>
      <vt:lpstr>FOUND IN A CLASSROOM</vt:lpstr>
      <vt:lpstr>FOUND IN A CLASSROOM</vt:lpstr>
      <vt:lpstr>TOWNS IN KILKENNY</vt:lpstr>
      <vt:lpstr>TOWNS IN KILKENNY</vt:lpstr>
      <vt:lpstr>IRISH RIVERS</vt:lpstr>
      <vt:lpstr>IRISH RIVERS</vt:lpstr>
      <vt:lpstr>US CITIES</vt:lpstr>
      <vt:lpstr>US CITIES</vt:lpstr>
      <vt:lpstr>OLYMPIC SPORTS</vt:lpstr>
      <vt:lpstr>OLYMPIC SPORTS</vt:lpstr>
      <vt:lpstr>CARD GAMES</vt:lpstr>
      <vt:lpstr>CARD GAMES</vt:lpstr>
      <vt:lpstr>TELLING THE TIME</vt:lpstr>
      <vt:lpstr>TELLING THE TIME</vt:lpstr>
      <vt:lpstr>ROCK BANDS</vt:lpstr>
      <vt:lpstr>ROCK BANDS</vt:lpstr>
      <vt:lpstr>TYPES OF COFFEE</vt:lpstr>
      <vt:lpstr>TYPES OF COFFEE</vt:lpstr>
      <vt:lpstr>WORN AROUND THE NECK</vt:lpstr>
      <vt:lpstr>WORN AROUND THE NECK</vt:lpstr>
      <vt:lpstr>ROOMS IN A HOUSE</vt:lpstr>
      <vt:lpstr>ROOMS IN A HOUSE</vt:lpstr>
      <vt:lpstr>2D SHAPES</vt:lpstr>
      <vt:lpstr>2D SHAPES</vt:lpstr>
      <vt:lpstr>TYPES OF FRUIT</vt:lpstr>
      <vt:lpstr>TYPES OF FRUIT</vt:lpstr>
      <vt:lpstr>FAMOUS ARTISTS</vt:lpstr>
      <vt:lpstr>FAMOUS ARTISTS</vt:lpstr>
      <vt:lpstr>HALLOWE’EN</vt:lpstr>
      <vt:lpstr>HALLOWE’EN</vt:lpstr>
      <vt:lpstr>TYPES OF TREES</vt:lpstr>
      <vt:lpstr>TYPES OF TREES</vt:lpstr>
      <vt:lpstr>TYPES OF PASTRY</vt:lpstr>
      <vt:lpstr>TYPES OF PASTRY</vt:lpstr>
      <vt:lpstr>MUSICAL INSTRUMENTS</vt:lpstr>
      <vt:lpstr>MUSICAL INSTRUMENTS</vt:lpstr>
      <vt:lpstr>ARMY RANKS</vt:lpstr>
      <vt:lpstr>ARMY RANKS</vt:lpstr>
      <vt:lpstr>LABORATORY EQUIPMENT</vt:lpstr>
      <vt:lpstr>LABORATORY EQUIPMENT</vt:lpstr>
      <vt:lpstr>WORN ON THE HEAD</vt:lpstr>
      <vt:lpstr>WORN ON THE HEAD</vt:lpstr>
      <vt:lpstr>TYPES OF BOATS</vt:lpstr>
      <vt:lpstr>TYPES OF BOATS</vt:lpstr>
      <vt:lpstr>TYPES OF BERRIES</vt:lpstr>
      <vt:lpstr>TYPES OF BERRIES</vt:lpstr>
      <vt:lpstr>ELECTRONICS</vt:lpstr>
      <vt:lpstr>ELECTRONICS</vt:lpstr>
      <vt:lpstr>COUNTIES IN MUNSTER</vt:lpstr>
      <vt:lpstr>COUNTIES IN MUNSTER</vt:lpstr>
      <vt:lpstr>TYPES OF DOGS</vt:lpstr>
      <vt:lpstr>TYPES OF DOGS</vt:lpstr>
      <vt:lpstr>PRESIDENTS OF IRELAND</vt:lpstr>
      <vt:lpstr>PRESIDENTS OF IRELAND</vt:lpstr>
      <vt:lpstr>COLOURS OF SNOOKER BALLS</vt:lpstr>
      <vt:lpstr>COLOURS OF SNOOKER BALLS</vt:lpstr>
      <vt:lpstr>CHESS PIECES</vt:lpstr>
      <vt:lpstr>CHESS PIECES</vt:lpstr>
      <vt:lpstr>EUROPEAN RIVERS</vt:lpstr>
      <vt:lpstr>EUROPEAN RIVERS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 Quinn</dc:creator>
  <cp:lastModifiedBy>Damien Quinn</cp:lastModifiedBy>
  <cp:revision>17</cp:revision>
  <dcterms:created xsi:type="dcterms:W3CDTF">2024-08-14T09:59:43Z</dcterms:created>
  <dcterms:modified xsi:type="dcterms:W3CDTF">2024-08-15T16:34:46Z</dcterms:modified>
</cp:coreProperties>
</file>