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71" r:id="rId5"/>
    <p:sldId id="272" r:id="rId6"/>
    <p:sldId id="323" r:id="rId7"/>
    <p:sldId id="273" r:id="rId8"/>
    <p:sldId id="279" r:id="rId9"/>
    <p:sldId id="266" r:id="rId10"/>
    <p:sldId id="274" r:id="rId11"/>
    <p:sldId id="275" r:id="rId12"/>
    <p:sldId id="276" r:id="rId13"/>
    <p:sldId id="277" r:id="rId14"/>
    <p:sldId id="278" r:id="rId15"/>
    <p:sldId id="259" r:id="rId16"/>
    <p:sldId id="397" r:id="rId17"/>
    <p:sldId id="396" r:id="rId18"/>
    <p:sldId id="281" r:id="rId19"/>
    <p:sldId id="282" r:id="rId20"/>
    <p:sldId id="283" r:id="rId21"/>
    <p:sldId id="284" r:id="rId22"/>
    <p:sldId id="285" r:id="rId23"/>
    <p:sldId id="280" r:id="rId24"/>
    <p:sldId id="398" r:id="rId25"/>
    <p:sldId id="399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400" r:id="rId34"/>
    <p:sldId id="401" r:id="rId35"/>
    <p:sldId id="260" r:id="rId36"/>
    <p:sldId id="286" r:id="rId37"/>
    <p:sldId id="287" r:id="rId38"/>
    <p:sldId id="288" r:id="rId39"/>
    <p:sldId id="289" r:id="rId40"/>
    <p:sldId id="290" r:id="rId41"/>
    <p:sldId id="291" r:id="rId42"/>
    <p:sldId id="402" r:id="rId43"/>
    <p:sldId id="403" r:id="rId44"/>
    <p:sldId id="340" r:id="rId45"/>
    <p:sldId id="341" r:id="rId46"/>
    <p:sldId id="342" r:id="rId47"/>
    <p:sldId id="343" r:id="rId48"/>
    <p:sldId id="344" r:id="rId49"/>
    <p:sldId id="345" r:id="rId50"/>
    <p:sldId id="346" r:id="rId51"/>
    <p:sldId id="404" r:id="rId52"/>
    <p:sldId id="405" r:id="rId53"/>
    <p:sldId id="261" r:id="rId54"/>
    <p:sldId id="292" r:id="rId55"/>
    <p:sldId id="293" r:id="rId56"/>
    <p:sldId id="294" r:id="rId57"/>
    <p:sldId id="295" r:id="rId58"/>
    <p:sldId id="296" r:id="rId59"/>
    <p:sldId id="297" r:id="rId60"/>
    <p:sldId id="406" r:id="rId61"/>
    <p:sldId id="407" r:id="rId62"/>
    <p:sldId id="347" r:id="rId63"/>
    <p:sldId id="348" r:id="rId64"/>
    <p:sldId id="349" r:id="rId65"/>
    <p:sldId id="350" r:id="rId66"/>
    <p:sldId id="351" r:id="rId67"/>
    <p:sldId id="352" r:id="rId68"/>
    <p:sldId id="353" r:id="rId69"/>
    <p:sldId id="408" r:id="rId70"/>
    <p:sldId id="409" r:id="rId71"/>
    <p:sldId id="432" r:id="rId72"/>
    <p:sldId id="262" r:id="rId73"/>
    <p:sldId id="298" r:id="rId74"/>
    <p:sldId id="299" r:id="rId75"/>
    <p:sldId id="300" r:id="rId76"/>
    <p:sldId id="301" r:id="rId77"/>
    <p:sldId id="302" r:id="rId78"/>
    <p:sldId id="303" r:id="rId79"/>
    <p:sldId id="410" r:id="rId80"/>
    <p:sldId id="411" r:id="rId81"/>
    <p:sldId id="354" r:id="rId82"/>
    <p:sldId id="355" r:id="rId83"/>
    <p:sldId id="356" r:id="rId84"/>
    <p:sldId id="357" r:id="rId85"/>
    <p:sldId id="358" r:id="rId86"/>
    <p:sldId id="359" r:id="rId87"/>
    <p:sldId id="360" r:id="rId88"/>
    <p:sldId id="412" r:id="rId89"/>
    <p:sldId id="413" r:id="rId90"/>
    <p:sldId id="263" r:id="rId91"/>
    <p:sldId id="304" r:id="rId92"/>
    <p:sldId id="305" r:id="rId93"/>
    <p:sldId id="306" r:id="rId94"/>
    <p:sldId id="307" r:id="rId95"/>
    <p:sldId id="308" r:id="rId96"/>
    <p:sldId id="309" r:id="rId97"/>
    <p:sldId id="414" r:id="rId98"/>
    <p:sldId id="415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416" r:id="rId107"/>
    <p:sldId id="417" r:id="rId108"/>
    <p:sldId id="434" r:id="rId109"/>
    <p:sldId id="264" r:id="rId110"/>
    <p:sldId id="310" r:id="rId111"/>
    <p:sldId id="311" r:id="rId112"/>
    <p:sldId id="312" r:id="rId113"/>
    <p:sldId id="313" r:id="rId114"/>
    <p:sldId id="314" r:id="rId115"/>
    <p:sldId id="315" r:id="rId116"/>
    <p:sldId id="418" r:id="rId117"/>
    <p:sldId id="419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420" r:id="rId126"/>
    <p:sldId id="421" r:id="rId127"/>
    <p:sldId id="265" r:id="rId128"/>
    <p:sldId id="316" r:id="rId129"/>
    <p:sldId id="317" r:id="rId130"/>
    <p:sldId id="318" r:id="rId131"/>
    <p:sldId id="319" r:id="rId132"/>
    <p:sldId id="320" r:id="rId133"/>
    <p:sldId id="321" r:id="rId134"/>
    <p:sldId id="422" r:id="rId135"/>
    <p:sldId id="423" r:id="rId136"/>
    <p:sldId id="375" r:id="rId137"/>
    <p:sldId id="376" r:id="rId138"/>
    <p:sldId id="377" r:id="rId139"/>
    <p:sldId id="378" r:id="rId140"/>
    <p:sldId id="379" r:id="rId141"/>
    <p:sldId id="380" r:id="rId142"/>
    <p:sldId id="381" r:id="rId143"/>
    <p:sldId id="424" r:id="rId144"/>
    <p:sldId id="425" r:id="rId145"/>
    <p:sldId id="382" r:id="rId146"/>
    <p:sldId id="383" r:id="rId147"/>
    <p:sldId id="384" r:id="rId148"/>
    <p:sldId id="385" r:id="rId149"/>
    <p:sldId id="386" r:id="rId150"/>
    <p:sldId id="387" r:id="rId151"/>
    <p:sldId id="388" r:id="rId152"/>
    <p:sldId id="426" r:id="rId153"/>
    <p:sldId id="427" r:id="rId154"/>
    <p:sldId id="324" r:id="rId155"/>
    <p:sldId id="325" r:id="rId156"/>
    <p:sldId id="435" r:id="rId157"/>
    <p:sldId id="326" r:id="rId158"/>
    <p:sldId id="327" r:id="rId159"/>
    <p:sldId id="328" r:id="rId160"/>
    <p:sldId id="329" r:id="rId161"/>
    <p:sldId id="330" r:id="rId162"/>
    <p:sldId id="331" r:id="rId163"/>
    <p:sldId id="332" r:id="rId164"/>
    <p:sldId id="428" r:id="rId165"/>
    <p:sldId id="429" r:id="rId166"/>
    <p:sldId id="389" r:id="rId167"/>
    <p:sldId id="390" r:id="rId168"/>
    <p:sldId id="391" r:id="rId169"/>
    <p:sldId id="392" r:id="rId170"/>
    <p:sldId id="393" r:id="rId171"/>
    <p:sldId id="394" r:id="rId172"/>
    <p:sldId id="395" r:id="rId173"/>
    <p:sldId id="430" r:id="rId174"/>
    <p:sldId id="431" r:id="rId175"/>
    <p:sldId id="433" r:id="rId176"/>
    <p:sldId id="268" r:id="rId177"/>
    <p:sldId id="267" r:id="rId178"/>
    <p:sldId id="258" r:id="rId17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811"/>
    <a:srgbClr val="D83866"/>
    <a:srgbClr val="E65E8F"/>
    <a:srgbClr val="C3153A"/>
    <a:srgbClr val="E55C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viewProps" Target="view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theme" Target="theme/theme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presProps" Target="pres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2475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3524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920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545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889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869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356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208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4363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419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85A7D0-819B-49B1-92A4-25F1C96F1FD6}" type="datetimeFigureOut">
              <a:rPr lang="en-IE" smtClean="0"/>
              <a:t>04/06/2024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185C26-72BC-4736-BC58-3915837FD82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32295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4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9.png"/><Relationship Id="rId4" Type="http://schemas.openxmlformats.org/officeDocument/2006/relationships/image" Target="../media/image41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9.png"/><Relationship Id="rId4" Type="http://schemas.openxmlformats.org/officeDocument/2006/relationships/image" Target="../media/image4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47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7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3.png"/><Relationship Id="rId4" Type="http://schemas.openxmlformats.org/officeDocument/2006/relationships/image" Target="../media/image45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3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7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7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7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7.png"/><Relationship Id="rId4" Type="http://schemas.openxmlformats.org/officeDocument/2006/relationships/image" Target="../media/image5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7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47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7.png"/><Relationship Id="rId5" Type="http://schemas.openxmlformats.org/officeDocument/2006/relationships/image" Target="../media/image34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51.png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7.png"/><Relationship Id="rId5" Type="http://schemas.openxmlformats.org/officeDocument/2006/relationships/image" Target="../media/image34.png"/><Relationship Id="rId10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5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2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Victoria-Saied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5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hyperlink" Target="https://depositphotos.com/" TargetMode="External"/><Relationship Id="rId9" Type="http://schemas.openxmlformats.org/officeDocument/2006/relationships/hyperlink" Target="https://www.teacherspayteachers.com/Store/Best-Teacher-Tools" TargetMode="Externa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8.png"/><Relationship Id="rId4" Type="http://schemas.openxmlformats.org/officeDocument/2006/relationships/image" Target="../media/image2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g"/><Relationship Id="rId7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3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2.png"/><Relationship Id="rId4" Type="http://schemas.openxmlformats.org/officeDocument/2006/relationships/image" Target="../media/image3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3507A94-2D64-CDC9-2702-D30DF65533A3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6" name="Picture 5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C54616B3-3F5F-BA74-3441-D25ABAE94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4072"/>
            <a:ext cx="1389888" cy="352105"/>
          </a:xfrm>
          <a:prstGeom prst="rect">
            <a:avLst/>
          </a:prstGeom>
        </p:spPr>
      </p:pic>
      <p:pic>
        <p:nvPicPr>
          <p:cNvPr id="4" name="Picture 3" descr="A pink letters and a black outline&#10;&#10;Description automatically generated">
            <a:extLst>
              <a:ext uri="{FF2B5EF4-FFF2-40B4-BE49-F238E27FC236}">
                <a16:creationId xmlns:a16="http://schemas.microsoft.com/office/drawing/2014/main" id="{CFB76976-45A6-C2AC-3114-71743988296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969" y="4854428"/>
            <a:ext cx="5992061" cy="119079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3766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25468" y="2016248"/>
            <a:ext cx="457580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what sport do you associate Katie Taylor?</a:t>
            </a:r>
          </a:p>
        </p:txBody>
      </p:sp>
      <p:pic>
        <p:nvPicPr>
          <p:cNvPr id="1026" name="Picture 2" descr="Katie TAYLOR">
            <a:extLst>
              <a:ext uri="{FF2B5EF4-FFF2-40B4-BE49-F238E27FC236}">
                <a16:creationId xmlns:a16="http://schemas.microsoft.com/office/drawing/2014/main" id="{B12B7D7C-6D37-99EF-E0CD-C077060F7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416" y="2535938"/>
            <a:ext cx="2349244" cy="234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6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events make up a decathlon?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838C7F33-EF91-BAAA-5BF3-AE229DB39A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E17DA1-683A-FCEE-E5FA-7FBB6D865B2D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918953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Ping-pong is another name for what sport?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95306DA-3B46-F463-EF42-0CFD23062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AF737C0E-116A-246B-FB73-4F099737D4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DA144C-44F0-397E-A177-2BE3EE75CCF4}"/>
              </a:ext>
            </a:extLst>
          </p:cNvPr>
          <p:cNvSpPr txBox="1"/>
          <p:nvPr/>
        </p:nvSpPr>
        <p:spPr>
          <a:xfrm>
            <a:off x="2386578" y="4705535"/>
            <a:ext cx="4099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 Tennis</a:t>
            </a:r>
          </a:p>
        </p:txBody>
      </p:sp>
    </p:spTree>
    <p:extLst>
      <p:ext uri="{BB962C8B-B14F-4D97-AF65-F5344CB8AC3E}">
        <p14:creationId xmlns:p14="http://schemas.microsoft.com/office/powerpoint/2010/main" val="2761962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Swimming, running and what other sport make up a triathlon?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985E9E1A-A6AB-7908-A558-B08FAECE53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A39AA077-39BD-93DA-EEF3-561F041A5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7CF6E7-FC12-FF02-6646-44F123941D32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Cycling</a:t>
            </a:r>
          </a:p>
        </p:txBody>
      </p:sp>
    </p:spTree>
    <p:extLst>
      <p:ext uri="{BB962C8B-B14F-4D97-AF65-F5344CB8AC3E}">
        <p14:creationId xmlns:p14="http://schemas.microsoft.com/office/powerpoint/2010/main" val="3409377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“Pugilists” take part in what sport?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FFF9029-EFAE-2CA1-770E-12537067BC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81B1395C-9616-8687-2DC1-B83515AF93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B3E26E-7611-5E2C-6C24-F394D4922F32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Boxing</a:t>
            </a:r>
          </a:p>
        </p:txBody>
      </p:sp>
    </p:spTree>
    <p:extLst>
      <p:ext uri="{BB962C8B-B14F-4D97-AF65-F5344CB8AC3E}">
        <p14:creationId xmlns:p14="http://schemas.microsoft.com/office/powerpoint/2010/main" val="82846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762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soccer World Cups has Ireland’s men’s team played in?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22F2587C-0121-3B8A-02B4-AE09B7E746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9DD53B1B-C243-5F70-DA19-87080E367B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02529C-A672-81B1-52EC-FC144BF75343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46536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would you be playing if you were competing for the Ryder Cup?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14F6DEB0-F630-7062-32B9-E224E8B8A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" y="240420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A1D75A58-C607-3C93-9077-26322ADF2E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EB4A0E-AB75-9EAC-1CB3-764D674CBC8F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Golf</a:t>
            </a:r>
          </a:p>
        </p:txBody>
      </p:sp>
    </p:spTree>
    <p:extLst>
      <p:ext uri="{BB962C8B-B14F-4D97-AF65-F5344CB8AC3E}">
        <p14:creationId xmlns:p14="http://schemas.microsoft.com/office/powerpoint/2010/main" val="839019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quiet is a bowling alley?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98085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 quiet you can hear a pin drop!</a:t>
            </a:r>
          </a:p>
        </p:txBody>
      </p:sp>
    </p:spTree>
    <p:extLst>
      <p:ext uri="{BB962C8B-B14F-4D97-AF65-F5344CB8AC3E}">
        <p14:creationId xmlns:p14="http://schemas.microsoft.com/office/powerpoint/2010/main" val="918729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6" y="1536174"/>
            <a:ext cx="6693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>
                  <a:solidFill>
                    <a:sysClr val="windowText" lastClr="000000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258069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A50BDB50-8BA3-15AE-1477-C47BA32270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506" y="1334866"/>
            <a:ext cx="6072987" cy="418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0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88720" y="1979741"/>
            <a:ext cx="510235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name of the ball used in hurling/camogie?</a:t>
            </a:r>
          </a:p>
        </p:txBody>
      </p:sp>
      <p:pic>
        <p:nvPicPr>
          <p:cNvPr id="2052" name="Picture 4" descr="Boy playing hurling almost died after sliotar struck him in chest and heart  stopped beating - and was saved by mum's CPR | The Irish Sun">
            <a:extLst>
              <a:ext uri="{FF2B5EF4-FFF2-40B4-BE49-F238E27FC236}">
                <a16:creationId xmlns:a16="http://schemas.microsoft.com/office/drawing/2014/main" id="{9BE23327-FBF7-3A10-5460-80F58B3323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9" t="3956" r="14981" b="4039"/>
          <a:stretch/>
        </p:blipFill>
        <p:spPr bwMode="auto">
          <a:xfrm>
            <a:off x="6172200" y="2709674"/>
            <a:ext cx="1874519" cy="18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 pink letter g on a black background&#10;&#10;Description automatically generated">
            <a:extLst>
              <a:ext uri="{FF2B5EF4-FFF2-40B4-BE49-F238E27FC236}">
                <a16:creationId xmlns:a16="http://schemas.microsoft.com/office/drawing/2014/main" id="{9679686C-31DC-ABCE-D860-6C15DAFC3E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8" y="1979741"/>
            <a:ext cx="275880" cy="37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6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24281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often is a Rugby World Cup held?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  <p:pic>
        <p:nvPicPr>
          <p:cNvPr id="7" name="Picture 6" descr="A close-up of a rugby ball&#10;&#10;Description automatically generated">
            <a:extLst>
              <a:ext uri="{FF2B5EF4-FFF2-40B4-BE49-F238E27FC236}">
                <a16:creationId xmlns:a16="http://schemas.microsoft.com/office/drawing/2014/main" id="{2E9CCA9E-242E-1C02-9388-4156098A1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088" y="2689872"/>
            <a:ext cx="2103856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4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6" y="2016248"/>
            <a:ext cx="51145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Ken Doherty from Dublin is a former World Champion in what sport: snooker, chess, bowling?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  <p:pic>
        <p:nvPicPr>
          <p:cNvPr id="1026" name="Picture 2" descr="It still gives me goosebumps' – Doherty 20 years after dethroning Hendry">
            <a:extLst>
              <a:ext uri="{FF2B5EF4-FFF2-40B4-BE49-F238E27FC236}">
                <a16:creationId xmlns:a16="http://schemas.microsoft.com/office/drawing/2014/main" id="{4C90940B-4F44-F2AB-D705-A77D1A02F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" r="18887"/>
          <a:stretch/>
        </p:blipFill>
        <p:spPr bwMode="auto">
          <a:xfrm>
            <a:off x="5843016" y="2653913"/>
            <a:ext cx="2194560" cy="191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99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type of football features a Quarterback?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6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which country did the sport of Taekwondo originate: China, Japan or Korea?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3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could you score a birdie, an eagle or an albatross?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  <p:pic>
        <p:nvPicPr>
          <p:cNvPr id="13" name="Picture 12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B02A43DC-84F4-6692-5FD8-2FC4843DE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657" y="1431811"/>
            <a:ext cx="247580" cy="31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9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was the GAA founded: 1874, 1884 or 1894?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6" y="285729"/>
            <a:ext cx="3535687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6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2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is a baseball team similar to a pancake?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98085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both need a good batter!</a:t>
            </a:r>
          </a:p>
        </p:txBody>
      </p:sp>
    </p:spTree>
    <p:extLst>
      <p:ext uri="{BB962C8B-B14F-4D97-AF65-F5344CB8AC3E}">
        <p14:creationId xmlns:p14="http://schemas.microsoft.com/office/powerpoint/2010/main" val="150730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10CD3935-5AA6-0D65-1BA0-8E51CDBAE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538" y="182880"/>
            <a:ext cx="6014923" cy="4206240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A6C512D8-ED87-F053-5E05-21448D0A87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54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players in total are on the pitch at the start of a camogie match?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93040195-A8D5-DE41-33FD-62AB64C47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B819D6-B595-6C2D-5BCD-D4F9FAE4F96C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175653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soccer, what do the letters “VAR” stand for?</a:t>
            </a:r>
          </a:p>
        </p:txBody>
      </p:sp>
    </p:spTree>
    <p:extLst>
      <p:ext uri="{BB962C8B-B14F-4D97-AF65-F5344CB8AC3E}">
        <p14:creationId xmlns:p14="http://schemas.microsoft.com/office/powerpoint/2010/main" val="95559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0474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number is directly on the left of the number 20 on a darts board?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D60BD73C-C108-D6F4-AC5A-1865288DB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9E15C10E-1793-0C1D-3DBD-C32431031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9B42D1-1A54-E7BC-0379-6759DB479571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9" name="Picture 8" descr="A black and white dart board with red green and white numbers&#10;&#10;Description automatically generated">
            <a:extLst>
              <a:ext uri="{FF2B5EF4-FFF2-40B4-BE49-F238E27FC236}">
                <a16:creationId xmlns:a16="http://schemas.microsoft.com/office/drawing/2014/main" id="{EBCC5732-970D-955A-B2D1-8F039829C7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392" y="2354481"/>
            <a:ext cx="3006090" cy="240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41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a player scores a “brace” in soccer, how many goals have they scored?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BF24F039-7D43-84DF-84F1-0C81900A0F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AF350F0-1421-B1E4-6EA2-A0344C8CF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851BFB-9928-3804-A3BE-A830633F2E0C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24739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25196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might you do a “Slam Dunk”?</a:t>
            </a:r>
          </a:p>
        </p:txBody>
      </p:sp>
      <p:pic>
        <p:nvPicPr>
          <p:cNvPr id="3" name="Picture 2" descr="A comic book explosion with text&#10;&#10;Description automatically generated">
            <a:extLst>
              <a:ext uri="{FF2B5EF4-FFF2-40B4-BE49-F238E27FC236}">
                <a16:creationId xmlns:a16="http://schemas.microsoft.com/office/drawing/2014/main" id="{9BE8D238-A971-6A2E-A950-DFD9DACD3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491" y="2716536"/>
            <a:ext cx="3055457" cy="2319526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0CF4C93-6275-8F3C-F236-97848B6C0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59A5077E-B8F2-AE4C-CF75-DAEB5B623F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C08478-1160-FA6B-7391-59BDEC9D7511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Basketball</a:t>
            </a:r>
          </a:p>
        </p:txBody>
      </p:sp>
    </p:spTree>
    <p:extLst>
      <p:ext uri="{BB962C8B-B14F-4D97-AF65-F5344CB8AC3E}">
        <p14:creationId xmlns:p14="http://schemas.microsoft.com/office/powerpoint/2010/main" val="203953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1513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players are on a baseball team?</a:t>
            </a:r>
          </a:p>
        </p:txBody>
      </p:sp>
      <p:pic>
        <p:nvPicPr>
          <p:cNvPr id="3" name="Picture 2" descr="A baseball on a bat&#10;&#10;Description automatically generated">
            <a:extLst>
              <a:ext uri="{FF2B5EF4-FFF2-40B4-BE49-F238E27FC236}">
                <a16:creationId xmlns:a16="http://schemas.microsoft.com/office/drawing/2014/main" id="{BBF8D83D-049F-75A2-A87A-C76F4E5EFD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26">
            <a:off x="4282375" y="2933594"/>
            <a:ext cx="4329006" cy="1762167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E3C60F4F-71AB-9AAF-CEB6-5B7FC08FB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742083E4-DA37-415D-E6EB-9860023CBA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7EF1D8-5614-F456-ABE2-91D139A9C35C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60610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was the first Olympic Games held: 1886, 1896 or 1906?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AB124FD2-9292-AE0C-5C6F-760623061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17" y="240421"/>
            <a:ext cx="3486919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EA00223C-C237-EB3B-3D2F-303DA44CF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4A1E21-B82E-8C38-18A1-B2CAD8DA79E2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1896</a:t>
            </a:r>
          </a:p>
        </p:txBody>
      </p:sp>
    </p:spTree>
    <p:extLst>
      <p:ext uri="{BB962C8B-B14F-4D97-AF65-F5344CB8AC3E}">
        <p14:creationId xmlns:p14="http://schemas.microsoft.com/office/powerpoint/2010/main" val="1818202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9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an insect’s favourite sport?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593029"/>
            <a:ext cx="7031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Cricket!</a:t>
            </a:r>
          </a:p>
        </p:txBody>
      </p:sp>
    </p:spTree>
    <p:extLst>
      <p:ext uri="{BB962C8B-B14F-4D97-AF65-F5344CB8AC3E}">
        <p14:creationId xmlns:p14="http://schemas.microsoft.com/office/powerpoint/2010/main" val="123265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D8A0C37F-7D30-74C4-F196-35183BEBD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88" y="1377950"/>
            <a:ext cx="5907024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6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sports events take place in a Heptathlon?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9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6" y="2016248"/>
            <a:ext cx="51023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FC and Atlético FC are two soccer clubs in which Spanish city?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  <p:pic>
        <p:nvPicPr>
          <p:cNvPr id="2052" name="Picture 4" descr="Real Madrid CF - Wikipedia">
            <a:extLst>
              <a:ext uri="{FF2B5EF4-FFF2-40B4-BE49-F238E27FC236}">
                <a16:creationId xmlns:a16="http://schemas.microsoft.com/office/drawing/2014/main" id="{EB409E14-0B1D-AD79-DCC2-8121F5F39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241" y="1790627"/>
            <a:ext cx="1389888" cy="186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tletico Madrid Logo and symbol, meaning, history, PNG, brand">
            <a:extLst>
              <a:ext uri="{FF2B5EF4-FFF2-40B4-BE49-F238E27FC236}">
                <a16:creationId xmlns:a16="http://schemas.microsoft.com/office/drawing/2014/main" id="{956173B2-F4A0-6A0A-4634-B496C3ED2F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r="25454"/>
          <a:stretch/>
        </p:blipFill>
        <p:spPr bwMode="auto">
          <a:xfrm>
            <a:off x="6492241" y="3776472"/>
            <a:ext cx="1485955" cy="192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11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70255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colours of the five rings on the Olympic Flag are blue, yellow, green, red and what other colour?</a:t>
            </a:r>
          </a:p>
        </p:txBody>
      </p:sp>
    </p:spTree>
    <p:extLst>
      <p:ext uri="{BB962C8B-B14F-4D97-AF65-F5344CB8AC3E}">
        <p14:creationId xmlns:p14="http://schemas.microsoft.com/office/powerpoint/2010/main" val="128135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94029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did Ireland first compete at the Olympic games as an independent country: 1924, 1936 or 1952?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colour jersey is worn by the leader in the Tour de France cycling race?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  <p:pic>
        <p:nvPicPr>
          <p:cNvPr id="3" name="Picture 2" descr="A group of people riding bicycles&#10;&#10;Description automatically generated">
            <a:extLst>
              <a:ext uri="{FF2B5EF4-FFF2-40B4-BE49-F238E27FC236}">
                <a16:creationId xmlns:a16="http://schemas.microsoft.com/office/drawing/2014/main" id="{27E36AF6-7F86-FFAA-7680-6541FDE0F6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15" y="4535424"/>
            <a:ext cx="5458968" cy="123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8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country has won the FIFA World Cup for men’s soccer the most times: Brazil, Italy or Germany?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  <p:pic>
        <p:nvPicPr>
          <p:cNvPr id="11" name="Picture 10" descr="A yellow letter in a black background&#10;&#10;Description automatically generated">
            <a:extLst>
              <a:ext uri="{FF2B5EF4-FFF2-40B4-BE49-F238E27FC236}">
                <a16:creationId xmlns:a16="http://schemas.microsoft.com/office/drawing/2014/main" id="{F02AA45D-C633-634E-0A76-04AA3453E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4" y="432668"/>
            <a:ext cx="220504" cy="37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3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player must stand behind the “oche” in what sport: tennis, bowling or darts?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48" y="285729"/>
            <a:ext cx="3511303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4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7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do GAA players stay cool?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907229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sit close to the fans!</a:t>
            </a:r>
          </a:p>
        </p:txBody>
      </p:sp>
    </p:spTree>
    <p:extLst>
      <p:ext uri="{BB962C8B-B14F-4D97-AF65-F5344CB8AC3E}">
        <p14:creationId xmlns:p14="http://schemas.microsoft.com/office/powerpoint/2010/main" val="2767264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A50BDB50-8BA3-15AE-1477-C47BA32270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506" y="191866"/>
            <a:ext cx="6072987" cy="4188267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94DBD27C-285A-3574-8085-52520A64A4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7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2428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often is a Rugby World Cup held?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0C74373-4844-2943-B79A-07F947AE8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7" name="Picture 6" descr="A close-up of a rugby ball&#10;&#10;Description automatically generated">
            <a:extLst>
              <a:ext uri="{FF2B5EF4-FFF2-40B4-BE49-F238E27FC236}">
                <a16:creationId xmlns:a16="http://schemas.microsoft.com/office/drawing/2014/main" id="{2E9CCA9E-242E-1C02-9388-4156098A1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088" y="2337714"/>
            <a:ext cx="2103856" cy="243840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213A1C8-DA63-9612-92D7-C4C5F63584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ECCD14-6F39-A813-439A-8D7A5213C54D}"/>
              </a:ext>
            </a:extLst>
          </p:cNvPr>
          <p:cNvSpPr txBox="1"/>
          <p:nvPr/>
        </p:nvSpPr>
        <p:spPr>
          <a:xfrm>
            <a:off x="2180838" y="4662896"/>
            <a:ext cx="45110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 4 Years</a:t>
            </a:r>
          </a:p>
        </p:txBody>
      </p:sp>
    </p:spTree>
    <p:extLst>
      <p:ext uri="{BB962C8B-B14F-4D97-AF65-F5344CB8AC3E}">
        <p14:creationId xmlns:p14="http://schemas.microsoft.com/office/powerpoint/2010/main" val="342756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6" y="2016248"/>
            <a:ext cx="473659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Ken Doherty from Dublin is a former World Champion in what sport: snooker, chess, bowling?</a:t>
            </a:r>
          </a:p>
        </p:txBody>
      </p:sp>
      <p:pic>
        <p:nvPicPr>
          <p:cNvPr id="1026" name="Picture 2" descr="It still gives me goosebumps' – Doherty 20 years after dethroning Hendry">
            <a:extLst>
              <a:ext uri="{FF2B5EF4-FFF2-40B4-BE49-F238E27FC236}">
                <a16:creationId xmlns:a16="http://schemas.microsoft.com/office/drawing/2014/main" id="{4C90940B-4F44-F2AB-D705-A77D1A02F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" r="18887"/>
          <a:stretch/>
        </p:blipFill>
        <p:spPr bwMode="auto">
          <a:xfrm>
            <a:off x="5961888" y="2653913"/>
            <a:ext cx="2075688" cy="181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9AC3936A-82A3-C06C-5868-CCF460731D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7A58F44-7CFD-1FA7-34F8-FAAA831706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729C67-8D2F-17B7-0FBF-AC715CE86B44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Snooker</a:t>
            </a:r>
          </a:p>
        </p:txBody>
      </p:sp>
    </p:spTree>
    <p:extLst>
      <p:ext uri="{BB962C8B-B14F-4D97-AF65-F5344CB8AC3E}">
        <p14:creationId xmlns:p14="http://schemas.microsoft.com/office/powerpoint/2010/main" val="3659085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type of football features a Quarterback?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DF888DBD-1F20-4835-A7E5-02EDABF99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D8EE40D6-E5F9-55A1-3CEE-778DD33C07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1D6C87-299E-2586-5FBC-AB0B904E2A59}"/>
              </a:ext>
            </a:extLst>
          </p:cNvPr>
          <p:cNvSpPr txBox="1"/>
          <p:nvPr/>
        </p:nvSpPr>
        <p:spPr>
          <a:xfrm>
            <a:off x="1472184" y="4690775"/>
            <a:ext cx="6199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American Football</a:t>
            </a:r>
          </a:p>
        </p:txBody>
      </p:sp>
    </p:spTree>
    <p:extLst>
      <p:ext uri="{BB962C8B-B14F-4D97-AF65-F5344CB8AC3E}">
        <p14:creationId xmlns:p14="http://schemas.microsoft.com/office/powerpoint/2010/main" val="874002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would you find a “Pommel Horse”?</a:t>
            </a:r>
          </a:p>
        </p:txBody>
      </p:sp>
    </p:spTree>
    <p:extLst>
      <p:ext uri="{BB962C8B-B14F-4D97-AF65-F5344CB8AC3E}">
        <p14:creationId xmlns:p14="http://schemas.microsoft.com/office/powerpoint/2010/main" val="11273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which country did the sport of Taekwondo originate: China, Japan, Korea?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201584AA-CDA0-6656-E0EA-B029281785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A4809A8C-8F5F-8EE5-7B46-D11338E2A7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A91285-D0BD-B3CE-2C94-67C5CBE61D9C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Korea</a:t>
            </a:r>
          </a:p>
        </p:txBody>
      </p:sp>
    </p:spTree>
    <p:extLst>
      <p:ext uri="{BB962C8B-B14F-4D97-AF65-F5344CB8AC3E}">
        <p14:creationId xmlns:p14="http://schemas.microsoft.com/office/powerpoint/2010/main" val="338469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could you score a birdie, an eagle or an albatross?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432EDAFC-FAE8-BC7B-4496-964A556E6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C0ED7292-070A-1757-AD00-88F12439AD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FA639C-5F6E-B5C1-5C0D-FF6BE1B5F888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Golf</a:t>
            </a:r>
          </a:p>
        </p:txBody>
      </p:sp>
    </p:spTree>
    <p:extLst>
      <p:ext uri="{BB962C8B-B14F-4D97-AF65-F5344CB8AC3E}">
        <p14:creationId xmlns:p14="http://schemas.microsoft.com/office/powerpoint/2010/main" val="66889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was the GAA founded: 1874, 1884 or 1894?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B995771-CCBB-D844-60CB-A7F645BCE6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3" y="257552"/>
            <a:ext cx="3535687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E98D008A-F6FA-5435-66D0-18C78E93F8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129D21-11D6-DF83-0CF1-8F7819000FC9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1884</a:t>
            </a:r>
          </a:p>
        </p:txBody>
      </p:sp>
    </p:spTree>
    <p:extLst>
      <p:ext uri="{BB962C8B-B14F-4D97-AF65-F5344CB8AC3E}">
        <p14:creationId xmlns:p14="http://schemas.microsoft.com/office/powerpoint/2010/main" val="244182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3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did the hurling glove say to the sliotar?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522622"/>
            <a:ext cx="7031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Catch you later!</a:t>
            </a:r>
          </a:p>
        </p:txBody>
      </p:sp>
    </p:spTree>
    <p:extLst>
      <p:ext uri="{BB962C8B-B14F-4D97-AF65-F5344CB8AC3E}">
        <p14:creationId xmlns:p14="http://schemas.microsoft.com/office/powerpoint/2010/main" val="268352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D8A0C37F-7D30-74C4-F196-35183BEBD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88" y="180086"/>
            <a:ext cx="5907024" cy="4102100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D49F406-7817-F031-AB99-C047D477B8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8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sports events take place in a Heptathlon?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5FD7F286-4F81-4C19-CE88-985BD22B1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387A12FF-58E5-380C-9D7C-8F78FAA1BC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5F46A8-D9E4-A87C-8300-1989B077AD46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120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6" y="2016248"/>
            <a:ext cx="510235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FC and Atlético FC are two soccer clubs in which Spanish city?</a:t>
            </a:r>
          </a:p>
        </p:txBody>
      </p:sp>
      <p:pic>
        <p:nvPicPr>
          <p:cNvPr id="2052" name="Picture 4" descr="Real Madrid CF - Wikipedia">
            <a:extLst>
              <a:ext uri="{FF2B5EF4-FFF2-40B4-BE49-F238E27FC236}">
                <a16:creationId xmlns:a16="http://schemas.microsoft.com/office/drawing/2014/main" id="{EB409E14-0B1D-AD79-DCC2-8121F5F39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167" y="2147334"/>
            <a:ext cx="1158962" cy="155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Atletico Madrid Logo and symbol, meaning, history, PNG, brand">
            <a:extLst>
              <a:ext uri="{FF2B5EF4-FFF2-40B4-BE49-F238E27FC236}">
                <a16:creationId xmlns:a16="http://schemas.microsoft.com/office/drawing/2014/main" id="{956173B2-F4A0-6A0A-4634-B496C3ED2F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r="25454"/>
          <a:stretch/>
        </p:blipFill>
        <p:spPr bwMode="auto">
          <a:xfrm>
            <a:off x="6723167" y="4001436"/>
            <a:ext cx="1239068" cy="160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63156CB-37AA-24E2-DE97-CE9C4C8B38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E203276D-DB43-326C-1DE9-E669C4077D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FC7107-4C42-C6FF-4E66-2A5B48458B99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Madrid</a:t>
            </a:r>
          </a:p>
        </p:txBody>
      </p:sp>
    </p:spTree>
    <p:extLst>
      <p:ext uri="{BB962C8B-B14F-4D97-AF65-F5344CB8AC3E}">
        <p14:creationId xmlns:p14="http://schemas.microsoft.com/office/powerpoint/2010/main" val="95870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9402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did Ireland first compete at the Olympic games as an independent country: 1924, 1936 or 1952?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A9FAD00C-2F10-3869-A5A7-96FE583C94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FD3554FA-0C6B-FFD6-3B64-C497C1031F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368F64-1877-1413-6B20-CA32C3C531F2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1924</a:t>
            </a:r>
          </a:p>
        </p:txBody>
      </p:sp>
    </p:spTree>
    <p:extLst>
      <p:ext uri="{BB962C8B-B14F-4D97-AF65-F5344CB8AC3E}">
        <p14:creationId xmlns:p14="http://schemas.microsoft.com/office/powerpoint/2010/main" val="131602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colour jersey is worn by the leader in the Tour de France cycling race?</a:t>
            </a:r>
          </a:p>
        </p:txBody>
      </p:sp>
      <p:pic>
        <p:nvPicPr>
          <p:cNvPr id="3" name="Picture 2" descr="A group of people riding bicycles&#10;&#10;Description automatically generated">
            <a:extLst>
              <a:ext uri="{FF2B5EF4-FFF2-40B4-BE49-F238E27FC236}">
                <a16:creationId xmlns:a16="http://schemas.microsoft.com/office/drawing/2014/main" id="{27E36AF6-7F86-FFAA-7680-6541FDE0F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790" y="3746098"/>
            <a:ext cx="3899915" cy="883816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EB7A22F-7E49-AE9E-A955-DC098584D9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EE0B41C5-1253-1716-CB87-57512AF098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8E09E7-F0CF-22FE-847E-B5831E4C4858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Yellow</a:t>
            </a:r>
          </a:p>
        </p:txBody>
      </p:sp>
    </p:spTree>
    <p:extLst>
      <p:ext uri="{BB962C8B-B14F-4D97-AF65-F5344CB8AC3E}">
        <p14:creationId xmlns:p14="http://schemas.microsoft.com/office/powerpoint/2010/main" val="3463011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country has won the FIFA World Cup for men’s soccer the most times: Brazil, Italy or Germany?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74624B77-00FA-88E2-BD87-2EC0E08C80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AA64CD99-2242-001D-AFF9-BD0DE6E7D9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214B50-945A-A638-A80A-49C17B6723DB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Brazil</a:t>
            </a:r>
          </a:p>
        </p:txBody>
      </p:sp>
    </p:spTree>
    <p:extLst>
      <p:ext uri="{BB962C8B-B14F-4D97-AF65-F5344CB8AC3E}">
        <p14:creationId xmlns:p14="http://schemas.microsoft.com/office/powerpoint/2010/main" val="4090778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player must stand behind the “oche” in what sport: tennis, bowling or darts?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BAD0E9FD-3593-756B-FDC6-F7CDB69E7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97" y="334436"/>
            <a:ext cx="3375921" cy="2344390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DBFE0B22-9842-7255-92BD-3312C7779E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334437"/>
            <a:ext cx="3610360" cy="2344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0358C8-D581-F118-81F3-FBCC5EF75BF6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Darts</a:t>
            </a:r>
          </a:p>
        </p:txBody>
      </p:sp>
    </p:spTree>
    <p:extLst>
      <p:ext uri="{BB962C8B-B14F-4D97-AF65-F5344CB8AC3E}">
        <p14:creationId xmlns:p14="http://schemas.microsoft.com/office/powerpoint/2010/main" val="12331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3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279577"/>
            <a:ext cx="6693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was the tiny ghost asked to join the soccer team?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120005"/>
            <a:ext cx="7031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needed a little team spirit!</a:t>
            </a:r>
          </a:p>
        </p:txBody>
      </p:sp>
    </p:spTree>
    <p:extLst>
      <p:ext uri="{BB962C8B-B14F-4D97-AF65-F5344CB8AC3E}">
        <p14:creationId xmlns:p14="http://schemas.microsoft.com/office/powerpoint/2010/main" val="54573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Did you collect all eight letters to earn the Bonus Point? The eight letters were:</a:t>
            </a:r>
            <a:endParaRPr lang="en-IE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black background with yellow and white text&#10;&#10;Description automatically generated">
            <a:extLst>
              <a:ext uri="{FF2B5EF4-FFF2-40B4-BE49-F238E27FC236}">
                <a16:creationId xmlns:a16="http://schemas.microsoft.com/office/drawing/2014/main" id="{AB9D52A2-2EB5-310B-F735-734D8F2DF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18" y="285729"/>
            <a:ext cx="4925578" cy="2438405"/>
          </a:xfrm>
          <a:prstGeom prst="rect">
            <a:avLst/>
          </a:prstGeom>
        </p:spPr>
      </p:pic>
      <p:pic>
        <p:nvPicPr>
          <p:cNvPr id="7" name="Picture 6" descr="A red letter with a black background&#10;&#10;Description automatically generated">
            <a:extLst>
              <a:ext uri="{FF2B5EF4-FFF2-40B4-BE49-F238E27FC236}">
                <a16:creationId xmlns:a16="http://schemas.microsoft.com/office/drawing/2014/main" id="{5F3566B5-9622-B277-3966-8BD968EFBC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161" y="3335044"/>
            <a:ext cx="719329" cy="793771"/>
          </a:xfrm>
          <a:prstGeom prst="rect">
            <a:avLst/>
          </a:prstGeom>
        </p:spPr>
      </p:pic>
      <p:pic>
        <p:nvPicPr>
          <p:cNvPr id="9" name="Picture 8" descr="A yellow letter c on a black background&#10;&#10;Description automatically generated">
            <a:extLst>
              <a:ext uri="{FF2B5EF4-FFF2-40B4-BE49-F238E27FC236}">
                <a16:creationId xmlns:a16="http://schemas.microsoft.com/office/drawing/2014/main" id="{B4095521-5397-9649-0F0F-AE1699B798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890" y="4626315"/>
            <a:ext cx="705110" cy="825556"/>
          </a:xfrm>
          <a:prstGeom prst="rect">
            <a:avLst/>
          </a:prstGeom>
        </p:spPr>
      </p:pic>
      <p:pic>
        <p:nvPicPr>
          <p:cNvPr id="11" name="Picture 10" descr="A blue letter e on a black background&#10;&#10;Description automatically generated">
            <a:extLst>
              <a:ext uri="{FF2B5EF4-FFF2-40B4-BE49-F238E27FC236}">
                <a16:creationId xmlns:a16="http://schemas.microsoft.com/office/drawing/2014/main" id="{53564606-6C72-3B02-178A-E3B91F7911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250" y="4454653"/>
            <a:ext cx="712638" cy="828901"/>
          </a:xfrm>
          <a:prstGeom prst="rect">
            <a:avLst/>
          </a:prstGeom>
        </p:spPr>
      </p:pic>
      <p:pic>
        <p:nvPicPr>
          <p:cNvPr id="13" name="Picture 12" descr="A pink letter g on a black background&#10;&#10;Description automatically generated">
            <a:extLst>
              <a:ext uri="{FF2B5EF4-FFF2-40B4-BE49-F238E27FC236}">
                <a16:creationId xmlns:a16="http://schemas.microsoft.com/office/drawing/2014/main" id="{8D8F1983-8D0F-5275-8469-4F59F263A7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35" y="3335044"/>
            <a:ext cx="688776" cy="941061"/>
          </a:xfrm>
          <a:prstGeom prst="rect">
            <a:avLst/>
          </a:prstGeom>
        </p:spPr>
      </p:pic>
      <p:pic>
        <p:nvPicPr>
          <p:cNvPr id="15" name="Picture 14" descr="A yellow letter in a black background&#10;&#10;Description automatically generated">
            <a:extLst>
              <a:ext uri="{FF2B5EF4-FFF2-40B4-BE49-F238E27FC236}">
                <a16:creationId xmlns:a16="http://schemas.microsoft.com/office/drawing/2014/main" id="{B45562E0-5F83-B8F0-8D36-5048B4EFC9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513" y="2928339"/>
            <a:ext cx="550521" cy="941061"/>
          </a:xfrm>
          <a:prstGeom prst="rect">
            <a:avLst/>
          </a:prstGeom>
        </p:spPr>
      </p:pic>
      <p:pic>
        <p:nvPicPr>
          <p:cNvPr id="17" name="Picture 16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2E17439E-8031-2250-DB7F-0C31392F52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86" y="3266679"/>
            <a:ext cx="618121" cy="785407"/>
          </a:xfrm>
          <a:prstGeom prst="rect">
            <a:avLst/>
          </a:prstGeom>
        </p:spPr>
      </p:pic>
      <p:pic>
        <p:nvPicPr>
          <p:cNvPr id="21" name="Picture 20" descr="A red circle with black background&#10;&#10;Description automatically generated">
            <a:extLst>
              <a:ext uri="{FF2B5EF4-FFF2-40B4-BE49-F238E27FC236}">
                <a16:creationId xmlns:a16="http://schemas.microsoft.com/office/drawing/2014/main" id="{E7F2AA59-E050-63D3-C2BC-4C5A93F3F7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59" y="3093466"/>
            <a:ext cx="719329" cy="814682"/>
          </a:xfrm>
          <a:prstGeom prst="rect">
            <a:avLst/>
          </a:prstGeom>
        </p:spPr>
      </p:pic>
      <p:pic>
        <p:nvPicPr>
          <p:cNvPr id="22" name="Picture 21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A0CE43A0-B599-BBEA-A2A9-DC8689C844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25" y="4680951"/>
            <a:ext cx="618121" cy="78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1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answer was:</a:t>
            </a:r>
            <a:endParaRPr lang="en-IE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black background with yellow and white text&#10;&#10;Description automatically generated">
            <a:extLst>
              <a:ext uri="{FF2B5EF4-FFF2-40B4-BE49-F238E27FC236}">
                <a16:creationId xmlns:a16="http://schemas.microsoft.com/office/drawing/2014/main" id="{AB9D52A2-2EB5-310B-F735-734D8F2DF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18" y="285729"/>
            <a:ext cx="4925578" cy="2438405"/>
          </a:xfrm>
          <a:prstGeom prst="rect">
            <a:avLst/>
          </a:prstGeom>
        </p:spPr>
      </p:pic>
      <p:pic>
        <p:nvPicPr>
          <p:cNvPr id="7" name="Picture 6" descr="A red letter with a black background&#10;&#10;Description automatically generated">
            <a:extLst>
              <a:ext uri="{FF2B5EF4-FFF2-40B4-BE49-F238E27FC236}">
                <a16:creationId xmlns:a16="http://schemas.microsoft.com/office/drawing/2014/main" id="{5F3566B5-9622-B277-3966-8BD968EFBC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719" y="3945954"/>
            <a:ext cx="719329" cy="793771"/>
          </a:xfrm>
          <a:prstGeom prst="rect">
            <a:avLst/>
          </a:prstGeom>
        </p:spPr>
      </p:pic>
      <p:pic>
        <p:nvPicPr>
          <p:cNvPr id="9" name="Picture 8" descr="A yellow letter c on a black background&#10;&#10;Description automatically generated">
            <a:extLst>
              <a:ext uri="{FF2B5EF4-FFF2-40B4-BE49-F238E27FC236}">
                <a16:creationId xmlns:a16="http://schemas.microsoft.com/office/drawing/2014/main" id="{B4095521-5397-9649-0F0F-AE1699B798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33" y="3914169"/>
            <a:ext cx="705110" cy="825556"/>
          </a:xfrm>
          <a:prstGeom prst="rect">
            <a:avLst/>
          </a:prstGeom>
        </p:spPr>
      </p:pic>
      <p:pic>
        <p:nvPicPr>
          <p:cNvPr id="11" name="Picture 10" descr="A blue letter e on a black background&#10;&#10;Description automatically generated">
            <a:extLst>
              <a:ext uri="{FF2B5EF4-FFF2-40B4-BE49-F238E27FC236}">
                <a16:creationId xmlns:a16="http://schemas.microsoft.com/office/drawing/2014/main" id="{53564606-6C72-3B02-178A-E3B91F7911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65" y="3954318"/>
            <a:ext cx="712638" cy="828901"/>
          </a:xfrm>
          <a:prstGeom prst="rect">
            <a:avLst/>
          </a:prstGeom>
        </p:spPr>
      </p:pic>
      <p:pic>
        <p:nvPicPr>
          <p:cNvPr id="13" name="Picture 12" descr="A pink letter g on a black background&#10;&#10;Description automatically generated">
            <a:extLst>
              <a:ext uri="{FF2B5EF4-FFF2-40B4-BE49-F238E27FC236}">
                <a16:creationId xmlns:a16="http://schemas.microsoft.com/office/drawing/2014/main" id="{8D8F1983-8D0F-5275-8469-4F59F263A7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173" y="3997812"/>
            <a:ext cx="688776" cy="941061"/>
          </a:xfrm>
          <a:prstGeom prst="rect">
            <a:avLst/>
          </a:prstGeom>
        </p:spPr>
      </p:pic>
      <p:pic>
        <p:nvPicPr>
          <p:cNvPr id="15" name="Picture 14" descr="A yellow letter in a black background&#10;&#10;Description automatically generated">
            <a:extLst>
              <a:ext uri="{FF2B5EF4-FFF2-40B4-BE49-F238E27FC236}">
                <a16:creationId xmlns:a16="http://schemas.microsoft.com/office/drawing/2014/main" id="{B45562E0-5F83-B8F0-8D36-5048B4EFC9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704" y="3856416"/>
            <a:ext cx="550521" cy="941061"/>
          </a:xfrm>
          <a:prstGeom prst="rect">
            <a:avLst/>
          </a:prstGeom>
        </p:spPr>
      </p:pic>
      <p:pic>
        <p:nvPicPr>
          <p:cNvPr id="17" name="Picture 16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2E17439E-8031-2250-DB7F-0C31392F52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979" y="3954318"/>
            <a:ext cx="618121" cy="785407"/>
          </a:xfrm>
          <a:prstGeom prst="rect">
            <a:avLst/>
          </a:prstGeom>
        </p:spPr>
      </p:pic>
      <p:pic>
        <p:nvPicPr>
          <p:cNvPr id="21" name="Picture 20" descr="A red circle with black background&#10;&#10;Description automatically generated">
            <a:extLst>
              <a:ext uri="{FF2B5EF4-FFF2-40B4-BE49-F238E27FC236}">
                <a16:creationId xmlns:a16="http://schemas.microsoft.com/office/drawing/2014/main" id="{E7F2AA59-E050-63D3-C2BC-4C5A93F3F7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768" y="3945954"/>
            <a:ext cx="719329" cy="814682"/>
          </a:xfrm>
          <a:prstGeom prst="rect">
            <a:avLst/>
          </a:prstGeom>
        </p:spPr>
      </p:pic>
      <p:pic>
        <p:nvPicPr>
          <p:cNvPr id="22" name="Picture 21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A0CE43A0-B599-BBEA-A2A9-DC8689C844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363" y="3997812"/>
            <a:ext cx="618121" cy="78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71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6" y="1536174"/>
            <a:ext cx="6693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>
                  <a:solidFill>
                    <a:sysClr val="windowText" lastClr="000000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TO CHECK THE FINAL SCORES</a:t>
            </a:r>
          </a:p>
        </p:txBody>
      </p:sp>
    </p:spTree>
    <p:extLst>
      <p:ext uri="{BB962C8B-B14F-4D97-AF65-F5344CB8AC3E}">
        <p14:creationId xmlns:p14="http://schemas.microsoft.com/office/powerpoint/2010/main" val="143483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04ACB32B-603F-8FEC-700A-01416186B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0" y="1540764"/>
            <a:ext cx="6571060" cy="377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do contestants take part in a “Puissance” competition: Showjumping, Judo or Diving?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6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supporters of which English Premiership soccer team are referred to as the “Magpies” or the “Toon Army”?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9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what US city do sports teams go to buy new strips?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2336291" y="4522174"/>
            <a:ext cx="4471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Jersey!</a:t>
            </a:r>
          </a:p>
        </p:txBody>
      </p:sp>
    </p:spTree>
    <p:extLst>
      <p:ext uri="{BB962C8B-B14F-4D97-AF65-F5344CB8AC3E}">
        <p14:creationId xmlns:p14="http://schemas.microsoft.com/office/powerpoint/2010/main" val="59061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you add together all the numbers on a dart board, what would the total be?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4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term is used for the score 40-40 in tennis?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in a Velodrome?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3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country’s women’s soccer team is known as the “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Matildas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285729"/>
            <a:ext cx="424282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4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2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279577"/>
            <a:ext cx="6693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are scrambled eggs and bad camogie teams similar?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120005"/>
            <a:ext cx="7031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They’ve both been beaten!</a:t>
            </a:r>
          </a:p>
        </p:txBody>
      </p:sp>
    </p:spTree>
    <p:extLst>
      <p:ext uri="{BB962C8B-B14F-4D97-AF65-F5344CB8AC3E}">
        <p14:creationId xmlns:p14="http://schemas.microsoft.com/office/powerpoint/2010/main" val="142949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04ACB32B-603F-8FEC-700A-01416186B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0" y="461772"/>
            <a:ext cx="6571060" cy="3776471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E2300053-D917-DA16-A4B6-A967756D99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71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do contestants take part in a “Puissance” competition: Showjumping, Judo or Diving?</a:t>
            </a:r>
          </a:p>
        </p:txBody>
      </p:sp>
      <p:pic>
        <p:nvPicPr>
          <p:cNvPr id="7" name="Picture 6" descr="A yellow and white text&#10;&#10;Description automatically generated">
            <a:extLst>
              <a:ext uri="{FF2B5EF4-FFF2-40B4-BE49-F238E27FC236}">
                <a16:creationId xmlns:a16="http://schemas.microsoft.com/office/drawing/2014/main" id="{CC6FF716-1ECA-8441-1535-382404443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AC8FBAFD-9F18-3011-ED91-004ECE19D1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DEBAF6-022F-A77D-8ACD-F911688052AF}"/>
              </a:ext>
            </a:extLst>
          </p:cNvPr>
          <p:cNvSpPr txBox="1"/>
          <p:nvPr/>
        </p:nvSpPr>
        <p:spPr>
          <a:xfrm>
            <a:off x="2322575" y="4711852"/>
            <a:ext cx="462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Showjumping</a:t>
            </a:r>
          </a:p>
        </p:txBody>
      </p:sp>
    </p:spTree>
    <p:extLst>
      <p:ext uri="{BB962C8B-B14F-4D97-AF65-F5344CB8AC3E}">
        <p14:creationId xmlns:p14="http://schemas.microsoft.com/office/powerpoint/2010/main" val="356316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supporters of which English Premiership soccer team are referred to as the “Magpies” or the “Toon Army”?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3DD46947-F6EE-6F0D-DFA1-F2C5EF2810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9306446-729D-89D4-699F-CE219B4715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2D76CC-7D9D-88A5-4DF4-353CDBE98987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Newcastle</a:t>
            </a:r>
          </a:p>
        </p:txBody>
      </p:sp>
    </p:spTree>
    <p:extLst>
      <p:ext uri="{BB962C8B-B14F-4D97-AF65-F5344CB8AC3E}">
        <p14:creationId xmlns:p14="http://schemas.microsoft.com/office/powerpoint/2010/main" val="79160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you add together all the numbers on a dart board, what would the total be?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B005A30B-96B5-8C97-59E7-FF22F2AC60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01ECA89-4650-D571-BE32-44820FC5D0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256F70-9A76-A4F0-5378-0602BD8B6DCF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210</a:t>
            </a:r>
          </a:p>
        </p:txBody>
      </p:sp>
    </p:spTree>
    <p:extLst>
      <p:ext uri="{BB962C8B-B14F-4D97-AF65-F5344CB8AC3E}">
        <p14:creationId xmlns:p14="http://schemas.microsoft.com/office/powerpoint/2010/main" val="64948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6" name="Picture 25" descr="A yellow and white text&#10;&#10;Description automatically generated">
            <a:extLst>
              <a:ext uri="{FF2B5EF4-FFF2-40B4-BE49-F238E27FC236}">
                <a16:creationId xmlns:a16="http://schemas.microsoft.com/office/drawing/2014/main" id="{8682E065-0A10-9EA7-E917-D936549C6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214" y="1415066"/>
            <a:ext cx="5719572" cy="40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8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term is used for the score 40-40 in tennis?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4A48D2EA-1171-6239-703A-E5AA7B3C26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AC716202-332A-DD5C-B0C2-4CBF94A462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6095F9-57D2-04CC-D3CE-265EC7C810C0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Deuce</a:t>
            </a:r>
          </a:p>
        </p:txBody>
      </p:sp>
    </p:spTree>
    <p:extLst>
      <p:ext uri="{BB962C8B-B14F-4D97-AF65-F5344CB8AC3E}">
        <p14:creationId xmlns:p14="http://schemas.microsoft.com/office/powerpoint/2010/main" val="170426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in a Velodrome?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777008D7-1A91-2C92-CE9B-5FEDF8414A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EC0390E-A53D-3FBA-4084-5FF894B2C3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8F327C-3730-E5EB-0CF0-0E3CEA2B4BC8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Cycling</a:t>
            </a:r>
          </a:p>
        </p:txBody>
      </p:sp>
    </p:spTree>
    <p:extLst>
      <p:ext uri="{BB962C8B-B14F-4D97-AF65-F5344CB8AC3E}">
        <p14:creationId xmlns:p14="http://schemas.microsoft.com/office/powerpoint/2010/main" val="242461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country’s women’s soccer team is known as the “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Matildas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726888AD-9701-FB07-9E81-D2263D558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7" y="512516"/>
            <a:ext cx="3273553" cy="1881352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22D626E9-5896-42FE-20C6-35344F8A44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76" y="451715"/>
            <a:ext cx="3070864" cy="1994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FB438D-1EE1-5D45-4BF8-8F947A6EBE00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Australia</a:t>
            </a:r>
          </a:p>
        </p:txBody>
      </p:sp>
    </p:spTree>
    <p:extLst>
      <p:ext uri="{BB962C8B-B14F-4D97-AF65-F5344CB8AC3E}">
        <p14:creationId xmlns:p14="http://schemas.microsoft.com/office/powerpoint/2010/main" val="36909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2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279577"/>
            <a:ext cx="6693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did the basketball player bring his suitcase to the game?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120005"/>
            <a:ext cx="7031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he travelled a lot!</a:t>
            </a:r>
          </a:p>
        </p:txBody>
      </p:sp>
    </p:spTree>
    <p:extLst>
      <p:ext uri="{BB962C8B-B14F-4D97-AF65-F5344CB8AC3E}">
        <p14:creationId xmlns:p14="http://schemas.microsoft.com/office/powerpoint/2010/main" val="1088462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98447" y="1351508"/>
            <a:ext cx="66934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>
                  <a:solidFill>
                    <a:sysClr val="windowText" lastClr="000000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HOPE YOU ALL ENJOYED THE SPORTS TABLE QUIZ!</a:t>
            </a:r>
          </a:p>
        </p:txBody>
      </p:sp>
    </p:spTree>
    <p:extLst>
      <p:ext uri="{BB962C8B-B14F-4D97-AF65-F5344CB8AC3E}">
        <p14:creationId xmlns:p14="http://schemas.microsoft.com/office/powerpoint/2010/main" val="3145928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B66F4D-11ED-17AA-8968-FFE6423EB71A}"/>
              </a:ext>
            </a:extLst>
          </p:cNvPr>
          <p:cNvSpPr txBox="1"/>
          <p:nvPr/>
        </p:nvSpPr>
        <p:spPr>
          <a:xfrm>
            <a:off x="1051559" y="1601346"/>
            <a:ext cx="704087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be aware of the following conditions before using this resource.</a:t>
            </a:r>
          </a:p>
          <a:p>
            <a:endParaRPr lang="en-IE" sz="1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3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DO:</a:t>
            </a:r>
            <a:endParaRPr lang="en-IE" sz="1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this resource available to your pupils in a private enclosed online space eg. Google Classroom, Seesaw, Edublogs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Tell others if you have found it useful.</a:t>
            </a:r>
            <a:b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IE" sz="1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3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this resource available to participants on any type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 this resource with other teachers in online groups eg. Facebook Groups, WhatsApp Groups etc.</a:t>
            </a:r>
          </a:p>
          <a:p>
            <a:endParaRPr lang="en-IE" sz="1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Kind regards, Seomra Ranga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88E350-321D-3A50-7A40-C68F723F0F5B}"/>
              </a:ext>
            </a:extLst>
          </p:cNvPr>
          <p:cNvSpPr txBox="1"/>
          <p:nvPr/>
        </p:nvSpPr>
        <p:spPr>
          <a:xfrm>
            <a:off x="2576659" y="1075974"/>
            <a:ext cx="3990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40614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C38656-0B8F-31A9-AD35-D97FEC64D639}"/>
              </a:ext>
            </a:extLst>
          </p:cNvPr>
          <p:cNvSpPr txBox="1"/>
          <p:nvPr/>
        </p:nvSpPr>
        <p:spPr>
          <a:xfrm>
            <a:off x="980996" y="1103928"/>
            <a:ext cx="2632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Resources used in this file from: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59434C-3D93-6315-3841-3049F6A7317D}"/>
              </a:ext>
            </a:extLst>
          </p:cNvPr>
          <p:cNvSpPr txBox="1"/>
          <p:nvPr/>
        </p:nvSpPr>
        <p:spPr>
          <a:xfrm>
            <a:off x="3793647" y="1852007"/>
            <a:ext cx="2236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94E816-766D-0A2E-AF00-B81600F43C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85" y="1822325"/>
            <a:ext cx="1835696" cy="367139"/>
          </a:xfrm>
          <a:prstGeom prst="rect">
            <a:avLst/>
          </a:prstGeom>
        </p:spPr>
      </p:pic>
      <p:pic>
        <p:nvPicPr>
          <p:cNvPr id="6" name="Picture 5" descr="A cartoon child with hearts&#10;&#10;Description automatically generated">
            <a:extLst>
              <a:ext uri="{FF2B5EF4-FFF2-40B4-BE49-F238E27FC236}">
                <a16:creationId xmlns:a16="http://schemas.microsoft.com/office/drawing/2014/main" id="{301EE4C6-24CD-0C0B-C95C-9DA8850D09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03" y="2322697"/>
            <a:ext cx="533013" cy="554773"/>
          </a:xfrm>
          <a:prstGeom prst="rect">
            <a:avLst/>
          </a:prstGeom>
        </p:spPr>
      </p:pic>
      <p:pic>
        <p:nvPicPr>
          <p:cNvPr id="7" name="Picture 6" descr="A red heart with a green leaf and text&#10;&#10;Description automatically generated">
            <a:extLst>
              <a:ext uri="{FF2B5EF4-FFF2-40B4-BE49-F238E27FC236}">
                <a16:creationId xmlns:a16="http://schemas.microsoft.com/office/drawing/2014/main" id="{1043AA48-CB7F-E457-6B40-4A409FC36F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03" y="3010703"/>
            <a:ext cx="692275" cy="692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E219A4-A736-098A-EDF6-974F5544AC75}"/>
              </a:ext>
            </a:extLst>
          </p:cNvPr>
          <p:cNvSpPr txBox="1"/>
          <p:nvPr/>
        </p:nvSpPr>
        <p:spPr>
          <a:xfrm>
            <a:off x="3793647" y="2461583"/>
            <a:ext cx="2236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8"/>
              </a:rPr>
              <a:t>https://www.teacherspayteachers.com/Store/Victoria-Saied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FF6996-2AFB-2394-4952-BBAF38674FA4}"/>
              </a:ext>
            </a:extLst>
          </p:cNvPr>
          <p:cNvSpPr txBox="1"/>
          <p:nvPr/>
        </p:nvSpPr>
        <p:spPr>
          <a:xfrm>
            <a:off x="3793647" y="3218340"/>
            <a:ext cx="2236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https://www.teacherspayteachers.com/Store/Best-Teacher-Tools</a:t>
            </a:r>
            <a:r>
              <a:rPr lang="en-IE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IE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1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F04FAE-1A01-5ACE-509A-C17BF35EBD09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3" name="Picture 2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87763C5C-33CE-68F5-685F-E034640279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2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Front Crawl and Butterfly are strokes in what sport?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0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49103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surname of the tennis sisters Venus and Serena?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  <p:pic>
        <p:nvPicPr>
          <p:cNvPr id="3074" name="Picture 2" descr="Directors cut-Raising Tennis Aces: Richard, Venus and Serena Williams Story  - Black History Walks">
            <a:extLst>
              <a:ext uri="{FF2B5EF4-FFF2-40B4-BE49-F238E27FC236}">
                <a16:creationId xmlns:a16="http://schemas.microsoft.com/office/drawing/2014/main" id="{3D2044D1-2E9D-D128-FB61-2ED1FC74DC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0" t="44" r="6600"/>
          <a:stretch/>
        </p:blipFill>
        <p:spPr bwMode="auto">
          <a:xfrm>
            <a:off x="5193792" y="2497761"/>
            <a:ext cx="2953511" cy="207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10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5730B21-135B-2167-6D3E-D98BBF77B3BC}"/>
              </a:ext>
            </a:extLst>
          </p:cNvPr>
          <p:cNvSpPr txBox="1"/>
          <p:nvPr/>
        </p:nvSpPr>
        <p:spPr>
          <a:xfrm>
            <a:off x="1088136" y="2377841"/>
            <a:ext cx="6967728" cy="3046988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sure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have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written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table/team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letter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sheet</a:t>
            </a:r>
            <a:endParaRPr lang="fr-CA" alt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Write the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round 1-8 on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sheet</a:t>
            </a:r>
            <a:endParaRPr lang="fr-CA" alt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Try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not to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shout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out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answers</a:t>
            </a:r>
            <a:endParaRPr lang="fr-CA" alt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22" descr="A yellow and white text&#10;&#10;Description automatically generated">
            <a:extLst>
              <a:ext uri="{FF2B5EF4-FFF2-40B4-BE49-F238E27FC236}">
                <a16:creationId xmlns:a16="http://schemas.microsoft.com/office/drawing/2014/main" id="{243A30C1-E646-CED9-A3D9-DB811CF53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04" y="380997"/>
            <a:ext cx="4535433" cy="2438405"/>
          </a:xfrm>
          <a:prstGeom prst="rect">
            <a:avLst/>
          </a:prstGeom>
        </p:spPr>
      </p:pic>
      <p:pic>
        <p:nvPicPr>
          <p:cNvPr id="25" name="Picture 24" descr="A yellow and orange text&#10;&#10;Description automatically generated">
            <a:extLst>
              <a:ext uri="{FF2B5EF4-FFF2-40B4-BE49-F238E27FC236}">
                <a16:creationId xmlns:a16="http://schemas.microsoft.com/office/drawing/2014/main" id="{C52C9E51-A02A-D92A-7844-7783084D3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403" y="380997"/>
            <a:ext cx="2389637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6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507797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uses a shuttlecock?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  <p:pic>
        <p:nvPicPr>
          <p:cNvPr id="3" name="Picture 2" descr="A white shuttlecock on a black background&#10;&#10;Description automatically generated">
            <a:extLst>
              <a:ext uri="{FF2B5EF4-FFF2-40B4-BE49-F238E27FC236}">
                <a16:creationId xmlns:a16="http://schemas.microsoft.com/office/drawing/2014/main" id="{DB68A4B8-CB6E-D6F6-69D9-E21FD8E81E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819" y="1990855"/>
            <a:ext cx="3694893" cy="2696392"/>
          </a:xfrm>
          <a:prstGeom prst="rect">
            <a:avLst/>
          </a:prstGeom>
        </p:spPr>
      </p:pic>
      <p:pic>
        <p:nvPicPr>
          <p:cNvPr id="16" name="Picture 15" descr="A pink letter n on a black background&#10;&#10;Description automatically generated">
            <a:extLst>
              <a:ext uri="{FF2B5EF4-FFF2-40B4-BE49-F238E27FC236}">
                <a16:creationId xmlns:a16="http://schemas.microsoft.com/office/drawing/2014/main" id="{5BFEED2E-1430-EE89-F51D-3122052443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05" y="6485400"/>
            <a:ext cx="247580" cy="31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97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09473" y="1879088"/>
            <a:ext cx="51937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maximum score a player can get on one visit to the table in a game of snooker?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  <p:pic>
        <p:nvPicPr>
          <p:cNvPr id="3" name="Picture 2" descr="A pool table with balls and cue sticks&#10;&#10;Description automatically generated">
            <a:extLst>
              <a:ext uri="{FF2B5EF4-FFF2-40B4-BE49-F238E27FC236}">
                <a16:creationId xmlns:a16="http://schemas.microsoft.com/office/drawing/2014/main" id="{B56450BE-A572-6C26-1769-72A1E9A576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98" y="3296412"/>
            <a:ext cx="3465578" cy="231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5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GAA county team’s  colours are Green and Red: Meath, Monaghan or Mayo?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0779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number jersey did Johnny Sexton wear when playing for the Ireland Rugby team?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1" y="252981"/>
            <a:ext cx="3462535" cy="2438405"/>
          </a:xfrm>
          <a:prstGeom prst="rect">
            <a:avLst/>
          </a:prstGeom>
        </p:spPr>
      </p:pic>
      <p:pic>
        <p:nvPicPr>
          <p:cNvPr id="4102" name="Picture 6" descr="Johnny Sexton suffers hilarious lost in translation moment while being  grilled on Ireland's opening World Cup victory | The Irish Sun">
            <a:extLst>
              <a:ext uri="{FF2B5EF4-FFF2-40B4-BE49-F238E27FC236}">
                <a16:creationId xmlns:a16="http://schemas.microsoft.com/office/drawing/2014/main" id="{DC20267D-0864-1796-F2E8-B200084AD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393" y="2523744"/>
            <a:ext cx="1809177" cy="213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20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harder to catch the faster you run?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2336291" y="4522174"/>
            <a:ext cx="4471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breath!</a:t>
            </a:r>
          </a:p>
        </p:txBody>
      </p:sp>
    </p:spTree>
    <p:extLst>
      <p:ext uri="{BB962C8B-B14F-4D97-AF65-F5344CB8AC3E}">
        <p14:creationId xmlns:p14="http://schemas.microsoft.com/office/powerpoint/2010/main" val="915084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86682B0C-E7F9-47AD-3BE0-3D0F0F946A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585" y="438912"/>
            <a:ext cx="5647150" cy="4005071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BA21541B-CD79-096D-3952-E06C7BE475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1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shape is the ball used in a game of rugby?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CEC52F2-8853-6DAE-7012-5903BF54B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7A8D7B-BF88-21B8-8141-50F1573802F5}"/>
              </a:ext>
            </a:extLst>
          </p:cNvPr>
          <p:cNvSpPr txBox="1"/>
          <p:nvPr/>
        </p:nvSpPr>
        <p:spPr>
          <a:xfrm>
            <a:off x="3538728" y="4645152"/>
            <a:ext cx="2084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Oval</a:t>
            </a:r>
          </a:p>
        </p:txBody>
      </p:sp>
    </p:spTree>
    <p:extLst>
      <p:ext uri="{BB962C8B-B14F-4D97-AF65-F5344CB8AC3E}">
        <p14:creationId xmlns:p14="http://schemas.microsoft.com/office/powerpoint/2010/main" val="92435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25468" y="2016248"/>
            <a:ext cx="457580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what sport do you associate Katie Taylor?</a:t>
            </a:r>
          </a:p>
        </p:txBody>
      </p:sp>
      <p:pic>
        <p:nvPicPr>
          <p:cNvPr id="1026" name="Picture 2" descr="Katie TAYLOR">
            <a:extLst>
              <a:ext uri="{FF2B5EF4-FFF2-40B4-BE49-F238E27FC236}">
                <a16:creationId xmlns:a16="http://schemas.microsoft.com/office/drawing/2014/main" id="{B12B7D7C-6D37-99EF-E0CD-C077060F7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416" y="2535938"/>
            <a:ext cx="2349244" cy="234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754AF2FE-8B47-FE38-9B47-CFDB8A11FB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76639C5-A59A-CB9D-06E7-DCFA24B8D7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C9E9B2-2688-91C1-D14B-4C82BACF8900}"/>
              </a:ext>
            </a:extLst>
          </p:cNvPr>
          <p:cNvSpPr txBox="1"/>
          <p:nvPr/>
        </p:nvSpPr>
        <p:spPr>
          <a:xfrm>
            <a:off x="3182113" y="4645152"/>
            <a:ext cx="24414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Boxing</a:t>
            </a:r>
          </a:p>
        </p:txBody>
      </p:sp>
    </p:spTree>
    <p:extLst>
      <p:ext uri="{BB962C8B-B14F-4D97-AF65-F5344CB8AC3E}">
        <p14:creationId xmlns:p14="http://schemas.microsoft.com/office/powerpoint/2010/main" val="201303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88720" y="1979741"/>
            <a:ext cx="51023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name of the ball used in hurling/camogie?</a:t>
            </a:r>
          </a:p>
        </p:txBody>
      </p:sp>
      <p:pic>
        <p:nvPicPr>
          <p:cNvPr id="2052" name="Picture 4" descr="Boy playing hurling almost died after sliotar struck him in chest and heart  stopped beating - and was saved by mum's CPR | The Irish Sun">
            <a:extLst>
              <a:ext uri="{FF2B5EF4-FFF2-40B4-BE49-F238E27FC236}">
                <a16:creationId xmlns:a16="http://schemas.microsoft.com/office/drawing/2014/main" id="{9BE23327-FBF7-3A10-5460-80F58B3323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9" t="3956" r="14981" b="4039"/>
          <a:stretch/>
        </p:blipFill>
        <p:spPr bwMode="auto">
          <a:xfrm>
            <a:off x="6172200" y="2709674"/>
            <a:ext cx="1874519" cy="18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E092D781-A921-21E0-8AFF-6A9F913D5E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D47C8863-36D6-E0C2-574F-5F94DF9AAC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B00D45-F5C8-E6D8-D248-118E32902B8A}"/>
              </a:ext>
            </a:extLst>
          </p:cNvPr>
          <p:cNvSpPr txBox="1"/>
          <p:nvPr/>
        </p:nvSpPr>
        <p:spPr>
          <a:xfrm>
            <a:off x="3415284" y="4665091"/>
            <a:ext cx="231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Sliotar</a:t>
            </a:r>
          </a:p>
        </p:txBody>
      </p:sp>
    </p:spTree>
    <p:extLst>
      <p:ext uri="{BB962C8B-B14F-4D97-AF65-F5344CB8AC3E}">
        <p14:creationId xmlns:p14="http://schemas.microsoft.com/office/powerpoint/2010/main" val="231688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3" name="Picture 22" descr="A yellow and white text&#10;&#10;Description automatically generated">
            <a:extLst>
              <a:ext uri="{FF2B5EF4-FFF2-40B4-BE49-F238E27FC236}">
                <a16:creationId xmlns:a16="http://schemas.microsoft.com/office/drawing/2014/main" id="{243A30C1-E646-CED9-A3D9-DB811CF53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04" y="380997"/>
            <a:ext cx="4535433" cy="2438405"/>
          </a:xfrm>
          <a:prstGeom prst="rect">
            <a:avLst/>
          </a:prstGeom>
        </p:spPr>
      </p:pic>
      <p:pic>
        <p:nvPicPr>
          <p:cNvPr id="25" name="Picture 24" descr="A yellow and orange text&#10;&#10;Description automatically generated">
            <a:extLst>
              <a:ext uri="{FF2B5EF4-FFF2-40B4-BE49-F238E27FC236}">
                <a16:creationId xmlns:a16="http://schemas.microsoft.com/office/drawing/2014/main" id="{C52C9E51-A02A-D92A-7844-7783084D3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403" y="380997"/>
            <a:ext cx="2389637" cy="2438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A53A16-8826-2EB5-BB30-2170426BE63F}"/>
              </a:ext>
            </a:extLst>
          </p:cNvPr>
          <p:cNvSpPr txBox="1"/>
          <p:nvPr/>
        </p:nvSpPr>
        <p:spPr>
          <a:xfrm>
            <a:off x="1122303" y="2171419"/>
            <a:ext cx="6899393" cy="353943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team mates and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agree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write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down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Don’t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worry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about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spellings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you’re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not sure of the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fr-CA" alt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best possible </a:t>
            </a:r>
            <a:r>
              <a:rPr lang="fr-CA" alt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guess</a:t>
            </a:r>
            <a:endParaRPr lang="fr-CA" alt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soccer, what do the letters “VAR” stand for?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FF947FF-6A6D-28B2-84DD-4622B9504C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6093A5CC-18FA-A401-CB0F-D8B21606EF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7223B9-61E9-C1D8-F37C-AF906DCFE0B0}"/>
              </a:ext>
            </a:extLst>
          </p:cNvPr>
          <p:cNvSpPr txBox="1"/>
          <p:nvPr/>
        </p:nvSpPr>
        <p:spPr>
          <a:xfrm>
            <a:off x="998209" y="4645152"/>
            <a:ext cx="7193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Video Assistant Referee</a:t>
            </a:r>
          </a:p>
        </p:txBody>
      </p:sp>
    </p:spTree>
    <p:extLst>
      <p:ext uri="{BB962C8B-B14F-4D97-AF65-F5344CB8AC3E}">
        <p14:creationId xmlns:p14="http://schemas.microsoft.com/office/powerpoint/2010/main" val="401193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488289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colours of the five rings on the Olympic Flag are blue, yellow, green, red and what other colour?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6D8A63F-4101-BFDC-AB50-5E4B94D70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56FF99EE-E33F-9F63-C16A-B458E2CEDF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A3A259-4461-760A-5398-0F526B969CC4}"/>
              </a:ext>
            </a:extLst>
          </p:cNvPr>
          <p:cNvSpPr txBox="1"/>
          <p:nvPr/>
        </p:nvSpPr>
        <p:spPr>
          <a:xfrm>
            <a:off x="3538728" y="4645152"/>
            <a:ext cx="2084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Black</a:t>
            </a:r>
          </a:p>
        </p:txBody>
      </p:sp>
      <p:pic>
        <p:nvPicPr>
          <p:cNvPr id="9" name="Picture 8" descr="A group of rings with different colors&#10;&#10;Description automatically generated">
            <a:extLst>
              <a:ext uri="{FF2B5EF4-FFF2-40B4-BE49-F238E27FC236}">
                <a16:creationId xmlns:a16="http://schemas.microsoft.com/office/drawing/2014/main" id="{CB9ECB81-7307-C5BD-8BB5-94A5826F57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460" y="3429000"/>
            <a:ext cx="2359836" cy="157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3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50109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would you find a “Pommel Horse”?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93049E3E-564D-9A62-63A1-3EF8C33281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9" y="240421"/>
            <a:ext cx="3438151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7C85F0C-3F4C-BF2A-A274-3A0BB77194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753467-3BBB-B39F-6AC2-D5EE214D40B6}"/>
              </a:ext>
            </a:extLst>
          </p:cNvPr>
          <p:cNvSpPr txBox="1"/>
          <p:nvPr/>
        </p:nvSpPr>
        <p:spPr>
          <a:xfrm>
            <a:off x="2441448" y="4821478"/>
            <a:ext cx="4261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Gymnastics</a:t>
            </a:r>
          </a:p>
        </p:txBody>
      </p:sp>
      <p:pic>
        <p:nvPicPr>
          <p:cNvPr id="7" name="Picture 6" descr="A close-up of a gymnastic equipment&#10;&#10;Description automatically generated">
            <a:extLst>
              <a:ext uri="{FF2B5EF4-FFF2-40B4-BE49-F238E27FC236}">
                <a16:creationId xmlns:a16="http://schemas.microsoft.com/office/drawing/2014/main" id="{6EE9C6A9-53F5-4829-04F0-2CE009A75B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2468275"/>
            <a:ext cx="2414016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7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1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did the golfer wear two pairs of trousers?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74419" y="3946102"/>
            <a:ext cx="6995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case she got a hole in one!</a:t>
            </a:r>
          </a:p>
        </p:txBody>
      </p:sp>
    </p:spTree>
    <p:extLst>
      <p:ext uri="{BB962C8B-B14F-4D97-AF65-F5344CB8AC3E}">
        <p14:creationId xmlns:p14="http://schemas.microsoft.com/office/powerpoint/2010/main" val="240886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C485BEE-3C10-BE71-6B87-457A946305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534" y="1462240"/>
            <a:ext cx="5624932" cy="393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7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7365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Yes or No: has Ireland ever hosted the final of the UEFA Champions League?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pic>
        <p:nvPicPr>
          <p:cNvPr id="1028" name="Picture 4" descr="List of European Cup and UEFA Champions League finals - Wikipedia">
            <a:extLst>
              <a:ext uri="{FF2B5EF4-FFF2-40B4-BE49-F238E27FC236}">
                <a16:creationId xmlns:a16="http://schemas.microsoft.com/office/drawing/2014/main" id="{22F5C6E3-FA16-9A86-477B-E7AB1437B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79" y="2344401"/>
            <a:ext cx="2085325" cy="27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blue letter e on a black background&#10;&#10;Description automatically generated">
            <a:extLst>
              <a:ext uri="{FF2B5EF4-FFF2-40B4-BE49-F238E27FC236}">
                <a16:creationId xmlns:a16="http://schemas.microsoft.com/office/drawing/2014/main" id="{93EF3769-A591-B3E1-7E04-35232B01CB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897" y="697137"/>
            <a:ext cx="285438" cy="33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4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6568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at Fairyhouse, Punchestown and Leopardstown in Ireland?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8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39165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county are GAA games played in Semple Stadium?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9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20293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term used in 10-pin bowling when all the pins are knocked down in the first ball of a frame?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pic>
        <p:nvPicPr>
          <p:cNvPr id="4" name="Picture 3" descr="A bowling pin with red stripes&#10;&#10;Description automatically generated">
            <a:extLst>
              <a:ext uri="{FF2B5EF4-FFF2-40B4-BE49-F238E27FC236}">
                <a16:creationId xmlns:a16="http://schemas.microsoft.com/office/drawing/2014/main" id="{104897B6-97E8-8CFD-602D-DB503EC2EF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8" y="2016248"/>
            <a:ext cx="2648204" cy="366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3" name="Picture 22" descr="A yellow and white text&#10;&#10;Description automatically generated">
            <a:extLst>
              <a:ext uri="{FF2B5EF4-FFF2-40B4-BE49-F238E27FC236}">
                <a16:creationId xmlns:a16="http://schemas.microsoft.com/office/drawing/2014/main" id="{243A30C1-E646-CED9-A3D9-DB811CF53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04" y="380997"/>
            <a:ext cx="4535433" cy="2438405"/>
          </a:xfrm>
          <a:prstGeom prst="rect">
            <a:avLst/>
          </a:prstGeom>
        </p:spPr>
      </p:pic>
      <p:pic>
        <p:nvPicPr>
          <p:cNvPr id="25" name="Picture 24" descr="A yellow and orange text&#10;&#10;Description automatically generated">
            <a:extLst>
              <a:ext uri="{FF2B5EF4-FFF2-40B4-BE49-F238E27FC236}">
                <a16:creationId xmlns:a16="http://schemas.microsoft.com/office/drawing/2014/main" id="{C52C9E51-A02A-D92A-7844-7783084D3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403" y="380997"/>
            <a:ext cx="2389637" cy="24384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F96695-AF14-ED13-3208-4D5C341BC354}"/>
              </a:ext>
            </a:extLst>
          </p:cNvPr>
          <p:cNvSpPr txBox="1"/>
          <p:nvPr/>
        </p:nvSpPr>
        <p:spPr>
          <a:xfrm>
            <a:off x="1122304" y="2268884"/>
            <a:ext cx="6899392" cy="353943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rounds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six questions in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There are 48 questions in all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You are not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expected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able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all questions,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</a:p>
        </p:txBody>
      </p:sp>
    </p:spTree>
    <p:extLst>
      <p:ext uri="{BB962C8B-B14F-4D97-AF65-F5344CB8AC3E}">
        <p14:creationId xmlns:p14="http://schemas.microsoft.com/office/powerpoint/2010/main" val="212427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9457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would you go to see on Centre Court in Wimbledon?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1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name of the object hit by the players in ice hockey?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pic>
        <p:nvPicPr>
          <p:cNvPr id="4" name="Picture 3" descr="A hockey puck on ice&#10;&#10;Description automatically generated">
            <a:extLst>
              <a:ext uri="{FF2B5EF4-FFF2-40B4-BE49-F238E27FC236}">
                <a16:creationId xmlns:a16="http://schemas.microsoft.com/office/drawing/2014/main" id="{CE8D26DB-B0EC-5183-2269-273DC49D0DE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8" t="19775" r="5230" b="10741"/>
          <a:stretch/>
        </p:blipFill>
        <p:spPr>
          <a:xfrm>
            <a:off x="5394960" y="2523745"/>
            <a:ext cx="2523744" cy="225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6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3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hardest part about skydiving?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2336291" y="4522174"/>
            <a:ext cx="4471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ground!</a:t>
            </a:r>
          </a:p>
        </p:txBody>
      </p:sp>
    </p:spTree>
    <p:extLst>
      <p:ext uri="{BB962C8B-B14F-4D97-AF65-F5344CB8AC3E}">
        <p14:creationId xmlns:p14="http://schemas.microsoft.com/office/powerpoint/2010/main" val="381916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6" name="Picture 25" descr="A yellow and white text&#10;&#10;Description automatically generated">
            <a:extLst>
              <a:ext uri="{FF2B5EF4-FFF2-40B4-BE49-F238E27FC236}">
                <a16:creationId xmlns:a16="http://schemas.microsoft.com/office/drawing/2014/main" id="{8682E065-0A10-9EA7-E917-D936549C6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214" y="596558"/>
            <a:ext cx="5719572" cy="4027867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E273BAAF-32B6-4B17-BFC1-9B16FDA80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7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Front Crawl and Butterfly are strokes in what sport? 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C0E750-F48B-9B69-0E10-AA67DF1DA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835AEED8-66B2-9575-249A-AFBCFE7974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0AE731-3323-2D90-4D7B-F863E613D09E}"/>
              </a:ext>
            </a:extLst>
          </p:cNvPr>
          <p:cNvSpPr txBox="1"/>
          <p:nvPr/>
        </p:nvSpPr>
        <p:spPr>
          <a:xfrm>
            <a:off x="2820924" y="4655947"/>
            <a:ext cx="349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Swimming</a:t>
            </a:r>
          </a:p>
        </p:txBody>
      </p:sp>
    </p:spTree>
    <p:extLst>
      <p:ext uri="{BB962C8B-B14F-4D97-AF65-F5344CB8AC3E}">
        <p14:creationId xmlns:p14="http://schemas.microsoft.com/office/powerpoint/2010/main" val="223685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06423" y="2127016"/>
            <a:ext cx="43708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surname of the tennis sisters Venus and Serena? </a:t>
            </a:r>
          </a:p>
        </p:txBody>
      </p:sp>
      <p:pic>
        <p:nvPicPr>
          <p:cNvPr id="3074" name="Picture 2" descr="Directors cut-Raising Tennis Aces: Richard, Venus and Serena Williams Story  - Black History Walks">
            <a:extLst>
              <a:ext uri="{FF2B5EF4-FFF2-40B4-BE49-F238E27FC236}">
                <a16:creationId xmlns:a16="http://schemas.microsoft.com/office/drawing/2014/main" id="{3D2044D1-2E9D-D128-FB61-2ED1FC74DC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0" t="44" r="6600"/>
          <a:stretch/>
        </p:blipFill>
        <p:spPr bwMode="auto">
          <a:xfrm>
            <a:off x="5321808" y="2497761"/>
            <a:ext cx="2825495" cy="207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B95A9E51-F5A1-CDA6-EB52-21572830B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E1AE2B9C-730F-B17E-4AB5-3B75F4CA0D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31DE92-2C08-F8C8-9BE4-100F11A3DC8E}"/>
              </a:ext>
            </a:extLst>
          </p:cNvPr>
          <p:cNvSpPr txBox="1"/>
          <p:nvPr/>
        </p:nvSpPr>
        <p:spPr>
          <a:xfrm>
            <a:off x="4119372" y="4662351"/>
            <a:ext cx="29535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Williams</a:t>
            </a:r>
          </a:p>
        </p:txBody>
      </p:sp>
    </p:spTree>
    <p:extLst>
      <p:ext uri="{BB962C8B-B14F-4D97-AF65-F5344CB8AC3E}">
        <p14:creationId xmlns:p14="http://schemas.microsoft.com/office/powerpoint/2010/main" val="410553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6" y="2135120"/>
            <a:ext cx="47365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uses a shuttlecock? </a:t>
            </a:r>
          </a:p>
        </p:txBody>
      </p:sp>
      <p:pic>
        <p:nvPicPr>
          <p:cNvPr id="3" name="Picture 2" descr="A white shuttlecock on a black background&#10;&#10;Description automatically generated">
            <a:extLst>
              <a:ext uri="{FF2B5EF4-FFF2-40B4-BE49-F238E27FC236}">
                <a16:creationId xmlns:a16="http://schemas.microsoft.com/office/drawing/2014/main" id="{DB68A4B8-CB6E-D6F6-69D9-E21FD8E81E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664" y="2312311"/>
            <a:ext cx="2722511" cy="198678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2B753EF-6106-05CE-921A-1706B33C03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A95A38B5-4A23-91AE-9729-765A9A4A05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80B8CC-948F-5672-54EE-AEFB3234A915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Badminton</a:t>
            </a:r>
          </a:p>
        </p:txBody>
      </p:sp>
    </p:spTree>
    <p:extLst>
      <p:ext uri="{BB962C8B-B14F-4D97-AF65-F5344CB8AC3E}">
        <p14:creationId xmlns:p14="http://schemas.microsoft.com/office/powerpoint/2010/main" val="278589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109473" y="1879088"/>
            <a:ext cx="51937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maximum score a player can get on one visit to the table in a game of snooker? </a:t>
            </a:r>
          </a:p>
        </p:txBody>
      </p:sp>
      <p:pic>
        <p:nvPicPr>
          <p:cNvPr id="3" name="Picture 2" descr="A pool table with balls and cue sticks&#10;&#10;Description automatically generated">
            <a:extLst>
              <a:ext uri="{FF2B5EF4-FFF2-40B4-BE49-F238E27FC236}">
                <a16:creationId xmlns:a16="http://schemas.microsoft.com/office/drawing/2014/main" id="{B56450BE-A572-6C26-1769-72A1E9A57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98" y="3296412"/>
            <a:ext cx="3465578" cy="231038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1B74084C-AE6C-A5C5-DD83-8829A02340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872FDD54-C25B-F7D7-0915-B5C8C2030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4B010F-E06F-4E42-8C56-F853A0288B15}"/>
              </a:ext>
            </a:extLst>
          </p:cNvPr>
          <p:cNvSpPr txBox="1"/>
          <p:nvPr/>
        </p:nvSpPr>
        <p:spPr>
          <a:xfrm>
            <a:off x="3415284" y="4665091"/>
            <a:ext cx="231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147</a:t>
            </a:r>
          </a:p>
        </p:txBody>
      </p:sp>
    </p:spTree>
    <p:extLst>
      <p:ext uri="{BB962C8B-B14F-4D97-AF65-F5344CB8AC3E}">
        <p14:creationId xmlns:p14="http://schemas.microsoft.com/office/powerpoint/2010/main" val="126374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GAA county team’s  colours are Green and Red: Meath, Monaghan or Mayo?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F713794C-7278-B6C4-DF79-5ACEA8E5B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5FD9827E-0C32-015C-B25A-D2353A18F4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199F1A-32AF-19E0-E439-EA26B607D87E}"/>
              </a:ext>
            </a:extLst>
          </p:cNvPr>
          <p:cNvSpPr txBox="1"/>
          <p:nvPr/>
        </p:nvSpPr>
        <p:spPr>
          <a:xfrm>
            <a:off x="3415284" y="4665091"/>
            <a:ext cx="231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Mayo</a:t>
            </a:r>
          </a:p>
        </p:txBody>
      </p:sp>
    </p:spTree>
    <p:extLst>
      <p:ext uri="{BB962C8B-B14F-4D97-AF65-F5344CB8AC3E}">
        <p14:creationId xmlns:p14="http://schemas.microsoft.com/office/powerpoint/2010/main" val="3734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3" name="Picture 22" descr="A yellow and white text&#10;&#10;Description automatically generated">
            <a:extLst>
              <a:ext uri="{FF2B5EF4-FFF2-40B4-BE49-F238E27FC236}">
                <a16:creationId xmlns:a16="http://schemas.microsoft.com/office/drawing/2014/main" id="{243A30C1-E646-CED9-A3D9-DB811CF53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04" y="380997"/>
            <a:ext cx="4535433" cy="2438405"/>
          </a:xfrm>
          <a:prstGeom prst="rect">
            <a:avLst/>
          </a:prstGeom>
        </p:spPr>
      </p:pic>
      <p:pic>
        <p:nvPicPr>
          <p:cNvPr id="25" name="Picture 24" descr="A yellow and orange text&#10;&#10;Description automatically generated">
            <a:extLst>
              <a:ext uri="{FF2B5EF4-FFF2-40B4-BE49-F238E27FC236}">
                <a16:creationId xmlns:a16="http://schemas.microsoft.com/office/drawing/2014/main" id="{C52C9E51-A02A-D92A-7844-7783084D3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403" y="380997"/>
            <a:ext cx="2389637" cy="2438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37637A-0043-9D45-9ECA-496862ABD0D8}"/>
              </a:ext>
            </a:extLst>
          </p:cNvPr>
          <p:cNvSpPr txBox="1"/>
          <p:nvPr/>
        </p:nvSpPr>
        <p:spPr>
          <a:xfrm>
            <a:off x="1122305" y="2515105"/>
            <a:ext cx="68993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>
                  <a:solidFill>
                    <a:schemeClr val="tx1"/>
                  </a:solidFill>
                </a:ln>
                <a:solidFill>
                  <a:srgbClr val="F498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out for some corny Sports Jokes at the end of each round!!</a:t>
            </a:r>
          </a:p>
        </p:txBody>
      </p:sp>
    </p:spTree>
    <p:extLst>
      <p:ext uri="{BB962C8B-B14F-4D97-AF65-F5344CB8AC3E}">
        <p14:creationId xmlns:p14="http://schemas.microsoft.com/office/powerpoint/2010/main" val="25476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0779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number jersey did Johnny Sexton wear when playing for the Ireland Rugby team? </a:t>
            </a:r>
          </a:p>
        </p:txBody>
      </p:sp>
      <p:pic>
        <p:nvPicPr>
          <p:cNvPr id="4102" name="Picture 6" descr="Johnny Sexton suffers hilarious lost in translation moment while being  grilled on Ireland's opening World Cup victory | The Irish Sun">
            <a:extLst>
              <a:ext uri="{FF2B5EF4-FFF2-40B4-BE49-F238E27FC236}">
                <a16:creationId xmlns:a16="http://schemas.microsoft.com/office/drawing/2014/main" id="{DC20267D-0864-1796-F2E8-B200084AD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393" y="2523744"/>
            <a:ext cx="1809177" cy="213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43D2A5D9-784A-1497-313D-7EFB88CBFE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25" y="240421"/>
            <a:ext cx="3462535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020CB78D-DCF6-D439-DE73-013E2AB1D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FA72F7-C051-A1E1-79A2-8C9BFD60A45B}"/>
              </a:ext>
            </a:extLst>
          </p:cNvPr>
          <p:cNvSpPr txBox="1"/>
          <p:nvPr/>
        </p:nvSpPr>
        <p:spPr>
          <a:xfrm>
            <a:off x="3415284" y="4875403"/>
            <a:ext cx="2313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2283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6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can’t Cinderella play soccer?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928115" y="4038599"/>
            <a:ext cx="7287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she keeps running away from the ball!</a:t>
            </a:r>
          </a:p>
        </p:txBody>
      </p:sp>
    </p:spTree>
    <p:extLst>
      <p:ext uri="{BB962C8B-B14F-4D97-AF65-F5344CB8AC3E}">
        <p14:creationId xmlns:p14="http://schemas.microsoft.com/office/powerpoint/2010/main" val="110701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E4FBFF15-2912-BA15-7129-BD4DA733C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711" y="1395930"/>
            <a:ext cx="5814578" cy="406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holes are there on a standard golf course?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4506EB3-7CB7-8D7A-14DA-714469CBA706}"/>
              </a:ext>
            </a:extLst>
          </p:cNvPr>
          <p:cNvGrpSpPr/>
          <p:nvPr/>
        </p:nvGrpSpPr>
        <p:grpSpPr>
          <a:xfrm>
            <a:off x="5378177" y="2511552"/>
            <a:ext cx="2174768" cy="2727960"/>
            <a:chOff x="5378177" y="2511552"/>
            <a:chExt cx="2174768" cy="2727960"/>
          </a:xfrm>
        </p:grpSpPr>
        <p:pic>
          <p:nvPicPr>
            <p:cNvPr id="8" name="Picture 7" descr="A golf ball on a tee&#10;&#10;Description automatically generated">
              <a:extLst>
                <a:ext uri="{FF2B5EF4-FFF2-40B4-BE49-F238E27FC236}">
                  <a16:creationId xmlns:a16="http://schemas.microsoft.com/office/drawing/2014/main" id="{DE0C16BF-192F-9E02-B68B-35CF211F33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01" t="23399" r="26366" b="4851"/>
            <a:stretch/>
          </p:blipFill>
          <p:spPr>
            <a:xfrm>
              <a:off x="5378177" y="2511552"/>
              <a:ext cx="2174768" cy="2727960"/>
            </a:xfrm>
            <a:prstGeom prst="rect">
              <a:avLst/>
            </a:prstGeom>
          </p:spPr>
        </p:pic>
        <p:pic>
          <p:nvPicPr>
            <p:cNvPr id="3" name="Picture 2" descr="A red letter with a black background&#10;&#10;Description automatically generated">
              <a:extLst>
                <a:ext uri="{FF2B5EF4-FFF2-40B4-BE49-F238E27FC236}">
                  <a16:creationId xmlns:a16="http://schemas.microsoft.com/office/drawing/2014/main" id="{82B37EB3-F778-86A5-2681-0E788ACD6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2326" y="4891097"/>
              <a:ext cx="288118" cy="3179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97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True or false: skateboarding is an official Olympic sport?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pic>
        <p:nvPicPr>
          <p:cNvPr id="3" name="Picture 2" descr="A person on a skateboard&#10;&#10;Description automatically generated">
            <a:extLst>
              <a:ext uri="{FF2B5EF4-FFF2-40B4-BE49-F238E27FC236}">
                <a16:creationId xmlns:a16="http://schemas.microsoft.com/office/drawing/2014/main" id="{E58C4FE8-7EC8-B84F-38BB-5E4EC94873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292" y="1548543"/>
            <a:ext cx="3165449" cy="42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61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53796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in Silverstone, England?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9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are you taking part in if you do a “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Fosberry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Flop”: high jump, long jump or triple jump?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2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7848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chess piece can only move diagonally?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  <p:pic>
        <p:nvPicPr>
          <p:cNvPr id="3" name="Picture 2" descr="A group of chess pieces&#10;&#10;Description automatically generated">
            <a:extLst>
              <a:ext uri="{FF2B5EF4-FFF2-40B4-BE49-F238E27FC236}">
                <a16:creationId xmlns:a16="http://schemas.microsoft.com/office/drawing/2014/main" id="{924BD4FB-5580-7B6D-CBCE-2B1C90963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15" y="3175477"/>
            <a:ext cx="5458968" cy="36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5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was the first athlete to break the 4-minute mile record? Was it Roger Bannister, Roger Steps or Roger Stairs?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5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red circle with black background&#10;&#10;Description automatically generated">
            <a:extLst>
              <a:ext uri="{FF2B5EF4-FFF2-40B4-BE49-F238E27FC236}">
                <a16:creationId xmlns:a16="http://schemas.microsoft.com/office/drawing/2014/main" id="{A1BC317A-A846-5902-2548-DCB0BD786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862" y="4903862"/>
            <a:ext cx="648498" cy="734462"/>
          </a:xfrm>
          <a:prstGeom prst="rect">
            <a:avLst/>
          </a:prstGeom>
        </p:spPr>
      </p:pic>
      <p:pic>
        <p:nvPicPr>
          <p:cNvPr id="6" name="Picture 5" descr="A yellow letter p with a black background&#10;&#10;Description automatically generated">
            <a:extLst>
              <a:ext uri="{FF2B5EF4-FFF2-40B4-BE49-F238E27FC236}">
                <a16:creationId xmlns:a16="http://schemas.microsoft.com/office/drawing/2014/main" id="{6CEC3E3A-C302-C347-A5F0-E7513F27FF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84" y="4950799"/>
            <a:ext cx="624676" cy="848397"/>
          </a:xfrm>
          <a:prstGeom prst="rect">
            <a:avLst/>
          </a:prstGeom>
        </p:spPr>
      </p:pic>
      <p:pic>
        <p:nvPicPr>
          <p:cNvPr id="8" name="Picture 7" descr="A green and black logo&#10;&#10;Description automatically generated">
            <a:extLst>
              <a:ext uri="{FF2B5EF4-FFF2-40B4-BE49-F238E27FC236}">
                <a16:creationId xmlns:a16="http://schemas.microsoft.com/office/drawing/2014/main" id="{B240A61C-05F1-AA57-C444-9BE1CB0ECD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775" y="4899513"/>
            <a:ext cx="426803" cy="723905"/>
          </a:xfrm>
          <a:prstGeom prst="rect">
            <a:avLst/>
          </a:prstGeom>
        </p:spPr>
      </p:pic>
      <p:pic>
        <p:nvPicPr>
          <p:cNvPr id="10" name="Picture 9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D76036A1-FE63-5972-FDBF-25BB26196E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895" y="4899513"/>
            <a:ext cx="529357" cy="723906"/>
          </a:xfrm>
          <a:prstGeom prst="rect">
            <a:avLst/>
          </a:prstGeom>
        </p:spPr>
      </p:pic>
      <p:pic>
        <p:nvPicPr>
          <p:cNvPr id="12" name="Picture 11" descr="A purple cross on a black background&#10;&#10;Description automatically generated">
            <a:extLst>
              <a:ext uri="{FF2B5EF4-FFF2-40B4-BE49-F238E27FC236}">
                <a16:creationId xmlns:a16="http://schemas.microsoft.com/office/drawing/2014/main" id="{D4E931C2-8D99-97F7-8E21-36F5B1B32F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660" y="4775020"/>
            <a:ext cx="448038" cy="848397"/>
          </a:xfrm>
          <a:prstGeom prst="rect">
            <a:avLst/>
          </a:prstGeom>
        </p:spPr>
      </p:pic>
      <p:pic>
        <p:nvPicPr>
          <p:cNvPr id="14" name="Picture 13" descr="A black background with yellow and white text&#10;&#10;Description automatically generated">
            <a:extLst>
              <a:ext uri="{FF2B5EF4-FFF2-40B4-BE49-F238E27FC236}">
                <a16:creationId xmlns:a16="http://schemas.microsoft.com/office/drawing/2014/main" id="{3E3F900A-D164-115E-BC12-C952AADEA5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11" y="323425"/>
            <a:ext cx="4925578" cy="24384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2A4564A-E569-4461-1AAC-D03D0D54E5D3}"/>
              </a:ext>
            </a:extLst>
          </p:cNvPr>
          <p:cNvSpPr txBox="1"/>
          <p:nvPr/>
        </p:nvSpPr>
        <p:spPr>
          <a:xfrm>
            <a:off x="1122304" y="2268884"/>
            <a:ext cx="6899392" cy="2308324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earn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 bonus point at the end of the quiz,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search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for one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like the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ones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on one slide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round. At the end of Round 8,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unjumble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letters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of a sport. Write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sport on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final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earn</a:t>
            </a:r>
            <a:r>
              <a:rPr lang="fr-C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 Bonus Point.</a:t>
            </a:r>
          </a:p>
        </p:txBody>
      </p:sp>
    </p:spTree>
    <p:extLst>
      <p:ext uri="{BB962C8B-B14F-4D97-AF65-F5344CB8AC3E}">
        <p14:creationId xmlns:p14="http://schemas.microsoft.com/office/powerpoint/2010/main" val="141074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0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is tennis such a loud sport?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54662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players make a racquet!</a:t>
            </a:r>
          </a:p>
        </p:txBody>
      </p:sp>
    </p:spTree>
    <p:extLst>
      <p:ext uri="{BB962C8B-B14F-4D97-AF65-F5344CB8AC3E}">
        <p14:creationId xmlns:p14="http://schemas.microsoft.com/office/powerpoint/2010/main" val="3656079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4A7B3DAA-1A88-2F44-5B96-207974D95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902" y="510537"/>
            <a:ext cx="5860196" cy="4098039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F3A39B5-FD78-F89D-C5ED-7A6FEF182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7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7365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Yes or No: has Ireland ever hosted the final of the UEFA Champions League?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2D39726-2788-6D5A-0FB4-86071F9AE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1028" name="Picture 4" descr="List of European Cup and UEFA Champions League finals - Wikipedia">
            <a:extLst>
              <a:ext uri="{FF2B5EF4-FFF2-40B4-BE49-F238E27FC236}">
                <a16:creationId xmlns:a16="http://schemas.microsoft.com/office/drawing/2014/main" id="{22F5C6E3-FA16-9A86-477B-E7AB1437B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79" y="2344401"/>
            <a:ext cx="2085325" cy="27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C260BA8-4240-C345-6CC4-F921CF7EF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6F5191-1D70-AE71-2A01-A526E7D6691D}"/>
              </a:ext>
            </a:extLst>
          </p:cNvPr>
          <p:cNvSpPr txBox="1"/>
          <p:nvPr/>
        </p:nvSpPr>
        <p:spPr>
          <a:xfrm>
            <a:off x="2694428" y="488355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53196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65683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at Fairyhouse, Punchestown and Leopardstown in Ireland?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70253EC7-D2E7-8CE8-2E03-CFB842CD8B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4FD22359-4A8B-CBE9-A51C-686AB3AC4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F3F95D-8036-F49F-3943-19C741E23A8F}"/>
              </a:ext>
            </a:extLst>
          </p:cNvPr>
          <p:cNvSpPr txBox="1"/>
          <p:nvPr/>
        </p:nvSpPr>
        <p:spPr>
          <a:xfrm>
            <a:off x="2240274" y="4614095"/>
            <a:ext cx="4392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Horse Racing</a:t>
            </a:r>
          </a:p>
        </p:txBody>
      </p:sp>
    </p:spTree>
    <p:extLst>
      <p:ext uri="{BB962C8B-B14F-4D97-AF65-F5344CB8AC3E}">
        <p14:creationId xmlns:p14="http://schemas.microsoft.com/office/powerpoint/2010/main" val="226723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3916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county are GAA games played in Semple Stadium?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EF1AA5DB-9512-42D1-1F70-A6FF0F2CC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488E3311-613D-DEA3-FFE2-19BE536582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17C8E0-3B9F-6DCE-65B9-6FCAC0C1268D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Tipperary</a:t>
            </a:r>
          </a:p>
        </p:txBody>
      </p:sp>
    </p:spTree>
    <p:extLst>
      <p:ext uri="{BB962C8B-B14F-4D97-AF65-F5344CB8AC3E}">
        <p14:creationId xmlns:p14="http://schemas.microsoft.com/office/powerpoint/2010/main" val="382347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20293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term used in 10-pin bowling when all the pins are knocked down in the first ball of a frame?</a:t>
            </a:r>
          </a:p>
        </p:txBody>
      </p:sp>
      <p:pic>
        <p:nvPicPr>
          <p:cNvPr id="4" name="Picture 3" descr="A bowling pin with red stripes&#10;&#10;Description automatically generated">
            <a:extLst>
              <a:ext uri="{FF2B5EF4-FFF2-40B4-BE49-F238E27FC236}">
                <a16:creationId xmlns:a16="http://schemas.microsoft.com/office/drawing/2014/main" id="{104897B6-97E8-8CFD-602D-DB503EC2E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8" y="2016248"/>
            <a:ext cx="2648204" cy="3666744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238B806A-2800-6084-93E7-B70810B817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922D288B-3795-2608-C8A6-01BBC461F3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77D3B5-6ABB-1D36-95B5-8F9BE087DB86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Strike</a:t>
            </a:r>
          </a:p>
        </p:txBody>
      </p:sp>
    </p:spTree>
    <p:extLst>
      <p:ext uri="{BB962C8B-B14F-4D97-AF65-F5344CB8AC3E}">
        <p14:creationId xmlns:p14="http://schemas.microsoft.com/office/powerpoint/2010/main" val="85738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945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would you go to see on Centre Court in Wimbledon?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18005EF-1467-FDA9-7ADF-61FF28169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2DEBE4B0-61D3-DFBB-4883-C798852358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6061A0-EF15-C6EA-E766-4B4FA2792B91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Tennis</a:t>
            </a:r>
          </a:p>
        </p:txBody>
      </p:sp>
    </p:spTree>
    <p:extLst>
      <p:ext uri="{BB962C8B-B14F-4D97-AF65-F5344CB8AC3E}">
        <p14:creationId xmlns:p14="http://schemas.microsoft.com/office/powerpoint/2010/main" val="26657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the name of the object hit by the players in ice hockey?</a:t>
            </a:r>
          </a:p>
        </p:txBody>
      </p:sp>
      <p:pic>
        <p:nvPicPr>
          <p:cNvPr id="4" name="Picture 3" descr="A hockey puck on ice&#10;&#10;Description automatically generated">
            <a:extLst>
              <a:ext uri="{FF2B5EF4-FFF2-40B4-BE49-F238E27FC236}">
                <a16:creationId xmlns:a16="http://schemas.microsoft.com/office/drawing/2014/main" id="{CE8D26DB-B0EC-5183-2269-273DC49D0D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8" t="19775" r="5230" b="10741"/>
          <a:stretch/>
        </p:blipFill>
        <p:spPr>
          <a:xfrm>
            <a:off x="5394960" y="2523745"/>
            <a:ext cx="2523744" cy="2253342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86D534C5-F85E-38F6-BEBB-B5453E4DC2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28" y="240421"/>
            <a:ext cx="3486919" cy="2438405"/>
          </a:xfrm>
          <a:prstGeom prst="rect">
            <a:avLst/>
          </a:prstGeom>
        </p:spPr>
      </p:pic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3E542A30-480A-4770-A7EB-5AFA275FA1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86427C-BCCE-9EF1-B852-C98DB445D54A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Puck</a:t>
            </a:r>
          </a:p>
        </p:txBody>
      </p:sp>
    </p:spTree>
    <p:extLst>
      <p:ext uri="{BB962C8B-B14F-4D97-AF65-F5344CB8AC3E}">
        <p14:creationId xmlns:p14="http://schemas.microsoft.com/office/powerpoint/2010/main" val="224892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6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81438C-0526-6CCA-4CED-1E5F74FAB228}"/>
              </a:ext>
            </a:extLst>
          </p:cNvPr>
          <p:cNvSpPr txBox="1"/>
          <p:nvPr/>
        </p:nvSpPr>
        <p:spPr>
          <a:xfrm>
            <a:off x="1184148" y="1377026"/>
            <a:ext cx="67757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F49811"/>
                </a:solidFill>
              </a:rPr>
              <a:t>Good Luck and Enjoy the Sports Quiz</a:t>
            </a:r>
          </a:p>
        </p:txBody>
      </p:sp>
    </p:spTree>
    <p:extLst>
      <p:ext uri="{BB962C8B-B14F-4D97-AF65-F5344CB8AC3E}">
        <p14:creationId xmlns:p14="http://schemas.microsoft.com/office/powerpoint/2010/main" val="45827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didn’t the dog want to play football?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54662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it was a boxer!</a:t>
            </a:r>
          </a:p>
        </p:txBody>
      </p:sp>
    </p:spTree>
    <p:extLst>
      <p:ext uri="{BB962C8B-B14F-4D97-AF65-F5344CB8AC3E}">
        <p14:creationId xmlns:p14="http://schemas.microsoft.com/office/powerpoint/2010/main" val="769696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6" y="1536174"/>
            <a:ext cx="6693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>
                  <a:solidFill>
                    <a:sysClr val="windowText" lastClr="000000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170666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15B3533-6202-0C2F-5ED8-BAE46E7D1B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525" y="1444752"/>
            <a:ext cx="5674949" cy="396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1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events make up a decathlon?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7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Ping-pong is another name for what sport?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Swimming, running and what other sport make up a triathlon?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3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“Pugilists” take part in what sport?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7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7628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soccer World Cups has Ireland’s men’s team played in?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  <p:pic>
        <p:nvPicPr>
          <p:cNvPr id="2" name="Picture 1" descr="A yellow letter c on a black background&#10;&#10;Description automatically generated">
            <a:extLst>
              <a:ext uri="{FF2B5EF4-FFF2-40B4-BE49-F238E27FC236}">
                <a16:creationId xmlns:a16="http://schemas.microsoft.com/office/drawing/2014/main" id="{0B7FC74F-FD3E-4805-19AE-1B0245F265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239" y="43452"/>
            <a:ext cx="282423" cy="33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1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would you be playing if you were competing for the Ryder Cup?</a:t>
            </a:r>
          </a:p>
        </p:txBody>
      </p:sp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311C8832-9F96-D825-D389-19DB2D2EF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47" y="208785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7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45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86682B0C-E7F9-47AD-3BE0-3D0F0F946A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1426464"/>
            <a:ext cx="5647150" cy="400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a boxer’s favourite drink?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4346141"/>
            <a:ext cx="7031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Punch!</a:t>
            </a:r>
          </a:p>
        </p:txBody>
      </p:sp>
    </p:spTree>
    <p:extLst>
      <p:ext uri="{BB962C8B-B14F-4D97-AF65-F5344CB8AC3E}">
        <p14:creationId xmlns:p14="http://schemas.microsoft.com/office/powerpoint/2010/main" val="125262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E4FBFF15-2912-BA15-7129-BD4DA733C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711" y="408378"/>
            <a:ext cx="5814578" cy="4066139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6986F903-7BE2-7734-9F03-8326B7FE8A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31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holes are there on a standard golf course?</a:t>
            </a:r>
          </a:p>
        </p:txBody>
      </p:sp>
      <p:pic>
        <p:nvPicPr>
          <p:cNvPr id="6" name="Picture 5" descr="A yellow and white text&#10;&#10;Description automatically generated">
            <a:extLst>
              <a:ext uri="{FF2B5EF4-FFF2-40B4-BE49-F238E27FC236}">
                <a16:creationId xmlns:a16="http://schemas.microsoft.com/office/drawing/2014/main" id="{DD911D63-F330-8E38-4F06-9D53D3B92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8" name="Picture 7" descr="A golf ball on a tee&#10;&#10;Description automatically generated">
            <a:extLst>
              <a:ext uri="{FF2B5EF4-FFF2-40B4-BE49-F238E27FC236}">
                <a16:creationId xmlns:a16="http://schemas.microsoft.com/office/drawing/2014/main" id="{DE0C16BF-192F-9E02-B68B-35CF211F33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1" t="23399" r="26366" b="4851"/>
          <a:stretch/>
        </p:blipFill>
        <p:spPr>
          <a:xfrm>
            <a:off x="5378177" y="2511552"/>
            <a:ext cx="2174768" cy="2727960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3D87E116-ADB5-687A-C71D-99538C785B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48C535-E1D8-54B6-58C4-61EEC74479A1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43541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0965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True or false: skateboarding is an official Olympic sport?</a:t>
            </a:r>
          </a:p>
        </p:txBody>
      </p:sp>
      <p:pic>
        <p:nvPicPr>
          <p:cNvPr id="3" name="Picture 2" descr="A person on a skateboard&#10;&#10;Description automatically generated">
            <a:extLst>
              <a:ext uri="{FF2B5EF4-FFF2-40B4-BE49-F238E27FC236}">
                <a16:creationId xmlns:a16="http://schemas.microsoft.com/office/drawing/2014/main" id="{E58C4FE8-7EC8-B84F-38BB-5E4EC9487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292" y="1548543"/>
            <a:ext cx="3165449" cy="4265676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7240A10-AFBC-28FC-8FC0-5F25FF8ED6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F6A21995-5032-0BFF-E5A0-CE53E328A9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DC9D4-E03E-7236-6EBA-B2A0BEAFED1A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541001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5379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takes place in Silverstone, England?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C93C08C2-879C-3AA0-93CD-E8E0B69403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10EC57A-89A5-ACAE-57C3-AE6DA3000B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15BB16-6969-2175-C89D-C4F12078773A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F1 Racing</a:t>
            </a:r>
          </a:p>
        </p:txBody>
      </p:sp>
    </p:spTree>
    <p:extLst>
      <p:ext uri="{BB962C8B-B14F-4D97-AF65-F5344CB8AC3E}">
        <p14:creationId xmlns:p14="http://schemas.microsoft.com/office/powerpoint/2010/main" val="355333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sport are you taking part in if you do a “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Fosberry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Flop”: high jump, long jump or triple jump?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848C6247-8B07-35E1-6CB7-A04F4A291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D1977BD9-0221-BECE-75D0-400B6F7AF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528CE0-BFE1-0413-C430-9A0EF1330900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 Jump</a:t>
            </a:r>
          </a:p>
        </p:txBody>
      </p:sp>
    </p:spTree>
    <p:extLst>
      <p:ext uri="{BB962C8B-B14F-4D97-AF65-F5344CB8AC3E}">
        <p14:creationId xmlns:p14="http://schemas.microsoft.com/office/powerpoint/2010/main" val="297943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7848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Which chess piece can only move diagonally?</a:t>
            </a:r>
          </a:p>
        </p:txBody>
      </p:sp>
      <p:pic>
        <p:nvPicPr>
          <p:cNvPr id="3" name="Picture 2" descr="A group of chess pieces&#10;&#10;Description automatically generated">
            <a:extLst>
              <a:ext uri="{FF2B5EF4-FFF2-40B4-BE49-F238E27FC236}">
                <a16:creationId xmlns:a16="http://schemas.microsoft.com/office/drawing/2014/main" id="{924BD4FB-5580-7B6D-CBCE-2B1C909637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295" y="2678826"/>
            <a:ext cx="4339491" cy="2896139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280C3362-3D9D-6C88-8AC7-2EF35E5AD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34DA4EE6-0FF8-DB2C-0BD5-91226C8F7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0D2C0-997A-2F77-6B66-968D81204715}"/>
              </a:ext>
            </a:extLst>
          </p:cNvPr>
          <p:cNvSpPr txBox="1"/>
          <p:nvPr/>
        </p:nvSpPr>
        <p:spPr>
          <a:xfrm>
            <a:off x="2694428" y="4687247"/>
            <a:ext cx="375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Bishop</a:t>
            </a:r>
          </a:p>
        </p:txBody>
      </p:sp>
    </p:spTree>
    <p:extLst>
      <p:ext uri="{BB962C8B-B14F-4D97-AF65-F5344CB8AC3E}">
        <p14:creationId xmlns:p14="http://schemas.microsoft.com/office/powerpoint/2010/main" val="218722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was the first athlete to break the 4-minute mile record? Was it Roger Bannister, Roger Steps or Roger Stairs?</a:t>
            </a:r>
          </a:p>
        </p:txBody>
      </p:sp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5D59A8BD-D4C2-EFBD-49AE-CFAA0940A2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3" y="240421"/>
            <a:ext cx="3486919" cy="24384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CD39B412-0CFF-F173-C355-458649E14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360" y="240421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9A826E-F0EC-897D-3B00-11018D1936B9}"/>
              </a:ext>
            </a:extLst>
          </p:cNvPr>
          <p:cNvSpPr txBox="1"/>
          <p:nvPr/>
        </p:nvSpPr>
        <p:spPr>
          <a:xfrm>
            <a:off x="1661162" y="4897559"/>
            <a:ext cx="5949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Roger Bannister</a:t>
            </a:r>
          </a:p>
        </p:txBody>
      </p:sp>
    </p:spTree>
    <p:extLst>
      <p:ext uri="{BB962C8B-B14F-4D97-AF65-F5344CB8AC3E}">
        <p14:creationId xmlns:p14="http://schemas.microsoft.com/office/powerpoint/2010/main" val="276549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can’t you play soccer in a jungle?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98085"/>
            <a:ext cx="7031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are too many cheetahs!</a:t>
            </a:r>
          </a:p>
        </p:txBody>
      </p:sp>
    </p:spTree>
    <p:extLst>
      <p:ext uri="{BB962C8B-B14F-4D97-AF65-F5344CB8AC3E}">
        <p14:creationId xmlns:p14="http://schemas.microsoft.com/office/powerpoint/2010/main" val="304002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6CFD6CF8-7936-D3FF-E391-0838E0A98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24" y="271269"/>
            <a:ext cx="3438151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135120"/>
            <a:ext cx="669340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shape is the ball used in a game of rugby?</a:t>
            </a:r>
          </a:p>
        </p:txBody>
      </p:sp>
    </p:spTree>
    <p:extLst>
      <p:ext uri="{BB962C8B-B14F-4D97-AF65-F5344CB8AC3E}">
        <p14:creationId xmlns:p14="http://schemas.microsoft.com/office/powerpoint/2010/main" val="417041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10CD3935-5AA6-0D65-1BA0-8E51CDBAE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538" y="1325880"/>
            <a:ext cx="6014923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1: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players in total are on the pitch at the start of a camogie match?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52486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2: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number is directly on the left of the number 20 on a darts board?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  <p:pic>
        <p:nvPicPr>
          <p:cNvPr id="3" name="Picture 2" descr="A group of darts with black and gold handles&#10;&#10;Description automatically generated">
            <a:extLst>
              <a:ext uri="{FF2B5EF4-FFF2-40B4-BE49-F238E27FC236}">
                <a16:creationId xmlns:a16="http://schemas.microsoft.com/office/drawing/2014/main" id="{490F895F-A1F0-C8B5-8828-A2B9E7291B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577" y="2016248"/>
            <a:ext cx="2359620" cy="3539430"/>
          </a:xfrm>
          <a:prstGeom prst="rect">
            <a:avLst/>
          </a:prstGeom>
        </p:spPr>
      </p:pic>
      <p:pic>
        <p:nvPicPr>
          <p:cNvPr id="15" name="Picture 14" descr="A red circle with black background&#10;&#10;Description automatically generated">
            <a:extLst>
              <a:ext uri="{FF2B5EF4-FFF2-40B4-BE49-F238E27FC236}">
                <a16:creationId xmlns:a16="http://schemas.microsoft.com/office/drawing/2014/main" id="{94AAADAA-AA57-79A9-3A38-50917A69EF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4" y="6044183"/>
            <a:ext cx="288118" cy="32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3: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a player scores a “brace” in soccer, how many goals have they scored?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4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25196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4: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sport might you do a “Slam Dunk”?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  <p:pic>
        <p:nvPicPr>
          <p:cNvPr id="3" name="Picture 2" descr="A comic book explosion with text&#10;&#10;Description automatically generated">
            <a:extLst>
              <a:ext uri="{FF2B5EF4-FFF2-40B4-BE49-F238E27FC236}">
                <a16:creationId xmlns:a16="http://schemas.microsoft.com/office/drawing/2014/main" id="{9BE8D238-A971-6A2E-A950-DFD9DACD37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491" y="2716536"/>
            <a:ext cx="3055457" cy="23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4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415137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5: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players are on a baseball team?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  <p:pic>
        <p:nvPicPr>
          <p:cNvPr id="3" name="Picture 2" descr="A baseball on a bat&#10;&#10;Description automatically generated">
            <a:extLst>
              <a:ext uri="{FF2B5EF4-FFF2-40B4-BE49-F238E27FC236}">
                <a16:creationId xmlns:a16="http://schemas.microsoft.com/office/drawing/2014/main" id="{BBF8D83D-049F-75A2-A87A-C76F4E5EFD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26">
            <a:off x="4282375" y="2933594"/>
            <a:ext cx="4329006" cy="176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5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11654-5EBF-BE42-2FAB-0797E5A2D98C}"/>
              </a:ext>
            </a:extLst>
          </p:cNvPr>
          <p:cNvSpPr txBox="1"/>
          <p:nvPr/>
        </p:nvSpPr>
        <p:spPr>
          <a:xfrm>
            <a:off x="1225295" y="2016248"/>
            <a:ext cx="682142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 6: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what year was the first Olympic Games held: 1886, 1896 or 1906?</a:t>
            </a:r>
          </a:p>
        </p:txBody>
      </p:sp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9FBB3162-A4D7-B4E2-DD79-0B1C59B4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40" y="188973"/>
            <a:ext cx="348691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9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F730605-A06F-DA1F-87D2-122664A4A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99" y="1609344"/>
            <a:ext cx="6332402" cy="363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86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4" name="Picture 3" descr="A yellow and white text&#10;&#10;Description automatically generated">
            <a:extLst>
              <a:ext uri="{FF2B5EF4-FFF2-40B4-BE49-F238E27FC236}">
                <a16:creationId xmlns:a16="http://schemas.microsoft.com/office/drawing/2014/main" id="{1A22BF13-D743-F40C-0569-1BB4D22B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87" y="380997"/>
            <a:ext cx="4242825" cy="2438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DD5B8-197F-17F1-818E-B86611074E70}"/>
              </a:ext>
            </a:extLst>
          </p:cNvPr>
          <p:cNvSpPr txBox="1"/>
          <p:nvPr/>
        </p:nvSpPr>
        <p:spPr>
          <a:xfrm>
            <a:off x="1225295" y="2592049"/>
            <a:ext cx="6693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what sport do waiters do really well?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F9FBE-6F33-3360-E1C0-F9386ED3DE78}"/>
              </a:ext>
            </a:extLst>
          </p:cNvPr>
          <p:cNvSpPr txBox="1"/>
          <p:nvPr/>
        </p:nvSpPr>
        <p:spPr>
          <a:xfrm>
            <a:off x="1056131" y="3898085"/>
            <a:ext cx="7031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28575">
                  <a:solidFill>
                    <a:schemeClr val="tx1"/>
                  </a:solidFill>
                </a:ln>
                <a:solidFill>
                  <a:srgbClr val="F498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Tennis – because they can serve so well!</a:t>
            </a:r>
          </a:p>
        </p:txBody>
      </p:sp>
    </p:spTree>
    <p:extLst>
      <p:ext uri="{BB962C8B-B14F-4D97-AF65-F5344CB8AC3E}">
        <p14:creationId xmlns:p14="http://schemas.microsoft.com/office/powerpoint/2010/main" val="33825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4085B90-4BAA-D7F5-1F03-488EBA69E0B7}"/>
              </a:ext>
            </a:extLst>
          </p:cNvPr>
          <p:cNvSpPr txBox="1"/>
          <p:nvPr/>
        </p:nvSpPr>
        <p:spPr>
          <a:xfrm>
            <a:off x="5961888" y="6581001"/>
            <a:ext cx="31821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 Seomra Ranga 2024 www.seomraranga.com</a:t>
            </a:r>
          </a:p>
        </p:txBody>
      </p:sp>
      <p:pic>
        <p:nvPicPr>
          <p:cNvPr id="20" name="Picture 19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46AA17DB-602F-71A0-BD2B-2A75DFC9F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6640"/>
            <a:ext cx="1389888" cy="352105"/>
          </a:xfrm>
          <a:prstGeom prst="rect">
            <a:avLst/>
          </a:prstGeom>
        </p:spPr>
      </p:pic>
      <p:pic>
        <p:nvPicPr>
          <p:cNvPr id="3" name="Picture 2" descr="A yellow and white text&#10;&#10;Description automatically generated">
            <a:extLst>
              <a:ext uri="{FF2B5EF4-FFF2-40B4-BE49-F238E27FC236}">
                <a16:creationId xmlns:a16="http://schemas.microsoft.com/office/drawing/2014/main" id="{715B3533-6202-0C2F-5ED8-BAE46E7D1B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525" y="310896"/>
            <a:ext cx="5674949" cy="3968496"/>
          </a:xfrm>
          <a:prstGeom prst="rect">
            <a:avLst/>
          </a:prstGeom>
        </p:spPr>
      </p:pic>
      <p:pic>
        <p:nvPicPr>
          <p:cNvPr id="2" name="Picture 1" descr="A yellow and white text&#10;&#10;Description automatically generated">
            <a:extLst>
              <a:ext uri="{FF2B5EF4-FFF2-40B4-BE49-F238E27FC236}">
                <a16:creationId xmlns:a16="http://schemas.microsoft.com/office/drawing/2014/main" id="{F17F8C15-12FA-22E6-3162-2D43AD13B0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25" y="2610492"/>
            <a:ext cx="5647150" cy="36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93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1546</TotalTime>
  <Words>4225</Words>
  <Application>Microsoft Office PowerPoint</Application>
  <PresentationFormat>On-screen Show (4:3)</PresentationFormat>
  <Paragraphs>521</Paragraphs>
  <Slides>178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178</vt:i4>
      </vt:variant>
    </vt:vector>
  </HeadingPairs>
  <TitlesOfParts>
    <vt:vector size="183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47</cp:revision>
  <dcterms:created xsi:type="dcterms:W3CDTF">2024-05-31T09:25:37Z</dcterms:created>
  <dcterms:modified xsi:type="dcterms:W3CDTF">2024-06-04T20:13:06Z</dcterms:modified>
</cp:coreProperties>
</file>