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01.xml" ContentType="application/vnd.openxmlformats-officedocument.presentationml.notesSlide+xml"/>
  <Override PartName="/ppt/notesSlides/notesSlide102.xml" ContentType="application/vnd.openxmlformats-officedocument.presentationml.notesSlide+xml"/>
  <Override PartName="/ppt/notesSlides/notesSlide103.xml" ContentType="application/vnd.openxmlformats-officedocument.presentationml.notesSlide+xml"/>
  <Override PartName="/ppt/notesSlides/notesSlide104.xml" ContentType="application/vnd.openxmlformats-officedocument.presentationml.notesSlide+xml"/>
  <Override PartName="/ppt/notesSlides/notesSlide105.xml" ContentType="application/vnd.openxmlformats-officedocument.presentationml.notesSlide+xml"/>
  <Override PartName="/ppt/notesSlides/notesSlide106.xml" ContentType="application/vnd.openxmlformats-officedocument.presentationml.notesSlide+xml"/>
  <Override PartName="/ppt/notesSlides/notesSlide107.xml" ContentType="application/vnd.openxmlformats-officedocument.presentationml.notesSlide+xml"/>
  <Override PartName="/ppt/notesSlides/notesSlide108.xml" ContentType="application/vnd.openxmlformats-officedocument.presentationml.notesSlide+xml"/>
  <Override PartName="/ppt/notesSlides/notesSlide109.xml" ContentType="application/vnd.openxmlformats-officedocument.presentationml.notesSlide+xml"/>
  <Override PartName="/ppt/notesSlides/notesSlide110.xml" ContentType="application/vnd.openxmlformats-officedocument.presentationml.notesSlide+xml"/>
  <Override PartName="/ppt/notesSlides/notesSlide111.xml" ContentType="application/vnd.openxmlformats-officedocument.presentationml.notesSlide+xml"/>
  <Override PartName="/ppt/notesSlides/notesSlide112.xml" ContentType="application/vnd.openxmlformats-officedocument.presentationml.notesSlide+xml"/>
  <Override PartName="/ppt/notesSlides/notesSlide113.xml" ContentType="application/vnd.openxmlformats-officedocument.presentationml.notesSlide+xml"/>
  <Override PartName="/ppt/notesSlides/notesSlide114.xml" ContentType="application/vnd.openxmlformats-officedocument.presentationml.notesSlide+xml"/>
  <Override PartName="/ppt/notesSlides/notesSlide115.xml" ContentType="application/vnd.openxmlformats-officedocument.presentationml.notesSlide+xml"/>
  <Override PartName="/ppt/notesSlides/notesSlide116.xml" ContentType="application/vnd.openxmlformats-officedocument.presentationml.notesSlide+xml"/>
  <Override PartName="/ppt/notesSlides/notesSlide117.xml" ContentType="application/vnd.openxmlformats-officedocument.presentationml.notesSlide+xml"/>
  <Override PartName="/ppt/notesSlides/notesSlide118.xml" ContentType="application/vnd.openxmlformats-officedocument.presentationml.notesSlide+xml"/>
  <Override PartName="/ppt/notesSlides/notesSlide119.xml" ContentType="application/vnd.openxmlformats-officedocument.presentationml.notesSlide+xml"/>
  <Override PartName="/ppt/notesSlides/notesSlide120.xml" ContentType="application/vnd.openxmlformats-officedocument.presentationml.notesSlide+xml"/>
  <Override PartName="/ppt/notesSlides/notesSlide121.xml" ContentType="application/vnd.openxmlformats-officedocument.presentationml.notesSlide+xml"/>
  <Override PartName="/ppt/notesSlides/notesSlide122.xml" ContentType="application/vnd.openxmlformats-officedocument.presentationml.notesSlide+xml"/>
  <Override PartName="/ppt/notesSlides/notesSlide123.xml" ContentType="application/vnd.openxmlformats-officedocument.presentationml.notesSlide+xml"/>
  <Override PartName="/ppt/notesSlides/notesSlide124.xml" ContentType="application/vnd.openxmlformats-officedocument.presentationml.notesSlide+xml"/>
  <Override PartName="/ppt/notesSlides/notesSlide125.xml" ContentType="application/vnd.openxmlformats-officedocument.presentationml.notesSlide+xml"/>
  <Override PartName="/ppt/notesSlides/notesSlide126.xml" ContentType="application/vnd.openxmlformats-officedocument.presentationml.notesSlide+xml"/>
  <Override PartName="/ppt/notesSlides/notesSlide127.xml" ContentType="application/vnd.openxmlformats-officedocument.presentationml.notesSlide+xml"/>
  <Override PartName="/ppt/notesSlides/notesSlide128.xml" ContentType="application/vnd.openxmlformats-officedocument.presentationml.notesSlide+xml"/>
  <Override PartName="/ppt/notesSlides/notesSlide129.xml" ContentType="application/vnd.openxmlformats-officedocument.presentationml.notesSlide+xml"/>
  <Override PartName="/ppt/notesSlides/notesSlide130.xml" ContentType="application/vnd.openxmlformats-officedocument.presentationml.notesSlide+xml"/>
  <Override PartName="/ppt/notesSlides/notesSlide131.xml" ContentType="application/vnd.openxmlformats-officedocument.presentationml.notesSlide+xml"/>
  <Override PartName="/ppt/notesSlides/notesSlide132.xml" ContentType="application/vnd.openxmlformats-officedocument.presentationml.notesSlide+xml"/>
  <Override PartName="/ppt/notesSlides/notesSlide133.xml" ContentType="application/vnd.openxmlformats-officedocument.presentationml.notesSlide+xml"/>
  <Override PartName="/ppt/notesSlides/notesSlide134.xml" ContentType="application/vnd.openxmlformats-officedocument.presentationml.notesSlide+xml"/>
  <Override PartName="/ppt/notesSlides/notesSlide135.xml" ContentType="application/vnd.openxmlformats-officedocument.presentationml.notesSlide+xml"/>
  <Override PartName="/ppt/notesSlides/notesSlide136.xml" ContentType="application/vnd.openxmlformats-officedocument.presentationml.notesSlide+xml"/>
  <Override PartName="/ppt/notesSlides/notesSlide137.xml" ContentType="application/vnd.openxmlformats-officedocument.presentationml.notesSlide+xml"/>
  <Override PartName="/ppt/notesSlides/notesSlide138.xml" ContentType="application/vnd.openxmlformats-officedocument.presentationml.notesSlide+xml"/>
  <Override PartName="/ppt/notesSlides/notesSlide139.xml" ContentType="application/vnd.openxmlformats-officedocument.presentationml.notesSlide+xml"/>
  <Override PartName="/ppt/notesSlides/notesSlide140.xml" ContentType="application/vnd.openxmlformats-officedocument.presentationml.notesSlide+xml"/>
  <Override PartName="/ppt/notesSlides/notesSlide141.xml" ContentType="application/vnd.openxmlformats-officedocument.presentationml.notesSlide+xml"/>
  <Override PartName="/ppt/notesSlides/notesSlide142.xml" ContentType="application/vnd.openxmlformats-officedocument.presentationml.notesSlide+xml"/>
  <Override PartName="/ppt/notesSlides/notesSlide143.xml" ContentType="application/vnd.openxmlformats-officedocument.presentationml.notesSlide+xml"/>
  <Override PartName="/ppt/notesSlides/notesSlide144.xml" ContentType="application/vnd.openxmlformats-officedocument.presentationml.notesSlide+xml"/>
  <Override PartName="/ppt/notesSlides/notesSlide145.xml" ContentType="application/vnd.openxmlformats-officedocument.presentationml.notesSlide+xml"/>
  <Override PartName="/ppt/notesSlides/notesSlide146.xml" ContentType="application/vnd.openxmlformats-officedocument.presentationml.notesSlide+xml"/>
  <Override PartName="/ppt/notesSlides/notesSlide147.xml" ContentType="application/vnd.openxmlformats-officedocument.presentationml.notesSlide+xml"/>
  <Override PartName="/ppt/notesSlides/notesSlide148.xml" ContentType="application/vnd.openxmlformats-officedocument.presentationml.notesSlide+xml"/>
  <Override PartName="/ppt/notesSlides/notesSlide149.xml" ContentType="application/vnd.openxmlformats-officedocument.presentationml.notesSlide+xml"/>
  <Override PartName="/ppt/notesSlides/notesSlide150.xml" ContentType="application/vnd.openxmlformats-officedocument.presentationml.notesSlide+xml"/>
  <Override PartName="/ppt/notesSlides/notesSlide15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3"/>
  </p:notesMasterIdLst>
  <p:handoutMasterIdLst>
    <p:handoutMasterId r:id="rId154"/>
  </p:handoutMasterIdLst>
  <p:sldIdLst>
    <p:sldId id="257" r:id="rId2"/>
    <p:sldId id="258" r:id="rId3"/>
    <p:sldId id="415" r:id="rId4"/>
    <p:sldId id="416" r:id="rId5"/>
    <p:sldId id="259" r:id="rId6"/>
    <p:sldId id="261" r:id="rId7"/>
    <p:sldId id="266" r:id="rId8"/>
    <p:sldId id="265" r:id="rId9"/>
    <p:sldId id="264" r:id="rId10"/>
    <p:sldId id="262" r:id="rId11"/>
    <p:sldId id="263" r:id="rId12"/>
    <p:sldId id="413" r:id="rId13"/>
    <p:sldId id="331" r:id="rId14"/>
    <p:sldId id="269" r:id="rId15"/>
    <p:sldId id="270" r:id="rId16"/>
    <p:sldId id="271" r:id="rId17"/>
    <p:sldId id="272" r:id="rId18"/>
    <p:sldId id="273" r:id="rId19"/>
    <p:sldId id="274" r:id="rId20"/>
    <p:sldId id="267" r:id="rId21"/>
    <p:sldId id="338" r:id="rId22"/>
    <p:sldId id="282" r:id="rId23"/>
    <p:sldId id="283" r:id="rId24"/>
    <p:sldId id="284" r:id="rId25"/>
    <p:sldId id="285" r:id="rId26"/>
    <p:sldId id="286" r:id="rId27"/>
    <p:sldId id="287" r:id="rId28"/>
    <p:sldId id="396" r:id="rId29"/>
    <p:sldId id="332" r:id="rId30"/>
    <p:sldId id="289" r:id="rId31"/>
    <p:sldId id="290" r:id="rId32"/>
    <p:sldId id="294" r:id="rId33"/>
    <p:sldId id="293" r:id="rId34"/>
    <p:sldId id="292" r:id="rId35"/>
    <p:sldId id="291" r:id="rId36"/>
    <p:sldId id="280" r:id="rId37"/>
    <p:sldId id="339" r:id="rId38"/>
    <p:sldId id="296" r:id="rId39"/>
    <p:sldId id="297" r:id="rId40"/>
    <p:sldId id="298" r:id="rId41"/>
    <p:sldId id="299" r:id="rId42"/>
    <p:sldId id="300" r:id="rId43"/>
    <p:sldId id="301" r:id="rId44"/>
    <p:sldId id="397" r:id="rId45"/>
    <p:sldId id="333" r:id="rId46"/>
    <p:sldId id="303" r:id="rId47"/>
    <p:sldId id="308" r:id="rId48"/>
    <p:sldId id="307" r:id="rId49"/>
    <p:sldId id="306" r:id="rId50"/>
    <p:sldId id="305" r:id="rId51"/>
    <p:sldId id="304" r:id="rId52"/>
    <p:sldId id="275" r:id="rId53"/>
    <p:sldId id="340" r:id="rId54"/>
    <p:sldId id="310" r:id="rId55"/>
    <p:sldId id="311" r:id="rId56"/>
    <p:sldId id="312" r:id="rId57"/>
    <p:sldId id="313" r:id="rId58"/>
    <p:sldId id="314" r:id="rId59"/>
    <p:sldId id="315" r:id="rId60"/>
    <p:sldId id="402" r:id="rId61"/>
    <p:sldId id="334" r:id="rId62"/>
    <p:sldId id="322" r:id="rId63"/>
    <p:sldId id="321" r:id="rId64"/>
    <p:sldId id="320" r:id="rId65"/>
    <p:sldId id="319" r:id="rId66"/>
    <p:sldId id="318" r:id="rId67"/>
    <p:sldId id="317" r:id="rId68"/>
    <p:sldId id="276" r:id="rId69"/>
    <p:sldId id="341" r:id="rId70"/>
    <p:sldId id="324" r:id="rId71"/>
    <p:sldId id="325" r:id="rId72"/>
    <p:sldId id="326" r:id="rId73"/>
    <p:sldId id="327" r:id="rId74"/>
    <p:sldId id="328" r:id="rId75"/>
    <p:sldId id="329" r:id="rId76"/>
    <p:sldId id="403" r:id="rId77"/>
    <p:sldId id="335" r:id="rId78"/>
    <p:sldId id="346" r:id="rId79"/>
    <p:sldId id="351" r:id="rId80"/>
    <p:sldId id="350" r:id="rId81"/>
    <p:sldId id="349" r:id="rId82"/>
    <p:sldId id="348" r:id="rId83"/>
    <p:sldId id="347" r:id="rId84"/>
    <p:sldId id="277" r:id="rId85"/>
    <p:sldId id="342" r:id="rId86"/>
    <p:sldId id="352" r:id="rId87"/>
    <p:sldId id="353" r:id="rId88"/>
    <p:sldId id="354" r:id="rId89"/>
    <p:sldId id="355" r:id="rId90"/>
    <p:sldId id="356" r:id="rId91"/>
    <p:sldId id="357" r:id="rId92"/>
    <p:sldId id="404" r:id="rId93"/>
    <p:sldId id="336" r:id="rId94"/>
    <p:sldId id="358" r:id="rId95"/>
    <p:sldId id="362" r:id="rId96"/>
    <p:sldId id="361" r:id="rId97"/>
    <p:sldId id="360" r:id="rId98"/>
    <p:sldId id="359" r:id="rId99"/>
    <p:sldId id="364" r:id="rId100"/>
    <p:sldId id="278" r:id="rId101"/>
    <p:sldId id="343" r:id="rId102"/>
    <p:sldId id="365" r:id="rId103"/>
    <p:sldId id="366" r:id="rId104"/>
    <p:sldId id="367" r:id="rId105"/>
    <p:sldId id="368" r:id="rId106"/>
    <p:sldId id="369" r:id="rId107"/>
    <p:sldId id="370" r:id="rId108"/>
    <p:sldId id="399" r:id="rId109"/>
    <p:sldId id="337" r:id="rId110"/>
    <p:sldId id="371" r:id="rId111"/>
    <p:sldId id="375" r:id="rId112"/>
    <p:sldId id="374" r:id="rId113"/>
    <p:sldId id="373" r:id="rId114"/>
    <p:sldId id="372" r:id="rId115"/>
    <p:sldId id="377" r:id="rId116"/>
    <p:sldId id="279" r:id="rId117"/>
    <p:sldId id="344" r:id="rId118"/>
    <p:sldId id="378" r:id="rId119"/>
    <p:sldId id="379" r:id="rId120"/>
    <p:sldId id="380" r:id="rId121"/>
    <p:sldId id="381" r:id="rId122"/>
    <p:sldId id="382" r:id="rId123"/>
    <p:sldId id="383" r:id="rId124"/>
    <p:sldId id="400" r:id="rId125"/>
    <p:sldId id="345" r:id="rId126"/>
    <p:sldId id="384" r:id="rId127"/>
    <p:sldId id="385" r:id="rId128"/>
    <p:sldId id="386" r:id="rId129"/>
    <p:sldId id="387" r:id="rId130"/>
    <p:sldId id="388" r:id="rId131"/>
    <p:sldId id="389" r:id="rId132"/>
    <p:sldId id="401" r:id="rId133"/>
    <p:sldId id="390" r:id="rId134"/>
    <p:sldId id="363" r:id="rId135"/>
    <p:sldId id="391" r:id="rId136"/>
    <p:sldId id="392" r:id="rId137"/>
    <p:sldId id="393" r:id="rId138"/>
    <p:sldId id="394" r:id="rId139"/>
    <p:sldId id="395" r:id="rId140"/>
    <p:sldId id="398" r:id="rId141"/>
    <p:sldId id="405" r:id="rId142"/>
    <p:sldId id="406" r:id="rId143"/>
    <p:sldId id="407" r:id="rId144"/>
    <p:sldId id="408" r:id="rId145"/>
    <p:sldId id="409" r:id="rId146"/>
    <p:sldId id="410" r:id="rId147"/>
    <p:sldId id="411" r:id="rId148"/>
    <p:sldId id="412" r:id="rId149"/>
    <p:sldId id="414" r:id="rId150"/>
    <p:sldId id="417" r:id="rId151"/>
    <p:sldId id="418" r:id="rId152"/>
  </p:sldIdLst>
  <p:sldSz cx="9144000" cy="5143500" type="screen16x9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B519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38" d="100"/>
          <a:sy n="138" d="100"/>
        </p:scale>
        <p:origin x="834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53" Type="http://schemas.openxmlformats.org/officeDocument/2006/relationships/slide" Target="slides/slide52.xml"/><Relationship Id="rId74" Type="http://schemas.openxmlformats.org/officeDocument/2006/relationships/slide" Target="slides/slide73.xml"/><Relationship Id="rId128" Type="http://schemas.openxmlformats.org/officeDocument/2006/relationships/slide" Target="slides/slide127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43" Type="http://schemas.openxmlformats.org/officeDocument/2006/relationships/slide" Target="slides/slide42.xml"/><Relationship Id="rId64" Type="http://schemas.openxmlformats.org/officeDocument/2006/relationships/slide" Target="slides/slide63.xml"/><Relationship Id="rId118" Type="http://schemas.openxmlformats.org/officeDocument/2006/relationships/slide" Target="slides/slide117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55" Type="http://schemas.openxmlformats.org/officeDocument/2006/relationships/presProps" Target="presProp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45" Type="http://schemas.openxmlformats.org/officeDocument/2006/relationships/slide" Target="slides/slide14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51" Type="http://schemas.openxmlformats.org/officeDocument/2006/relationships/slide" Target="slides/slide150.xml"/><Relationship Id="rId156" Type="http://schemas.openxmlformats.org/officeDocument/2006/relationships/viewProps" Target="viewProps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157" Type="http://schemas.openxmlformats.org/officeDocument/2006/relationships/theme" Target="theme/theme1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slide" Target="slides/slide15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notesMaster" Target="notesMasters/notesMaster1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6" Type="http://schemas.openxmlformats.org/officeDocument/2006/relationships/slide" Target="slides/slide25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54" Type="http://schemas.openxmlformats.org/officeDocument/2006/relationships/handoutMaster" Target="handoutMasters/handoutMaster1.xml"/><Relationship Id="rId16" Type="http://schemas.openxmlformats.org/officeDocument/2006/relationships/slide" Target="slides/slide15.xml"/><Relationship Id="rId37" Type="http://schemas.openxmlformats.org/officeDocument/2006/relationships/slide" Target="slides/slide36.xml"/><Relationship Id="rId58" Type="http://schemas.openxmlformats.org/officeDocument/2006/relationships/slide" Target="slides/slide57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44" Type="http://schemas.openxmlformats.org/officeDocument/2006/relationships/slide" Target="slides/slide143.xml"/><Relationship Id="rId90" Type="http://schemas.openxmlformats.org/officeDocument/2006/relationships/slide" Target="slides/slide89.xml"/><Relationship Id="rId27" Type="http://schemas.openxmlformats.org/officeDocument/2006/relationships/slide" Target="slides/slide26.xml"/><Relationship Id="rId48" Type="http://schemas.openxmlformats.org/officeDocument/2006/relationships/slide" Target="slides/slide47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34" Type="http://schemas.openxmlformats.org/officeDocument/2006/relationships/slide" Target="slides/slide13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29A7224-D204-4EE1-84C5-9B6D33C1C27F}" type="datetimeFigureOut">
              <a:rPr lang="fr-CA"/>
              <a:pPr>
                <a:defRPr/>
              </a:pPr>
              <a:t>2023-10-25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4D1E84D-C6D6-438B-B05F-5F7AD6DD9AB6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326782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D8C609-9A27-4E08-A6E6-CB5BF402B1F7}" type="datetimeFigureOut">
              <a:rPr lang="en-IE" smtClean="0"/>
              <a:t>25/10/2023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F050A3-1BF0-46A3-8163-7E5D02F1348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399608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10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10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1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1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1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1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1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5.xml"/><Relationship Id="rId1" Type="http://schemas.openxmlformats.org/officeDocument/2006/relationships/notesMaster" Target="../notesMasters/notesMaster1.xml"/></Relationships>
</file>

<file path=ppt/notesSlides/_rels/notesSlide1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1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_rels/notesSlide1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1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1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1.xml"/><Relationship Id="rId1" Type="http://schemas.openxmlformats.org/officeDocument/2006/relationships/notesMaster" Target="../notesMasters/notesMaster1.xml"/></Relationships>
</file>

<file path=ppt/notesSlides/_rels/notesSlide1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2.xml"/><Relationship Id="rId1" Type="http://schemas.openxmlformats.org/officeDocument/2006/relationships/notesMaster" Target="../notesMasters/notesMaster1.xml"/></Relationships>
</file>

<file path=ppt/notesSlides/_rels/notesSlide1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3.xml"/><Relationship Id="rId1" Type="http://schemas.openxmlformats.org/officeDocument/2006/relationships/notesMaster" Target="../notesMasters/notesMaster1.xml"/></Relationships>
</file>

<file path=ppt/notesSlides/_rels/notesSlide1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4.xml"/><Relationship Id="rId1" Type="http://schemas.openxmlformats.org/officeDocument/2006/relationships/notesMaster" Target="../notesMasters/notesMaster1.xml"/></Relationships>
</file>

<file path=ppt/notesSlides/_rels/notesSlide1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5.xml"/><Relationship Id="rId1" Type="http://schemas.openxmlformats.org/officeDocument/2006/relationships/notesMaster" Target="../notesMasters/notesMaster1.xml"/></Relationships>
</file>

<file path=ppt/notesSlides/_rels/notesSlide1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6.xml"/><Relationship Id="rId1" Type="http://schemas.openxmlformats.org/officeDocument/2006/relationships/notesMaster" Target="../notesMasters/notesMaster1.xml"/></Relationships>
</file>

<file path=ppt/notesSlides/_rels/notesSlide1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7.xml"/><Relationship Id="rId1" Type="http://schemas.openxmlformats.org/officeDocument/2006/relationships/notesMaster" Target="../notesMasters/notesMaster1.xml"/></Relationships>
</file>

<file path=ppt/notesSlides/_rels/notesSlide1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8.xml"/><Relationship Id="rId1" Type="http://schemas.openxmlformats.org/officeDocument/2006/relationships/notesMaster" Target="../notesMasters/notesMaster1.xml"/></Relationships>
</file>

<file path=ppt/notesSlides/_rels/notesSlide1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0.xml"/><Relationship Id="rId1" Type="http://schemas.openxmlformats.org/officeDocument/2006/relationships/notesMaster" Target="../notesMasters/notesMaster1.xml"/></Relationships>
</file>

<file path=ppt/notesSlides/_rels/notesSlide1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1.xml"/><Relationship Id="rId1" Type="http://schemas.openxmlformats.org/officeDocument/2006/relationships/notesMaster" Target="../notesMasters/notesMaster1.xml"/></Relationships>
</file>

<file path=ppt/notesSlides/_rels/notesSlide1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2.xml"/><Relationship Id="rId1" Type="http://schemas.openxmlformats.org/officeDocument/2006/relationships/notesMaster" Target="../notesMasters/notesMaster1.xml"/></Relationships>
</file>

<file path=ppt/notesSlides/_rels/notesSlide1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3.xml"/><Relationship Id="rId1" Type="http://schemas.openxmlformats.org/officeDocument/2006/relationships/notesMaster" Target="../notesMasters/notesMaster1.xml"/></Relationships>
</file>

<file path=ppt/notesSlides/_rels/notesSlide1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4.xml"/><Relationship Id="rId1" Type="http://schemas.openxmlformats.org/officeDocument/2006/relationships/notesMaster" Target="../notesMasters/notesMaster1.xml"/></Relationships>
</file>

<file path=ppt/notesSlides/_rels/notesSlide1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5.xml"/><Relationship Id="rId1" Type="http://schemas.openxmlformats.org/officeDocument/2006/relationships/notesMaster" Target="../notesMasters/notesMaster1.xml"/></Relationships>
</file>

<file path=ppt/notesSlides/_rels/notesSlide1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6.xml"/><Relationship Id="rId1" Type="http://schemas.openxmlformats.org/officeDocument/2006/relationships/notesMaster" Target="../notesMasters/notesMaster1.xml"/></Relationships>
</file>

<file path=ppt/notesSlides/_rels/notesSlide1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7.xml"/><Relationship Id="rId1" Type="http://schemas.openxmlformats.org/officeDocument/2006/relationships/notesMaster" Target="../notesMasters/notesMaster1.xml"/></Relationships>
</file>

<file path=ppt/notesSlides/_rels/notesSlide1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8.xml"/><Relationship Id="rId1" Type="http://schemas.openxmlformats.org/officeDocument/2006/relationships/notesMaster" Target="../notesMasters/notesMaster1.xml"/></Relationships>
</file>

<file path=ppt/notesSlides/_rels/notesSlide1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0.xml"/><Relationship Id="rId1" Type="http://schemas.openxmlformats.org/officeDocument/2006/relationships/notesMaster" Target="../notesMasters/notesMaster1.xml"/></Relationships>
</file>

<file path=ppt/notesSlides/_rels/notesSlide1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1.xml"/><Relationship Id="rId1" Type="http://schemas.openxmlformats.org/officeDocument/2006/relationships/notesMaster" Target="../notesMasters/notesMaster1.xml"/></Relationships>
</file>

<file path=ppt/notesSlides/_rels/notesSlide1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2.xml"/><Relationship Id="rId1" Type="http://schemas.openxmlformats.org/officeDocument/2006/relationships/notesMaster" Target="../notesMasters/notesMaster1.xml"/></Relationships>
</file>

<file path=ppt/notesSlides/_rels/notesSlide1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3.xml"/><Relationship Id="rId1" Type="http://schemas.openxmlformats.org/officeDocument/2006/relationships/notesMaster" Target="../notesMasters/notesMaster1.xml"/></Relationships>
</file>

<file path=ppt/notesSlides/_rels/notesSlide1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4.xml"/><Relationship Id="rId1" Type="http://schemas.openxmlformats.org/officeDocument/2006/relationships/notesMaster" Target="../notesMasters/notesMaster1.xml"/></Relationships>
</file>

<file path=ppt/notesSlides/_rels/notesSlide1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5.xml"/><Relationship Id="rId1" Type="http://schemas.openxmlformats.org/officeDocument/2006/relationships/notesMaster" Target="../notesMasters/notesMaster1.xml"/></Relationships>
</file>

<file path=ppt/notesSlides/_rels/notesSlide1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6.xml"/><Relationship Id="rId1" Type="http://schemas.openxmlformats.org/officeDocument/2006/relationships/notesMaster" Target="../notesMasters/notesMaster1.xml"/></Relationships>
</file>

<file path=ppt/notesSlides/_rels/notesSlide1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7.xml"/><Relationship Id="rId1" Type="http://schemas.openxmlformats.org/officeDocument/2006/relationships/notesMaster" Target="../notesMasters/notesMaster1.xml"/></Relationships>
</file>

<file path=ppt/notesSlides/_rels/notesSlide1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8.xml"/><Relationship Id="rId1" Type="http://schemas.openxmlformats.org/officeDocument/2006/relationships/notesMaster" Target="../notesMasters/notesMaster1.xml"/></Relationships>
</file>

<file path=ppt/notesSlides/_rels/notesSlide1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0.xml"/><Relationship Id="rId1" Type="http://schemas.openxmlformats.org/officeDocument/2006/relationships/notesMaster" Target="../notesMasters/notesMaster1.xml"/></Relationships>
</file>

<file path=ppt/notesSlides/_rels/notesSlide1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2152280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100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14757852"/>
      </p:ext>
    </p:extLst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101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49384416"/>
      </p:ext>
    </p:extLst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102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103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104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105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106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107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108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14757852"/>
      </p:ext>
    </p:extLst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109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493844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110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111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112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113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1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114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1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115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1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116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14757852"/>
      </p:ext>
    </p:extLst>
  </p:cSld>
  <p:clrMapOvr>
    <a:masterClrMapping/>
  </p:clrMapOvr>
</p:notes>
</file>

<file path=ppt/notesSlides/notesSlide1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117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49384416"/>
      </p:ext>
    </p:extLst>
  </p:cSld>
  <p:clrMapOvr>
    <a:masterClrMapping/>
  </p:clrMapOvr>
</p:notes>
</file>

<file path=ppt/notesSlides/notesSlide1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118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1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119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14757852"/>
      </p:ext>
    </p:extLst>
  </p:cSld>
  <p:clrMapOvr>
    <a:masterClrMapping/>
  </p:clrMapOvr>
</p:notes>
</file>

<file path=ppt/notesSlides/notesSlide1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120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1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121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1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122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1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123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1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124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14757852"/>
      </p:ext>
    </p:extLst>
  </p:cSld>
  <p:clrMapOvr>
    <a:masterClrMapping/>
  </p:clrMapOvr>
</p:notes>
</file>

<file path=ppt/notesSlides/notesSlide1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125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49384416"/>
      </p:ext>
    </p:extLst>
  </p:cSld>
  <p:clrMapOvr>
    <a:masterClrMapping/>
  </p:clrMapOvr>
</p:notes>
</file>

<file path=ppt/notesSlides/notesSlide1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126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1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127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1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128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1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129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49384416"/>
      </p:ext>
    </p:extLst>
  </p:cSld>
  <p:clrMapOvr>
    <a:masterClrMapping/>
  </p:clrMapOvr>
</p:notes>
</file>

<file path=ppt/notesSlides/notesSlide1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130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1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131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1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132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14757852"/>
      </p:ext>
    </p:extLst>
  </p:cSld>
  <p:clrMapOvr>
    <a:masterClrMapping/>
  </p:clrMapOvr>
</p:notes>
</file>

<file path=ppt/notesSlides/notesSlide1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133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49384416"/>
      </p:ext>
    </p:extLst>
  </p:cSld>
  <p:clrMapOvr>
    <a:masterClrMapping/>
  </p:clrMapOvr>
</p:notes>
</file>

<file path=ppt/notesSlides/notesSlide1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134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1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135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1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136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1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137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1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138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1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139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1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140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14757852"/>
      </p:ext>
    </p:extLst>
  </p:cSld>
  <p:clrMapOvr>
    <a:masterClrMapping/>
  </p:clrMapOvr>
</p:notes>
</file>

<file path=ppt/notesSlides/notesSlide1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141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49384416"/>
      </p:ext>
    </p:extLst>
  </p:cSld>
  <p:clrMapOvr>
    <a:masterClrMapping/>
  </p:clrMapOvr>
</p:notes>
</file>

<file path=ppt/notesSlides/notesSlide1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142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1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143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1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144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1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145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1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146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1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147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1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148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49384416"/>
      </p:ext>
    </p:extLst>
  </p:cSld>
  <p:clrMapOvr>
    <a:masterClrMapping/>
  </p:clrMapOvr>
</p:notes>
</file>

<file path=ppt/notesSlides/notesSlide1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149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493844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15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1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150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79288219"/>
      </p:ext>
    </p:extLst>
  </p:cSld>
  <p:clrMapOvr>
    <a:masterClrMapping/>
  </p:clrMapOvr>
</p:notes>
</file>

<file path=ppt/notesSlides/notesSlide1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151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852282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19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147578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20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1475785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21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4938441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22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23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24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25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26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27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28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1475785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29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493844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5672646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30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31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32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33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34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35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36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1475785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37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4938441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38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39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0185510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40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41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42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43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44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14757852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45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4938441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46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47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48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49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49384416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50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51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52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614757852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53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49384416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54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55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56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57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58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59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60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614757852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61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149384416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62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63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64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65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66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67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68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14757852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69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493844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70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71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72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73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74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75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76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614757852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77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149384416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78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79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80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81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82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83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84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614757852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85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49384416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86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87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88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89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9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90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91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92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14757852"/>
      </p:ext>
    </p:extLst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93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49384416"/>
      </p:ext>
    </p:extLst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94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95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96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97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98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050A3-1BF0-46A3-8163-7E5D02F13483}" type="slidenum">
              <a:rPr lang="en-IE" smtClean="0"/>
              <a:t>99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710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66B24-B620-4495-B6CB-B6282BCB36B5}" type="datetimeFigureOut">
              <a:rPr lang="fr-CA"/>
              <a:pPr>
                <a:defRPr/>
              </a:pPr>
              <a:t>2023-10-25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DE1D7-E279-4E50-AF79-506F307802AC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44533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D1727-8435-4455-BE16-52985A2C34D3}" type="datetimeFigureOut">
              <a:rPr lang="fr-CA"/>
              <a:pPr>
                <a:defRPr/>
              </a:pPr>
              <a:t>2023-10-25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974FB1-35AB-45BE-8649-725DB7066B31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74133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B857C-1B77-47DE-8D2E-F1259AA5FC00}" type="datetimeFigureOut">
              <a:rPr lang="fr-CA"/>
              <a:pPr>
                <a:defRPr/>
              </a:pPr>
              <a:t>2023-10-25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8A1A60-D245-48E3-90FF-795C4155EFAA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74393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FB5C44-9ADD-4364-94F8-578EB07F0276}" type="datetimeFigureOut">
              <a:rPr lang="fr-CA"/>
              <a:pPr>
                <a:defRPr/>
              </a:pPr>
              <a:t>2023-10-25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899EE-C3DA-4A73-86B7-3827724FB4D1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55755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381790-09E0-4216-A3D7-75E751E0590E}" type="datetimeFigureOut">
              <a:rPr lang="fr-CA"/>
              <a:pPr>
                <a:defRPr/>
              </a:pPr>
              <a:t>2023-10-25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E8590F-080B-4E0A-8B62-FAD80FC9465C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35183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8D28E5-3065-4864-AF40-9E38CEE96FEE}" type="datetimeFigureOut">
              <a:rPr lang="fr-CA"/>
              <a:pPr>
                <a:defRPr/>
              </a:pPr>
              <a:t>2023-10-25</a:t>
            </a:fld>
            <a:endParaRPr lang="fr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2ADF4-2428-4B9C-9D0F-2AD6D99AE9A7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80427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8E1A7-91B3-4BBB-A17E-F58E44FE9A42}" type="datetimeFigureOut">
              <a:rPr lang="fr-CA"/>
              <a:pPr>
                <a:defRPr/>
              </a:pPr>
              <a:t>2023-10-25</a:t>
            </a:fld>
            <a:endParaRPr lang="fr-CA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8B6C53-70D3-4BAD-8194-5C539483E076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019819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BF4BD-691C-4D80-BC32-93DAC4244C9C}" type="datetimeFigureOut">
              <a:rPr lang="fr-CA"/>
              <a:pPr>
                <a:defRPr/>
              </a:pPr>
              <a:t>2023-10-25</a:t>
            </a:fld>
            <a:endParaRPr lang="fr-C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833D4E-20F8-42B6-8EB6-E48682F1E930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93644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802C0-43C4-47D7-8323-245C8C6DF4A0}" type="datetimeFigureOut">
              <a:rPr lang="fr-CA"/>
              <a:pPr>
                <a:defRPr/>
              </a:pPr>
              <a:t>2023-10-25</a:t>
            </a:fld>
            <a:endParaRPr lang="fr-CA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29526B-B586-4CE4-B167-7660B6A33821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77434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6AF79-E537-49B4-9D1D-1913FDA58821}" type="datetimeFigureOut">
              <a:rPr lang="fr-CA"/>
              <a:pPr>
                <a:defRPr/>
              </a:pPr>
              <a:t>2023-10-25</a:t>
            </a:fld>
            <a:endParaRPr lang="fr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55862-E51A-4F8E-BBDE-323B380B5259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93238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fr-C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A611E-13A8-4579-93B8-25AB906FF1BD}" type="datetimeFigureOut">
              <a:rPr lang="fr-CA"/>
              <a:pPr>
                <a:defRPr/>
              </a:pPr>
              <a:t>2023-10-25</a:t>
            </a:fld>
            <a:endParaRPr lang="fr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0781C8-BA62-45CA-AB48-855C6BFFBCE2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46190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FEBAD03-FC04-4BEF-83E9-BD395E22CA04}" type="datetimeFigureOut">
              <a:rPr lang="fr-CA"/>
              <a:pPr>
                <a:defRPr/>
              </a:pPr>
              <a:t>2023-10-25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C28CE6E-062D-4B7B-8F21-9EC65CEBB653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2.xml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3.xml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4.xml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5.xml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6.xml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7.xml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0.xml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1.xml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2.xml"/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3.xml"/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4.xml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5.xml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8.xml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0.xml"/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1.xml"/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2.xml"/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3.xml"/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6.xml"/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7.xml"/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8.xml"/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0.xml"/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1.xml"/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4.xml"/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5.xml"/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6.xml"/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7.xml"/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8.xml"/><Relationship Id="rId1" Type="http://schemas.openxmlformats.org/officeDocument/2006/relationships/slideLayout" Target="../slideLayouts/slideLayout2.xml"/></Relationships>
</file>

<file path=ppt/slides/_rels/slide1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4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2.xml"/><Relationship Id="rId1" Type="http://schemas.openxmlformats.org/officeDocument/2006/relationships/slideLayout" Target="../slideLayouts/slideLayout2.xml"/></Relationships>
</file>

<file path=ppt/slides/_rels/slide1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3.xml"/><Relationship Id="rId1" Type="http://schemas.openxmlformats.org/officeDocument/2006/relationships/slideLayout" Target="../slideLayouts/slideLayout2.xml"/></Relationships>
</file>

<file path=ppt/slides/_rels/slide1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4.xml"/><Relationship Id="rId1" Type="http://schemas.openxmlformats.org/officeDocument/2006/relationships/slideLayout" Target="../slideLayouts/slideLayout2.xml"/></Relationships>
</file>

<file path=ppt/slides/_rels/slide1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5.xml"/><Relationship Id="rId1" Type="http://schemas.openxmlformats.org/officeDocument/2006/relationships/slideLayout" Target="../slideLayouts/slideLayout2.xml"/></Relationships>
</file>

<file path=ppt/slides/_rels/slide1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6.xml"/><Relationship Id="rId1" Type="http://schemas.openxmlformats.org/officeDocument/2006/relationships/slideLayout" Target="../slideLayouts/slideLayout2.xml"/></Relationships>
</file>

<file path=ppt/slides/_rels/slide1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7.xml"/><Relationship Id="rId1" Type="http://schemas.openxmlformats.org/officeDocument/2006/relationships/slideLayout" Target="../slideLayouts/slideLayout2.xml"/></Relationships>
</file>

<file path=ppt/slides/_rels/slide1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4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4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5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5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templateswise.com/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685800" y="483518"/>
            <a:ext cx="7772400" cy="2088232"/>
          </a:xfrm>
        </p:spPr>
        <p:txBody>
          <a:bodyPr/>
          <a:lstStyle/>
          <a:p>
            <a:r>
              <a:rPr lang="fr-CA" sz="6600" b="1" dirty="0">
                <a:ln w="28575">
                  <a:solidFill>
                    <a:schemeClr val="bg1"/>
                  </a:solidFill>
                </a:ln>
                <a:latin typeface="+mn-lt"/>
              </a:rPr>
              <a:t>Hallowe’en Table Quiz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solidFill>
                  <a:schemeClr val="bg1"/>
                </a:solidFill>
                <a:latin typeface="+mn-lt"/>
              </a:rPr>
              <a:t>© Seomra Ranga 2023 www.seomraranga.com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1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5</a:t>
            </a:r>
          </a:p>
          <a:p>
            <a:pPr marL="0" indent="0">
              <a:buNone/>
            </a:pPr>
            <a:r>
              <a:rPr lang="fr-CA" sz="4800" dirty="0"/>
              <a:t>What animal </a:t>
            </a:r>
            <a:r>
              <a:rPr lang="fr-CA" sz="4800" dirty="0" err="1"/>
              <a:t>finishes</a:t>
            </a:r>
            <a:r>
              <a:rPr lang="fr-CA" sz="4800" dirty="0"/>
              <a:t> the Hallowe’en </a:t>
            </a:r>
            <a:r>
              <a:rPr lang="fr-CA" sz="4800" dirty="0" err="1"/>
              <a:t>game</a:t>
            </a:r>
            <a:r>
              <a:rPr lang="fr-CA" sz="4800" dirty="0"/>
              <a:t>: ‘Pin the </a:t>
            </a:r>
            <a:r>
              <a:rPr lang="fr-CA" sz="4800" dirty="0" err="1"/>
              <a:t>tail</a:t>
            </a:r>
            <a:r>
              <a:rPr lang="fr-CA" sz="4800" dirty="0"/>
              <a:t> on the ______’?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174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2124075" y="206375"/>
            <a:ext cx="6562725" cy="857250"/>
          </a:xfrm>
        </p:spPr>
        <p:txBody>
          <a:bodyPr/>
          <a:lstStyle/>
          <a:p>
            <a:pPr algn="l"/>
            <a:r>
              <a:rPr lang="fr-CA" b="1" dirty="0">
                <a:latin typeface="+mn-lt"/>
              </a:rPr>
              <a:t>Hallowe’en Joke 12 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2124075" y="1200150"/>
            <a:ext cx="6562725" cy="3394075"/>
          </a:xfrm>
        </p:spPr>
        <p:txBody>
          <a:bodyPr/>
          <a:lstStyle/>
          <a:p>
            <a:pPr marL="0" indent="0">
              <a:buNone/>
            </a:pPr>
            <a:r>
              <a:rPr lang="fr-CA" sz="4800" dirty="0" err="1"/>
              <a:t>Why</a:t>
            </a:r>
            <a:r>
              <a:rPr lang="fr-CA" sz="4800" dirty="0"/>
              <a:t> are </a:t>
            </a:r>
            <a:r>
              <a:rPr lang="fr-CA" sz="4800" dirty="0" err="1"/>
              <a:t>there</a:t>
            </a:r>
            <a:r>
              <a:rPr lang="fr-CA" sz="4800" dirty="0"/>
              <a:t> </a:t>
            </a:r>
            <a:r>
              <a:rPr lang="fr-CA" sz="4800" dirty="0" err="1"/>
              <a:t>fences</a:t>
            </a:r>
            <a:r>
              <a:rPr lang="fr-CA" sz="4800" dirty="0"/>
              <a:t> </a:t>
            </a:r>
            <a:r>
              <a:rPr lang="fr-CA" sz="4800" dirty="0" err="1"/>
              <a:t>around</a:t>
            </a:r>
            <a:r>
              <a:rPr lang="fr-CA" sz="4800" dirty="0"/>
              <a:t> </a:t>
            </a:r>
            <a:r>
              <a:rPr lang="fr-CA" sz="4800" dirty="0" err="1"/>
              <a:t>cemeteries</a:t>
            </a:r>
            <a:r>
              <a:rPr lang="fr-CA" sz="4800" dirty="0"/>
              <a:t>?</a:t>
            </a:r>
          </a:p>
          <a:p>
            <a:pPr marL="0" indent="0">
              <a:buNone/>
            </a:pPr>
            <a:r>
              <a:rPr lang="fr-CA" sz="5400" b="1" dirty="0" err="1">
                <a:solidFill>
                  <a:srgbClr val="FFC000"/>
                </a:solidFill>
              </a:rPr>
              <a:t>Because</a:t>
            </a:r>
            <a:r>
              <a:rPr lang="fr-CA" sz="5400" b="1" dirty="0">
                <a:solidFill>
                  <a:srgbClr val="FFC000"/>
                </a:solidFill>
              </a:rPr>
              <a:t> people are </a:t>
            </a:r>
            <a:r>
              <a:rPr lang="fr-CA" sz="5400" b="1" dirty="0" err="1">
                <a:solidFill>
                  <a:srgbClr val="FFC000"/>
                </a:solidFill>
              </a:rPr>
              <a:t>dying</a:t>
            </a:r>
            <a:r>
              <a:rPr lang="fr-CA" sz="5400" b="1" dirty="0">
                <a:solidFill>
                  <a:srgbClr val="FFC000"/>
                </a:solidFill>
              </a:rPr>
              <a:t> to </a:t>
            </a:r>
            <a:r>
              <a:rPr lang="fr-CA" sz="5400" b="1" dirty="0" err="1">
                <a:solidFill>
                  <a:srgbClr val="FFC000"/>
                </a:solidFill>
              </a:rPr>
              <a:t>get</a:t>
            </a:r>
            <a:r>
              <a:rPr lang="fr-CA" sz="5400" b="1" dirty="0">
                <a:solidFill>
                  <a:srgbClr val="FFC000"/>
                </a:solidFill>
              </a:rPr>
              <a:t> in!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79912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100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CA" sz="9600" b="1" dirty="0"/>
              <a:t>Round 6 </a:t>
            </a:r>
            <a:r>
              <a:rPr lang="fr-CA" sz="9600" b="1" dirty="0" err="1"/>
              <a:t>Answers</a:t>
            </a:r>
            <a:endParaRPr lang="fr-CA" sz="9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11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6 </a:t>
            </a:r>
            <a:r>
              <a:rPr lang="fr-CA" sz="5400" b="1" dirty="0" err="1">
                <a:latin typeface="+mn-lt"/>
              </a:rPr>
              <a:t>Answers</a:t>
            </a:r>
            <a:endParaRPr lang="fr-CA" sz="5400" b="1" dirty="0">
              <a:latin typeface="+mn-lt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1</a:t>
            </a:r>
          </a:p>
          <a:p>
            <a:pPr marL="0" indent="0">
              <a:buNone/>
            </a:pPr>
            <a:r>
              <a:rPr lang="fr-CA" sz="3600" dirty="0"/>
              <a:t>If </a:t>
            </a:r>
            <a:r>
              <a:rPr lang="fr-CA" sz="3600" dirty="0" err="1"/>
              <a:t>you</a:t>
            </a:r>
            <a:r>
              <a:rPr lang="fr-CA" sz="3600" dirty="0"/>
              <a:t> </a:t>
            </a:r>
            <a:r>
              <a:rPr lang="fr-CA" sz="3600" dirty="0" err="1"/>
              <a:t>saw</a:t>
            </a:r>
            <a:r>
              <a:rPr lang="fr-CA" sz="3600" dirty="0"/>
              <a:t> a </a:t>
            </a:r>
            <a:r>
              <a:rPr lang="fr-CA" sz="3600" dirty="0" err="1"/>
              <a:t>Mummy</a:t>
            </a:r>
            <a:r>
              <a:rPr lang="fr-CA" sz="3600" dirty="0"/>
              <a:t> </a:t>
            </a:r>
            <a:r>
              <a:rPr lang="fr-CA" sz="3600" dirty="0" err="1"/>
              <a:t>chasing</a:t>
            </a:r>
            <a:r>
              <a:rPr lang="fr-CA" sz="3600" dirty="0"/>
              <a:t> </a:t>
            </a:r>
            <a:r>
              <a:rPr lang="fr-CA" sz="3600" dirty="0" err="1"/>
              <a:t>you</a:t>
            </a:r>
            <a:r>
              <a:rPr lang="fr-CA" sz="3600" dirty="0"/>
              <a:t> at Hallowe’en, </a:t>
            </a:r>
            <a:r>
              <a:rPr lang="fr-CA" sz="3600" dirty="0" err="1"/>
              <a:t>which</a:t>
            </a:r>
            <a:r>
              <a:rPr lang="fr-CA" sz="3600" dirty="0"/>
              <a:t> country </a:t>
            </a:r>
            <a:r>
              <a:rPr lang="fr-CA" sz="3600" dirty="0" err="1"/>
              <a:t>would</a:t>
            </a:r>
            <a:r>
              <a:rPr lang="fr-CA" sz="3600" dirty="0"/>
              <a:t> </a:t>
            </a:r>
            <a:r>
              <a:rPr lang="fr-CA" sz="3600" dirty="0" err="1"/>
              <a:t>you</a:t>
            </a:r>
            <a:r>
              <a:rPr lang="fr-CA" sz="3600" dirty="0"/>
              <a:t> </a:t>
            </a:r>
            <a:r>
              <a:rPr lang="fr-CA" sz="3600" dirty="0" err="1"/>
              <a:t>guess</a:t>
            </a:r>
            <a:r>
              <a:rPr lang="fr-CA" sz="3600" dirty="0"/>
              <a:t> </a:t>
            </a:r>
            <a:r>
              <a:rPr lang="fr-CA" sz="3600" dirty="0" err="1"/>
              <a:t>it</a:t>
            </a:r>
            <a:r>
              <a:rPr lang="fr-CA" sz="3600" dirty="0"/>
              <a:t> </a:t>
            </a:r>
            <a:r>
              <a:rPr lang="fr-CA" sz="3600" dirty="0" err="1"/>
              <a:t>originally</a:t>
            </a:r>
            <a:r>
              <a:rPr lang="fr-CA" sz="3600" dirty="0"/>
              <a:t> came </a:t>
            </a:r>
            <a:r>
              <a:rPr lang="fr-CA" sz="3600" dirty="0" err="1"/>
              <a:t>from</a:t>
            </a:r>
            <a:r>
              <a:rPr lang="fr-CA" sz="3600" dirty="0"/>
              <a:t>?</a:t>
            </a:r>
          </a:p>
          <a:p>
            <a:pPr marL="0" indent="0" algn="ctr">
              <a:buNone/>
            </a:pPr>
            <a:r>
              <a:rPr lang="fr-CA" sz="6000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Egypt</a:t>
            </a:r>
            <a:endParaRPr lang="fr-CA" sz="60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fr-CA" sz="6000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64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6 </a:t>
            </a:r>
            <a:r>
              <a:rPr lang="fr-CA" sz="5400" b="1" dirty="0" err="1">
                <a:latin typeface="+mn-lt"/>
              </a:rPr>
              <a:t>Answers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2</a:t>
            </a:r>
          </a:p>
          <a:p>
            <a:pPr marL="0" indent="0">
              <a:buNone/>
            </a:pPr>
            <a:r>
              <a:rPr lang="fr-CA" sz="4000" dirty="0"/>
              <a:t>What is </a:t>
            </a:r>
            <a:r>
              <a:rPr lang="fr-CA" sz="4000" dirty="0" err="1"/>
              <a:t>Arachnophobia</a:t>
            </a:r>
            <a:r>
              <a:rPr lang="fr-CA" sz="4000" dirty="0"/>
              <a:t> a </a:t>
            </a:r>
            <a:r>
              <a:rPr lang="fr-CA" sz="4000" dirty="0" err="1"/>
              <a:t>fear</a:t>
            </a:r>
            <a:r>
              <a:rPr lang="fr-CA" sz="4000" dirty="0"/>
              <a:t> of? (a) </a:t>
            </a:r>
            <a:r>
              <a:rPr lang="fr-CA" sz="4000" dirty="0" err="1"/>
              <a:t>ghosts</a:t>
            </a:r>
            <a:r>
              <a:rPr lang="fr-CA" sz="4000" dirty="0"/>
              <a:t> (b) spiders (c) cats (d) </a:t>
            </a:r>
            <a:r>
              <a:rPr lang="fr-CA" sz="4000" dirty="0" err="1"/>
              <a:t>wolves</a:t>
            </a:r>
            <a:endParaRPr lang="fr-CA" sz="4000" dirty="0"/>
          </a:p>
          <a:p>
            <a:pPr marL="0" indent="0" algn="ctr">
              <a:buNone/>
            </a:pPr>
            <a:r>
              <a:rPr lang="fr-CA" sz="6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Spiders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34899F6-663C-E355-D4B6-9CB4F0E5DC1B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178806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6 </a:t>
            </a:r>
            <a:r>
              <a:rPr lang="fr-CA" sz="5400" b="1" dirty="0" err="1">
                <a:latin typeface="+mn-lt"/>
              </a:rPr>
              <a:t>Answers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3</a:t>
            </a:r>
          </a:p>
          <a:p>
            <a:pPr marL="0" indent="0">
              <a:buNone/>
            </a:pPr>
            <a:r>
              <a:rPr lang="fr-CA" sz="5400" dirty="0" err="1"/>
              <a:t>Cén</a:t>
            </a:r>
            <a:r>
              <a:rPr lang="fr-CA" sz="5400" dirty="0"/>
              <a:t> </a:t>
            </a:r>
            <a:r>
              <a:rPr lang="fr-CA" sz="5400" dirty="0" err="1"/>
              <a:t>Gaeilge</a:t>
            </a:r>
            <a:r>
              <a:rPr lang="fr-CA" sz="5400" dirty="0"/>
              <a:t> </a:t>
            </a:r>
            <a:r>
              <a:rPr lang="fr-CA" sz="5400" dirty="0" err="1"/>
              <a:t>atá</a:t>
            </a:r>
            <a:r>
              <a:rPr lang="fr-CA" sz="5400" dirty="0"/>
              <a:t> </a:t>
            </a:r>
            <a:r>
              <a:rPr lang="fr-CA" sz="5400" dirty="0" err="1"/>
              <a:t>ar</a:t>
            </a:r>
            <a:r>
              <a:rPr lang="fr-CA" sz="5400" dirty="0"/>
              <a:t> ‘</a:t>
            </a:r>
            <a:r>
              <a:rPr lang="fr-CA" sz="5400" dirty="0" err="1"/>
              <a:t>Hallowe’en</a:t>
            </a:r>
            <a:r>
              <a:rPr lang="fr-CA" sz="5400" dirty="0"/>
              <a:t>’?</a:t>
            </a:r>
          </a:p>
          <a:p>
            <a:pPr marL="0" indent="0" algn="ctr">
              <a:buNone/>
            </a:pPr>
            <a:r>
              <a:rPr lang="fr-CA" sz="6000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Oíche</a:t>
            </a:r>
            <a:r>
              <a:rPr lang="fr-CA" sz="6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</a:t>
            </a:r>
            <a:r>
              <a:rPr lang="fr-CA" sz="6000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Shamhna</a:t>
            </a:r>
            <a:endParaRPr lang="fr-CA" sz="60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D61E314-3DA7-F4A6-5F56-7763265CA561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829558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6 </a:t>
            </a:r>
            <a:r>
              <a:rPr lang="fr-CA" sz="5400" b="1" dirty="0" err="1">
                <a:latin typeface="+mn-lt"/>
              </a:rPr>
              <a:t>Answers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4</a:t>
            </a:r>
          </a:p>
          <a:p>
            <a:pPr marL="0" indent="0">
              <a:buNone/>
            </a:pPr>
            <a:r>
              <a:rPr lang="fr-CA" sz="4000" dirty="0"/>
              <a:t>If </a:t>
            </a:r>
            <a:r>
              <a:rPr lang="fr-CA" sz="4000" dirty="0" err="1"/>
              <a:t>you</a:t>
            </a:r>
            <a:r>
              <a:rPr lang="fr-CA" sz="4000" dirty="0"/>
              <a:t> </a:t>
            </a:r>
            <a:r>
              <a:rPr lang="fr-CA" sz="4000" dirty="0" err="1"/>
              <a:t>get</a:t>
            </a:r>
            <a:r>
              <a:rPr lang="fr-CA" sz="4000" dirty="0"/>
              <a:t> a coin in a slice of </a:t>
            </a:r>
            <a:r>
              <a:rPr lang="fr-CA" sz="4000" dirty="0" err="1"/>
              <a:t>Barm</a:t>
            </a:r>
            <a:r>
              <a:rPr lang="fr-CA" sz="4000" dirty="0"/>
              <a:t> </a:t>
            </a:r>
            <a:r>
              <a:rPr lang="fr-CA" sz="4000" dirty="0" err="1"/>
              <a:t>Brack</a:t>
            </a:r>
            <a:r>
              <a:rPr lang="fr-CA" sz="4000" dirty="0"/>
              <a:t>, </a:t>
            </a:r>
            <a:r>
              <a:rPr lang="fr-CA" sz="4000" dirty="0" err="1"/>
              <a:t>what</a:t>
            </a:r>
            <a:r>
              <a:rPr lang="fr-CA" sz="4000" dirty="0"/>
              <a:t> </a:t>
            </a:r>
            <a:r>
              <a:rPr lang="fr-CA" sz="4000" dirty="0" err="1"/>
              <a:t>does</a:t>
            </a:r>
            <a:r>
              <a:rPr lang="fr-CA" sz="4000" dirty="0"/>
              <a:t> </a:t>
            </a:r>
            <a:r>
              <a:rPr lang="fr-CA" sz="4000" dirty="0" err="1"/>
              <a:t>that</a:t>
            </a:r>
            <a:r>
              <a:rPr lang="fr-CA" sz="4000" dirty="0"/>
              <a:t> </a:t>
            </a:r>
            <a:r>
              <a:rPr lang="fr-CA" sz="4000" dirty="0" err="1"/>
              <a:t>mean</a:t>
            </a:r>
            <a:r>
              <a:rPr lang="fr-CA" sz="4000" dirty="0"/>
              <a:t>?</a:t>
            </a:r>
          </a:p>
          <a:p>
            <a:pPr marL="0" indent="0" algn="ctr">
              <a:buNone/>
            </a:pPr>
            <a:r>
              <a:rPr lang="fr-CA" sz="6000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You’ll</a:t>
            </a:r>
            <a:r>
              <a:rPr lang="fr-CA" sz="6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Be Rich!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3868EC2-12AB-D429-9452-B8B90BDE4FFB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188210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6 </a:t>
            </a:r>
            <a:r>
              <a:rPr lang="fr-CA" sz="5400" b="1" dirty="0" err="1">
                <a:latin typeface="+mn-lt"/>
              </a:rPr>
              <a:t>Answers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5</a:t>
            </a:r>
          </a:p>
          <a:p>
            <a:pPr marL="0" indent="0">
              <a:buNone/>
            </a:pPr>
            <a:r>
              <a:rPr lang="fr-CA" sz="6000" dirty="0"/>
              <a:t>What is the word for a </a:t>
            </a:r>
            <a:r>
              <a:rPr lang="fr-CA" sz="6000" dirty="0" err="1"/>
              <a:t>witch’s</a:t>
            </a:r>
            <a:r>
              <a:rPr lang="fr-CA" sz="6000" dirty="0"/>
              <a:t> black pot?</a:t>
            </a:r>
          </a:p>
          <a:p>
            <a:pPr marL="0" indent="0" algn="ctr">
              <a:buNone/>
            </a:pPr>
            <a:r>
              <a:rPr lang="fr-CA" sz="6000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Cauldron</a:t>
            </a:r>
            <a:endParaRPr lang="fr-CA" sz="60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A96A13B-B030-38CE-2CC2-1F339F10E603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1291666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6 </a:t>
            </a:r>
            <a:r>
              <a:rPr lang="fr-CA" sz="5400" b="1" dirty="0" err="1">
                <a:latin typeface="+mn-lt"/>
              </a:rPr>
              <a:t>Answers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6</a:t>
            </a:r>
          </a:p>
          <a:p>
            <a:pPr marL="0" indent="0">
              <a:buNone/>
            </a:pPr>
            <a:r>
              <a:rPr lang="fr-CA" sz="4000" dirty="0" err="1"/>
              <a:t>Which</a:t>
            </a:r>
            <a:r>
              <a:rPr lang="fr-CA" sz="4000" dirty="0"/>
              <a:t> of </a:t>
            </a:r>
            <a:r>
              <a:rPr lang="fr-CA" sz="4000" dirty="0" err="1"/>
              <a:t>these</a:t>
            </a:r>
            <a:r>
              <a:rPr lang="fr-CA" sz="4000" dirty="0"/>
              <a:t> is a leg </a:t>
            </a:r>
            <a:r>
              <a:rPr lang="fr-CA" sz="4000" dirty="0" err="1"/>
              <a:t>bone</a:t>
            </a:r>
            <a:r>
              <a:rPr lang="fr-CA" sz="4000" dirty="0"/>
              <a:t> in a skeleton: (a) </a:t>
            </a:r>
            <a:r>
              <a:rPr lang="fr-CA" sz="4000" dirty="0" err="1"/>
              <a:t>femur</a:t>
            </a:r>
            <a:r>
              <a:rPr lang="fr-CA" sz="4000" dirty="0"/>
              <a:t> (b) </a:t>
            </a:r>
            <a:r>
              <a:rPr lang="fr-CA" sz="4000" dirty="0" err="1"/>
              <a:t>feline</a:t>
            </a:r>
            <a:r>
              <a:rPr lang="fr-CA" sz="4000" dirty="0"/>
              <a:t> (c) forage?</a:t>
            </a:r>
          </a:p>
          <a:p>
            <a:pPr marL="0" indent="0" algn="ctr">
              <a:buNone/>
            </a:pPr>
            <a:r>
              <a:rPr lang="fr-CA" sz="6600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Femur</a:t>
            </a:r>
            <a:endParaRPr lang="fr-CA" sz="66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12B5082-D48D-FDCE-C671-C9601D6E4ADC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1086568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2124075" y="206375"/>
            <a:ext cx="6562725" cy="857250"/>
          </a:xfrm>
        </p:spPr>
        <p:txBody>
          <a:bodyPr/>
          <a:lstStyle/>
          <a:p>
            <a:pPr algn="l"/>
            <a:r>
              <a:rPr lang="fr-CA" b="1" dirty="0">
                <a:latin typeface="+mn-lt"/>
              </a:rPr>
              <a:t>Hallowe’en Joke 13 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2124075" y="1200150"/>
            <a:ext cx="6562725" cy="3394075"/>
          </a:xfrm>
        </p:spPr>
        <p:txBody>
          <a:bodyPr/>
          <a:lstStyle/>
          <a:p>
            <a:pPr marL="0" indent="0">
              <a:buNone/>
            </a:pPr>
            <a:r>
              <a:rPr lang="fr-CA" sz="4000" dirty="0"/>
              <a:t>What </a:t>
            </a:r>
            <a:r>
              <a:rPr lang="fr-CA" sz="4000" dirty="0" err="1"/>
              <a:t>did</a:t>
            </a:r>
            <a:r>
              <a:rPr lang="fr-CA" sz="4000" dirty="0"/>
              <a:t> the </a:t>
            </a:r>
            <a:r>
              <a:rPr lang="fr-CA" sz="4000" dirty="0" err="1"/>
              <a:t>ghost</a:t>
            </a:r>
            <a:r>
              <a:rPr lang="fr-CA" sz="4000" dirty="0"/>
              <a:t> </a:t>
            </a:r>
            <a:r>
              <a:rPr lang="fr-CA" sz="4000" dirty="0" err="1"/>
              <a:t>teacher</a:t>
            </a:r>
            <a:r>
              <a:rPr lang="fr-CA" sz="4000" dirty="0"/>
              <a:t> </a:t>
            </a:r>
            <a:r>
              <a:rPr lang="fr-CA" sz="4000" dirty="0" err="1"/>
              <a:t>say</a:t>
            </a:r>
            <a:r>
              <a:rPr lang="fr-CA" sz="4000" dirty="0"/>
              <a:t> to </a:t>
            </a:r>
            <a:r>
              <a:rPr lang="fr-CA" sz="4000" dirty="0" err="1"/>
              <a:t>her</a:t>
            </a:r>
            <a:r>
              <a:rPr lang="fr-CA" sz="4000" dirty="0"/>
              <a:t> class?</a:t>
            </a:r>
          </a:p>
          <a:p>
            <a:pPr marL="0" indent="0">
              <a:buNone/>
            </a:pPr>
            <a:r>
              <a:rPr lang="fr-CA" sz="4800" b="1" dirty="0">
                <a:solidFill>
                  <a:srgbClr val="FFC000"/>
                </a:solidFill>
              </a:rPr>
              <a:t>‘Watch the </a:t>
            </a:r>
            <a:r>
              <a:rPr lang="fr-CA" sz="4800" b="1" dirty="0" err="1">
                <a:solidFill>
                  <a:srgbClr val="FFC000"/>
                </a:solidFill>
              </a:rPr>
              <a:t>board</a:t>
            </a:r>
            <a:r>
              <a:rPr lang="fr-CA" sz="4800" b="1" dirty="0">
                <a:solidFill>
                  <a:srgbClr val="FFC000"/>
                </a:solidFill>
              </a:rPr>
              <a:t> and </a:t>
            </a:r>
            <a:r>
              <a:rPr lang="fr-CA" sz="4800" b="1" dirty="0" err="1">
                <a:solidFill>
                  <a:srgbClr val="FFC000"/>
                </a:solidFill>
              </a:rPr>
              <a:t>I’ll</a:t>
            </a:r>
            <a:r>
              <a:rPr lang="fr-CA" sz="4800" b="1" dirty="0">
                <a:solidFill>
                  <a:srgbClr val="FFC000"/>
                </a:solidFill>
              </a:rPr>
              <a:t> go </a:t>
            </a:r>
            <a:r>
              <a:rPr lang="fr-CA" sz="4800" b="1" dirty="0" err="1">
                <a:solidFill>
                  <a:srgbClr val="FFC000"/>
                </a:solidFill>
              </a:rPr>
              <a:t>through</a:t>
            </a:r>
            <a:r>
              <a:rPr lang="fr-CA" sz="4800" b="1" dirty="0">
                <a:solidFill>
                  <a:srgbClr val="FFC000"/>
                </a:solidFill>
              </a:rPr>
              <a:t> </a:t>
            </a:r>
            <a:r>
              <a:rPr lang="fr-CA" sz="4800" b="1" dirty="0" err="1">
                <a:solidFill>
                  <a:srgbClr val="FFC000"/>
                </a:solidFill>
              </a:rPr>
              <a:t>it</a:t>
            </a:r>
            <a:r>
              <a:rPr lang="fr-CA" sz="4800" b="1" dirty="0">
                <a:solidFill>
                  <a:srgbClr val="FFC000"/>
                </a:solidFill>
              </a:rPr>
              <a:t> </a:t>
            </a:r>
            <a:r>
              <a:rPr lang="fr-CA" sz="4800" b="1" dirty="0" err="1">
                <a:solidFill>
                  <a:srgbClr val="FFC000"/>
                </a:solidFill>
              </a:rPr>
              <a:t>again</a:t>
            </a:r>
            <a:r>
              <a:rPr lang="fr-CA" sz="4800" b="1" dirty="0">
                <a:solidFill>
                  <a:srgbClr val="FFC000"/>
                </a:solidFill>
              </a:rPr>
              <a:t>!’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79912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368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fr-CA" sz="2000" b="1" dirty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fr-CA" sz="13000" b="1" dirty="0"/>
              <a:t>Round 8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911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1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6</a:t>
            </a:r>
          </a:p>
          <a:p>
            <a:pPr marL="0" indent="0">
              <a:buNone/>
            </a:pPr>
            <a:r>
              <a:rPr lang="fr-CA" sz="5400" dirty="0"/>
              <a:t>A spider web </a:t>
            </a:r>
            <a:r>
              <a:rPr lang="fr-CA" sz="5400" dirty="0" err="1"/>
              <a:t>can</a:t>
            </a:r>
            <a:r>
              <a:rPr lang="fr-CA" sz="5400" dirty="0"/>
              <a:t> </a:t>
            </a:r>
            <a:r>
              <a:rPr lang="fr-CA" sz="5400" dirty="0" err="1"/>
              <a:t>hold</a:t>
            </a:r>
            <a:r>
              <a:rPr lang="fr-CA" sz="5400" dirty="0"/>
              <a:t> 8 spiders. How </a:t>
            </a:r>
            <a:r>
              <a:rPr lang="fr-CA" sz="5400" dirty="0" err="1"/>
              <a:t>many</a:t>
            </a:r>
            <a:r>
              <a:rPr lang="fr-CA" sz="5400" dirty="0"/>
              <a:t> spiders in 16 </a:t>
            </a:r>
            <a:r>
              <a:rPr lang="fr-CA" sz="5400" dirty="0" err="1"/>
              <a:t>webs</a:t>
            </a:r>
            <a:r>
              <a:rPr lang="fr-CA" sz="5400" dirty="0"/>
              <a:t>?</a:t>
            </a:r>
          </a:p>
          <a:p>
            <a:pPr marL="0" indent="0">
              <a:buNone/>
            </a:pPr>
            <a:endParaRPr lang="fr-CA" sz="4800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174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8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1</a:t>
            </a:r>
          </a:p>
          <a:p>
            <a:pPr marL="0" indent="0">
              <a:buNone/>
            </a:pPr>
            <a:r>
              <a:rPr lang="fr-CA" sz="6000" dirty="0"/>
              <a:t>Is a pumpkin a </a:t>
            </a:r>
            <a:r>
              <a:rPr lang="fr-CA" sz="6000" dirty="0" err="1"/>
              <a:t>vegetable</a:t>
            </a:r>
            <a:r>
              <a:rPr lang="fr-CA" sz="6000" dirty="0"/>
              <a:t> or a fruit?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981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8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2</a:t>
            </a:r>
          </a:p>
          <a:p>
            <a:pPr marL="0" indent="0">
              <a:buNone/>
            </a:pPr>
            <a:r>
              <a:rPr lang="fr-CA" sz="5400" dirty="0" err="1"/>
              <a:t>Who</a:t>
            </a:r>
            <a:r>
              <a:rPr lang="fr-CA" sz="5400" dirty="0"/>
              <a:t> </a:t>
            </a:r>
            <a:r>
              <a:rPr lang="fr-CA" sz="5400" dirty="0" err="1"/>
              <a:t>wrote</a:t>
            </a:r>
            <a:r>
              <a:rPr lang="fr-CA" sz="5400" dirty="0"/>
              <a:t> the </a:t>
            </a:r>
            <a:r>
              <a:rPr lang="fr-CA" sz="5400" dirty="0" err="1"/>
              <a:t>children’s</a:t>
            </a:r>
            <a:r>
              <a:rPr lang="fr-CA" sz="5400" dirty="0"/>
              <a:t> book ‘The </a:t>
            </a:r>
            <a:r>
              <a:rPr lang="fr-CA" sz="5400" dirty="0" err="1"/>
              <a:t>Witches</a:t>
            </a:r>
            <a:r>
              <a:rPr lang="fr-CA" sz="5400" dirty="0"/>
              <a:t>’?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BCC6F8F-238C-6F5D-0C1A-01A48252A9EA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701753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8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3</a:t>
            </a:r>
          </a:p>
          <a:p>
            <a:pPr marL="0" indent="0">
              <a:buNone/>
            </a:pPr>
            <a:r>
              <a:rPr lang="fr-CA" sz="4400" dirty="0"/>
              <a:t>‘</a:t>
            </a:r>
            <a:r>
              <a:rPr lang="fr-CA" sz="4400" dirty="0" err="1"/>
              <a:t>Phasmophobia</a:t>
            </a:r>
            <a:r>
              <a:rPr lang="fr-CA" sz="4400" dirty="0"/>
              <a:t>’ is the </a:t>
            </a:r>
            <a:r>
              <a:rPr lang="fr-CA" sz="4400" dirty="0" err="1"/>
              <a:t>fear</a:t>
            </a:r>
            <a:r>
              <a:rPr lang="fr-CA" sz="4400" dirty="0"/>
              <a:t> of </a:t>
            </a:r>
            <a:r>
              <a:rPr lang="fr-CA" sz="4400" dirty="0" err="1"/>
              <a:t>what</a:t>
            </a:r>
            <a:r>
              <a:rPr lang="fr-CA" sz="4400" dirty="0"/>
              <a:t> Hallowe’en </a:t>
            </a:r>
            <a:r>
              <a:rPr lang="fr-CA" sz="4400" dirty="0" err="1"/>
              <a:t>character</a:t>
            </a:r>
            <a:r>
              <a:rPr lang="fr-CA" sz="4400" dirty="0"/>
              <a:t>? (a) </a:t>
            </a:r>
            <a:r>
              <a:rPr lang="fr-CA" sz="4400" dirty="0" err="1"/>
              <a:t>ghosts</a:t>
            </a:r>
            <a:r>
              <a:rPr lang="fr-CA" sz="4400" dirty="0"/>
              <a:t> (b) </a:t>
            </a:r>
            <a:r>
              <a:rPr lang="fr-CA" sz="4400" dirty="0" err="1"/>
              <a:t>witches</a:t>
            </a:r>
            <a:r>
              <a:rPr lang="fr-CA" sz="4400" dirty="0"/>
              <a:t> (c) </a:t>
            </a:r>
            <a:r>
              <a:rPr lang="fr-CA" sz="4400" dirty="0" err="1"/>
              <a:t>goblins</a:t>
            </a:r>
            <a:endParaRPr lang="fr-CA" sz="4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01700CB-D502-44C2-DE76-47ADD8A7ADDC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701753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8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4</a:t>
            </a:r>
          </a:p>
          <a:p>
            <a:pPr marL="0" indent="0">
              <a:buNone/>
            </a:pPr>
            <a:r>
              <a:rPr lang="fr-CA" sz="5400" dirty="0"/>
              <a:t>Name the </a:t>
            </a:r>
            <a:r>
              <a:rPr lang="fr-CA" sz="5400" dirty="0" err="1"/>
              <a:t>movie</a:t>
            </a:r>
            <a:r>
              <a:rPr lang="fr-CA" sz="5400" dirty="0"/>
              <a:t> about a </a:t>
            </a:r>
            <a:r>
              <a:rPr lang="fr-CA" sz="5400" dirty="0" err="1"/>
              <a:t>friendly</a:t>
            </a:r>
            <a:r>
              <a:rPr lang="fr-CA" sz="5400" dirty="0"/>
              <a:t> </a:t>
            </a:r>
            <a:r>
              <a:rPr lang="fr-CA" sz="5400" dirty="0" err="1"/>
              <a:t>ghost</a:t>
            </a:r>
            <a:r>
              <a:rPr lang="fr-CA" sz="5400" dirty="0"/>
              <a:t>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094E8C6-0BE8-B22F-D5B8-30F42488B47D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701753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8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5</a:t>
            </a:r>
          </a:p>
          <a:p>
            <a:pPr marL="0" indent="0">
              <a:buNone/>
            </a:pPr>
            <a:r>
              <a:rPr lang="fr-CA" sz="4400" dirty="0" err="1"/>
              <a:t>Pippistrelle</a:t>
            </a:r>
            <a:r>
              <a:rPr lang="fr-CA" sz="4400" dirty="0"/>
              <a:t> and </a:t>
            </a:r>
            <a:r>
              <a:rPr lang="fr-CA" sz="4400" dirty="0" err="1"/>
              <a:t>Lesser</a:t>
            </a:r>
            <a:r>
              <a:rPr lang="fr-CA" sz="4400" dirty="0"/>
              <a:t> </a:t>
            </a:r>
            <a:r>
              <a:rPr lang="fr-CA" sz="4400" dirty="0" err="1"/>
              <a:t>Horseshoe</a:t>
            </a:r>
            <a:r>
              <a:rPr lang="fr-CA" sz="4400" dirty="0"/>
              <a:t> are </a:t>
            </a:r>
            <a:r>
              <a:rPr lang="fr-CA" sz="4400" dirty="0" err="1"/>
              <a:t>two</a:t>
            </a:r>
            <a:r>
              <a:rPr lang="fr-CA" sz="4400" dirty="0"/>
              <a:t> Irish </a:t>
            </a:r>
            <a:r>
              <a:rPr lang="fr-CA" sz="4400" dirty="0" err="1"/>
              <a:t>species</a:t>
            </a:r>
            <a:r>
              <a:rPr lang="fr-CA" sz="4400" dirty="0"/>
              <a:t> of </a:t>
            </a:r>
            <a:r>
              <a:rPr lang="fr-CA" sz="4400" dirty="0" err="1"/>
              <a:t>what</a:t>
            </a:r>
            <a:r>
              <a:rPr lang="fr-CA" sz="4400" dirty="0"/>
              <a:t> Hallowe’en </a:t>
            </a:r>
            <a:r>
              <a:rPr lang="fr-CA" sz="4400" dirty="0" err="1"/>
              <a:t>creature</a:t>
            </a:r>
            <a:r>
              <a:rPr lang="fr-CA" sz="4400" dirty="0"/>
              <a:t>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9C9E0D3-DDBC-3931-B2AA-BFC747FCFCD2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701753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8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6</a:t>
            </a:r>
          </a:p>
          <a:p>
            <a:pPr marL="0" indent="0">
              <a:buNone/>
            </a:pPr>
            <a:r>
              <a:rPr lang="fr-CA" sz="4400" dirty="0"/>
              <a:t>What </a:t>
            </a:r>
            <a:r>
              <a:rPr lang="fr-CA" sz="4400" dirty="0" err="1"/>
              <a:t>popular</a:t>
            </a:r>
            <a:r>
              <a:rPr lang="fr-CA" sz="4400" dirty="0"/>
              <a:t> Hallowe’en </a:t>
            </a:r>
            <a:r>
              <a:rPr lang="fr-CA" sz="4400" dirty="0" err="1"/>
              <a:t>song</a:t>
            </a:r>
            <a:r>
              <a:rPr lang="fr-CA" sz="4400" dirty="0"/>
              <a:t>, </a:t>
            </a:r>
            <a:r>
              <a:rPr lang="fr-CA" sz="4400" dirty="0" err="1"/>
              <a:t>called</a:t>
            </a:r>
            <a:r>
              <a:rPr lang="fr-CA" sz="4400" dirty="0"/>
              <a:t> ‘The Monster ____’ </a:t>
            </a:r>
            <a:r>
              <a:rPr lang="fr-CA" sz="4400" dirty="0" err="1"/>
              <a:t>was</a:t>
            </a:r>
            <a:r>
              <a:rPr lang="fr-CA" sz="4400" dirty="0"/>
              <a:t> first </a:t>
            </a:r>
            <a:r>
              <a:rPr lang="fr-CA" sz="4400" dirty="0" err="1"/>
              <a:t>released</a:t>
            </a:r>
            <a:r>
              <a:rPr lang="fr-CA" sz="4400" dirty="0"/>
              <a:t> in 1962?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DCD9A1D-2E55-494D-7467-C1A2FB3A10C6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87308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2124075" y="206375"/>
            <a:ext cx="6562725" cy="857250"/>
          </a:xfrm>
        </p:spPr>
        <p:txBody>
          <a:bodyPr/>
          <a:lstStyle/>
          <a:p>
            <a:pPr algn="l"/>
            <a:r>
              <a:rPr lang="fr-CA" b="1" dirty="0">
                <a:latin typeface="+mn-lt"/>
              </a:rPr>
              <a:t>Hallowe’en Joke 14 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2124075" y="1200150"/>
            <a:ext cx="6562725" cy="3394075"/>
          </a:xfrm>
        </p:spPr>
        <p:txBody>
          <a:bodyPr/>
          <a:lstStyle/>
          <a:p>
            <a:pPr marL="0" indent="0">
              <a:buNone/>
            </a:pPr>
            <a:r>
              <a:rPr lang="fr-CA" sz="5400" dirty="0" err="1"/>
              <a:t>Who</a:t>
            </a:r>
            <a:r>
              <a:rPr lang="fr-CA" sz="5400" dirty="0"/>
              <a:t> </a:t>
            </a:r>
            <a:r>
              <a:rPr lang="fr-CA" sz="5400" dirty="0" err="1"/>
              <a:t>did</a:t>
            </a:r>
            <a:r>
              <a:rPr lang="fr-CA" sz="5400" dirty="0"/>
              <a:t> Frankenstein </a:t>
            </a:r>
            <a:r>
              <a:rPr lang="fr-CA" sz="5400" dirty="0" err="1"/>
              <a:t>take</a:t>
            </a:r>
            <a:r>
              <a:rPr lang="fr-CA" sz="5400" dirty="0"/>
              <a:t> to the party?</a:t>
            </a:r>
          </a:p>
          <a:p>
            <a:pPr marL="0" indent="0">
              <a:buNone/>
            </a:pPr>
            <a:r>
              <a:rPr lang="fr-CA" sz="6000" b="1" dirty="0" err="1">
                <a:solidFill>
                  <a:srgbClr val="FFC000"/>
                </a:solidFill>
              </a:rPr>
              <a:t>His</a:t>
            </a:r>
            <a:r>
              <a:rPr lang="fr-CA" sz="6000" b="1" dirty="0">
                <a:solidFill>
                  <a:srgbClr val="FFC000"/>
                </a:solidFill>
              </a:rPr>
              <a:t> </a:t>
            </a:r>
            <a:r>
              <a:rPr lang="fr-CA" sz="6000" b="1" dirty="0" err="1">
                <a:solidFill>
                  <a:srgbClr val="FFC000"/>
                </a:solidFill>
              </a:rPr>
              <a:t>Ghoul</a:t>
            </a:r>
            <a:r>
              <a:rPr lang="fr-CA" sz="6000" b="1" dirty="0">
                <a:solidFill>
                  <a:srgbClr val="FFC000"/>
                </a:solidFill>
              </a:rPr>
              <a:t> </a:t>
            </a:r>
            <a:r>
              <a:rPr lang="fr-CA" sz="6000" b="1" dirty="0" err="1">
                <a:solidFill>
                  <a:srgbClr val="FFC000"/>
                </a:solidFill>
              </a:rPr>
              <a:t>Friend</a:t>
            </a:r>
            <a:r>
              <a:rPr lang="fr-CA" sz="6000" b="1" dirty="0">
                <a:solidFill>
                  <a:srgbClr val="FFC000"/>
                </a:solidFill>
              </a:rPr>
              <a:t>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79912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937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CA" sz="9600" b="1" dirty="0"/>
              <a:t>Round 7 </a:t>
            </a:r>
            <a:r>
              <a:rPr lang="fr-CA" sz="9600" b="1" dirty="0" err="1"/>
              <a:t>Answers</a:t>
            </a:r>
            <a:endParaRPr lang="fr-CA" sz="9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28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7 </a:t>
            </a:r>
            <a:r>
              <a:rPr lang="fr-CA" sz="5400" b="1" dirty="0" err="1">
                <a:latin typeface="+mn-lt"/>
              </a:rPr>
              <a:t>Answers</a:t>
            </a:r>
            <a:endParaRPr lang="fr-CA" sz="5400" b="1" dirty="0">
              <a:latin typeface="+mn-lt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1</a:t>
            </a:r>
          </a:p>
          <a:p>
            <a:pPr marL="0" indent="0">
              <a:buNone/>
            </a:pPr>
            <a:r>
              <a:rPr lang="fr-CA" dirty="0"/>
              <a:t>At a Hallowe’en party </a:t>
            </a:r>
            <a:r>
              <a:rPr lang="fr-CA" dirty="0" err="1"/>
              <a:t>there</a:t>
            </a:r>
            <a:r>
              <a:rPr lang="fr-CA" dirty="0"/>
              <a:t> </a:t>
            </a:r>
            <a:r>
              <a:rPr lang="fr-CA" dirty="0" err="1"/>
              <a:t>were</a:t>
            </a:r>
            <a:r>
              <a:rPr lang="fr-CA" dirty="0"/>
              <a:t> 9 </a:t>
            </a:r>
            <a:r>
              <a:rPr lang="fr-CA" dirty="0" err="1"/>
              <a:t>ghosts</a:t>
            </a:r>
            <a:r>
              <a:rPr lang="fr-CA" dirty="0"/>
              <a:t>, 13 goblins, 15 </a:t>
            </a:r>
            <a:r>
              <a:rPr lang="fr-CA" dirty="0" err="1"/>
              <a:t>witches</a:t>
            </a:r>
            <a:r>
              <a:rPr lang="fr-CA" dirty="0"/>
              <a:t> and 23 vampires. How </a:t>
            </a:r>
            <a:r>
              <a:rPr lang="fr-CA" dirty="0" err="1"/>
              <a:t>many</a:t>
            </a:r>
            <a:r>
              <a:rPr lang="fr-CA" dirty="0"/>
              <a:t> </a:t>
            </a:r>
            <a:r>
              <a:rPr lang="fr-CA" dirty="0" err="1"/>
              <a:t>creatures</a:t>
            </a:r>
            <a:r>
              <a:rPr lang="fr-CA" dirty="0"/>
              <a:t> </a:t>
            </a:r>
            <a:r>
              <a:rPr lang="fr-CA" dirty="0" err="1"/>
              <a:t>were</a:t>
            </a:r>
            <a:r>
              <a:rPr lang="fr-CA" dirty="0"/>
              <a:t> </a:t>
            </a:r>
            <a:r>
              <a:rPr lang="fr-CA" dirty="0" err="1"/>
              <a:t>at</a:t>
            </a:r>
            <a:r>
              <a:rPr lang="fr-CA" dirty="0"/>
              <a:t> the party </a:t>
            </a:r>
            <a:r>
              <a:rPr lang="fr-CA" dirty="0" err="1"/>
              <a:t>altogether</a:t>
            </a:r>
            <a:r>
              <a:rPr lang="fr-CA" dirty="0"/>
              <a:t>?</a:t>
            </a:r>
          </a:p>
          <a:p>
            <a:pPr marL="0" indent="0" algn="ctr">
              <a:buNone/>
            </a:pPr>
            <a:r>
              <a:rPr lang="fr-CA" sz="6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60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918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7 </a:t>
            </a:r>
            <a:r>
              <a:rPr lang="fr-CA" sz="5400" b="1" dirty="0" err="1">
                <a:latin typeface="+mn-lt"/>
              </a:rPr>
              <a:t>Answers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2</a:t>
            </a:r>
          </a:p>
          <a:p>
            <a:pPr marL="0" indent="0">
              <a:buNone/>
            </a:pPr>
            <a:r>
              <a:rPr lang="fr-CA" sz="3600" dirty="0" err="1"/>
              <a:t>Which</a:t>
            </a:r>
            <a:r>
              <a:rPr lang="fr-CA" sz="3600" dirty="0"/>
              <a:t> group of people are </a:t>
            </a:r>
            <a:r>
              <a:rPr lang="fr-CA" sz="3600" dirty="0" err="1"/>
              <a:t>believed</a:t>
            </a:r>
            <a:r>
              <a:rPr lang="fr-CA" sz="3600" dirty="0"/>
              <a:t> to have </a:t>
            </a:r>
            <a:r>
              <a:rPr lang="fr-CA" sz="3600" dirty="0" err="1"/>
              <a:t>started</a:t>
            </a:r>
            <a:r>
              <a:rPr lang="fr-CA" sz="3600" dirty="0"/>
              <a:t> Hallowe’en? (a) Vikings (b) </a:t>
            </a:r>
            <a:r>
              <a:rPr lang="fr-CA" sz="3600" dirty="0" err="1"/>
              <a:t>Celts</a:t>
            </a:r>
            <a:r>
              <a:rPr lang="fr-CA" sz="3600" dirty="0"/>
              <a:t> (c) </a:t>
            </a:r>
            <a:r>
              <a:rPr lang="fr-CA" sz="3600" dirty="0" err="1"/>
              <a:t>Normans</a:t>
            </a:r>
            <a:endParaRPr lang="fr-CA" sz="3600" dirty="0"/>
          </a:p>
          <a:p>
            <a:pPr marL="0" indent="0" algn="ctr">
              <a:buNone/>
            </a:pPr>
            <a:r>
              <a:rPr lang="fr-CA" sz="6000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Celts</a:t>
            </a:r>
            <a:endParaRPr lang="fr-CA" sz="60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FAA8386-DE71-102E-927E-5C15815E6039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3834766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2124075" y="206375"/>
            <a:ext cx="6562725" cy="857250"/>
          </a:xfrm>
        </p:spPr>
        <p:txBody>
          <a:bodyPr/>
          <a:lstStyle/>
          <a:p>
            <a:pPr algn="l"/>
            <a:r>
              <a:rPr lang="fr-CA" b="1" dirty="0">
                <a:latin typeface="+mn-lt"/>
              </a:rPr>
              <a:t>Hallowe’en Joke 1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2124075" y="1200150"/>
            <a:ext cx="6562725" cy="3394075"/>
          </a:xfrm>
        </p:spPr>
        <p:txBody>
          <a:bodyPr/>
          <a:lstStyle/>
          <a:p>
            <a:pPr marL="0" indent="0">
              <a:buNone/>
            </a:pPr>
            <a:r>
              <a:rPr lang="fr-CA" sz="4500" dirty="0" err="1"/>
              <a:t>Why</a:t>
            </a:r>
            <a:r>
              <a:rPr lang="fr-CA" sz="4500" dirty="0"/>
              <a:t> </a:t>
            </a:r>
            <a:r>
              <a:rPr lang="fr-CA" sz="4500" dirty="0" err="1"/>
              <a:t>didn’t</a:t>
            </a:r>
            <a:r>
              <a:rPr lang="fr-CA" sz="4500" dirty="0"/>
              <a:t> the </a:t>
            </a:r>
            <a:r>
              <a:rPr lang="fr-CA" sz="4500" dirty="0" err="1"/>
              <a:t>skeleton</a:t>
            </a:r>
            <a:r>
              <a:rPr lang="fr-CA" sz="4500" dirty="0"/>
              <a:t> cross the road?</a:t>
            </a:r>
          </a:p>
          <a:p>
            <a:pPr marL="0" indent="0">
              <a:buNone/>
            </a:pPr>
            <a:r>
              <a:rPr lang="fr-CA" sz="4800" b="1" dirty="0">
                <a:solidFill>
                  <a:srgbClr val="FFC000"/>
                </a:solidFill>
              </a:rPr>
              <a:t>He </a:t>
            </a:r>
            <a:r>
              <a:rPr lang="fr-CA" sz="4800" b="1" dirty="0" err="1">
                <a:solidFill>
                  <a:srgbClr val="FFC000"/>
                </a:solidFill>
              </a:rPr>
              <a:t>didn’t</a:t>
            </a:r>
            <a:r>
              <a:rPr lang="fr-CA" sz="4800" b="1" dirty="0">
                <a:solidFill>
                  <a:srgbClr val="FFC000"/>
                </a:solidFill>
              </a:rPr>
              <a:t> have the </a:t>
            </a:r>
            <a:r>
              <a:rPr lang="fr-CA" sz="4800" b="1" dirty="0" err="1">
                <a:solidFill>
                  <a:srgbClr val="FFC000"/>
                </a:solidFill>
              </a:rPr>
              <a:t>guts</a:t>
            </a:r>
            <a:r>
              <a:rPr lang="fr-CA" sz="4800" b="1" dirty="0">
                <a:solidFill>
                  <a:srgbClr val="FFC000"/>
                </a:solidFill>
              </a:rPr>
              <a:t>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79912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303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7 </a:t>
            </a:r>
            <a:r>
              <a:rPr lang="fr-CA" sz="5400" b="1" dirty="0" err="1">
                <a:latin typeface="+mn-lt"/>
              </a:rPr>
              <a:t>Answers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3</a:t>
            </a:r>
          </a:p>
          <a:p>
            <a:pPr marL="0" indent="0">
              <a:buNone/>
            </a:pPr>
            <a:r>
              <a:rPr lang="fr-CA" sz="4000" dirty="0"/>
              <a:t>Name the </a:t>
            </a:r>
            <a:r>
              <a:rPr lang="fr-CA" sz="4000" dirty="0" err="1"/>
              <a:t>female</a:t>
            </a:r>
            <a:r>
              <a:rPr lang="fr-CA" sz="4000" dirty="0"/>
              <a:t> Irish </a:t>
            </a:r>
            <a:r>
              <a:rPr lang="fr-CA" sz="4000" dirty="0" err="1"/>
              <a:t>ghost</a:t>
            </a:r>
            <a:r>
              <a:rPr lang="fr-CA" sz="4000" dirty="0"/>
              <a:t> </a:t>
            </a:r>
            <a:r>
              <a:rPr lang="fr-CA" sz="4000" dirty="0" err="1"/>
              <a:t>said</a:t>
            </a:r>
            <a:r>
              <a:rPr lang="fr-CA" sz="4000" dirty="0"/>
              <a:t> to </a:t>
            </a:r>
            <a:r>
              <a:rPr lang="fr-CA" sz="4000" dirty="0" err="1"/>
              <a:t>roam</a:t>
            </a:r>
            <a:r>
              <a:rPr lang="fr-CA" sz="4000" dirty="0"/>
              <a:t> the </a:t>
            </a:r>
            <a:r>
              <a:rPr lang="fr-CA" sz="4000" dirty="0" err="1"/>
              <a:t>countryside</a:t>
            </a:r>
            <a:r>
              <a:rPr lang="fr-CA" sz="4000" dirty="0"/>
              <a:t> </a:t>
            </a:r>
            <a:r>
              <a:rPr lang="fr-CA" sz="4000" dirty="0" err="1"/>
              <a:t>scaring</a:t>
            </a:r>
            <a:r>
              <a:rPr lang="fr-CA" sz="4000" dirty="0"/>
              <a:t> people?</a:t>
            </a:r>
          </a:p>
          <a:p>
            <a:pPr marL="0" indent="0" algn="ctr">
              <a:buNone/>
            </a:pPr>
            <a:r>
              <a:rPr lang="fr-CA" sz="6000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Banshee</a:t>
            </a:r>
            <a:r>
              <a:rPr lang="fr-CA" sz="6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/Bean </a:t>
            </a:r>
            <a:r>
              <a:rPr lang="fr-CA" sz="6000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Sí</a:t>
            </a:r>
            <a:endParaRPr lang="fr-CA" sz="60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F5488A2-1E7E-0188-4AF2-C29489966E49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2614421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7 </a:t>
            </a:r>
            <a:r>
              <a:rPr lang="fr-CA" sz="5400" b="1" dirty="0" err="1">
                <a:latin typeface="+mn-lt"/>
              </a:rPr>
              <a:t>Answers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4</a:t>
            </a:r>
          </a:p>
          <a:p>
            <a:pPr marL="0" indent="0">
              <a:buNone/>
            </a:pPr>
            <a:r>
              <a:rPr lang="fr-CA" sz="4800" dirty="0"/>
              <a:t>True or False: Hallowe’en is on the </a:t>
            </a:r>
            <a:r>
              <a:rPr lang="fr-CA" sz="4800" dirty="0" err="1"/>
              <a:t>same</a:t>
            </a:r>
            <a:r>
              <a:rPr lang="fr-CA" sz="4800" dirty="0"/>
              <a:t> </a:t>
            </a:r>
            <a:r>
              <a:rPr lang="fr-CA" sz="4800" b="1" u="sng" dirty="0" err="1"/>
              <a:t>day</a:t>
            </a:r>
            <a:r>
              <a:rPr lang="fr-CA" sz="4800" dirty="0"/>
              <a:t> </a:t>
            </a:r>
            <a:r>
              <a:rPr lang="fr-CA" sz="4800" dirty="0" err="1"/>
              <a:t>each</a:t>
            </a:r>
            <a:r>
              <a:rPr lang="fr-CA" sz="4800" dirty="0"/>
              <a:t> </a:t>
            </a:r>
            <a:r>
              <a:rPr lang="fr-CA" sz="4800" dirty="0" err="1"/>
              <a:t>year</a:t>
            </a:r>
            <a:r>
              <a:rPr lang="fr-CA" sz="4800" dirty="0"/>
              <a:t>?</a:t>
            </a:r>
          </a:p>
          <a:p>
            <a:pPr marL="0" indent="0" algn="ctr">
              <a:buNone/>
            </a:pPr>
            <a:r>
              <a:rPr lang="fr-CA" sz="6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False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89C1C42-B954-D58B-F782-F1D81EDB5A0A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1333590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7 </a:t>
            </a:r>
            <a:r>
              <a:rPr lang="fr-CA" sz="5400" b="1" dirty="0" err="1">
                <a:latin typeface="+mn-lt"/>
              </a:rPr>
              <a:t>Answers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5</a:t>
            </a:r>
          </a:p>
          <a:p>
            <a:pPr marL="0" indent="0">
              <a:buNone/>
            </a:pPr>
            <a:r>
              <a:rPr lang="fr-CA" dirty="0"/>
              <a:t>Guess the Hallowe’en </a:t>
            </a:r>
            <a:r>
              <a:rPr lang="fr-CA" dirty="0" err="1"/>
              <a:t>number</a:t>
            </a:r>
            <a:r>
              <a:rPr lang="fr-CA" dirty="0"/>
              <a:t>: It is </a:t>
            </a:r>
            <a:r>
              <a:rPr lang="fr-CA" dirty="0" err="1"/>
              <a:t>less</a:t>
            </a:r>
            <a:r>
              <a:rPr lang="fr-CA" dirty="0"/>
              <a:t> </a:t>
            </a:r>
            <a:r>
              <a:rPr lang="fr-CA" dirty="0" err="1"/>
              <a:t>than</a:t>
            </a:r>
            <a:r>
              <a:rPr lang="fr-CA" dirty="0"/>
              <a:t> 25. The </a:t>
            </a:r>
            <a:r>
              <a:rPr lang="fr-CA" dirty="0" err="1"/>
              <a:t>units</a:t>
            </a:r>
            <a:r>
              <a:rPr lang="fr-CA" dirty="0"/>
              <a:t> digit is </a:t>
            </a:r>
            <a:r>
              <a:rPr lang="fr-CA" dirty="0" err="1"/>
              <a:t>twice</a:t>
            </a:r>
            <a:r>
              <a:rPr lang="fr-CA" dirty="0"/>
              <a:t> the </a:t>
            </a:r>
            <a:r>
              <a:rPr lang="fr-CA" dirty="0" err="1"/>
              <a:t>tens</a:t>
            </a:r>
            <a:r>
              <a:rPr lang="fr-CA" dirty="0"/>
              <a:t> digit. The </a:t>
            </a:r>
            <a:r>
              <a:rPr lang="fr-CA" dirty="0" err="1"/>
              <a:t>two</a:t>
            </a:r>
            <a:r>
              <a:rPr lang="fr-CA" dirty="0"/>
              <a:t> digits </a:t>
            </a:r>
            <a:r>
              <a:rPr lang="fr-CA" dirty="0" err="1"/>
              <a:t>add</a:t>
            </a:r>
            <a:r>
              <a:rPr lang="fr-CA" dirty="0"/>
              <a:t> up to an </a:t>
            </a:r>
            <a:r>
              <a:rPr lang="fr-CA" dirty="0" err="1"/>
              <a:t>even</a:t>
            </a:r>
            <a:r>
              <a:rPr lang="fr-CA" dirty="0"/>
              <a:t> </a:t>
            </a:r>
            <a:r>
              <a:rPr lang="fr-CA" dirty="0" err="1"/>
              <a:t>number</a:t>
            </a:r>
            <a:r>
              <a:rPr lang="fr-CA" dirty="0"/>
              <a:t>.</a:t>
            </a:r>
          </a:p>
          <a:p>
            <a:pPr marL="0" indent="0" algn="ctr">
              <a:buNone/>
            </a:pPr>
            <a:r>
              <a:rPr lang="fr-CA" sz="6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24</a:t>
            </a:r>
          </a:p>
          <a:p>
            <a:pPr marL="0" indent="0">
              <a:buNone/>
            </a:pPr>
            <a:endParaRPr lang="fr-CA" sz="4800" dirty="0">
              <a:latin typeface="Comic Sans MS" pitchFamily="66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FD11366-707F-583A-88C4-877784F84A9A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732473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7 </a:t>
            </a:r>
            <a:r>
              <a:rPr lang="fr-CA" sz="5400" b="1" dirty="0" err="1">
                <a:latin typeface="+mn-lt"/>
              </a:rPr>
              <a:t>Answers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6</a:t>
            </a:r>
          </a:p>
          <a:p>
            <a:pPr marL="0" indent="0">
              <a:buNone/>
            </a:pPr>
            <a:r>
              <a:rPr lang="fr-CA" sz="4000" dirty="0"/>
              <a:t>On TV, </a:t>
            </a:r>
            <a:r>
              <a:rPr lang="fr-CA" sz="4000" dirty="0" err="1"/>
              <a:t>what</a:t>
            </a:r>
            <a:r>
              <a:rPr lang="fr-CA" sz="4000" dirty="0"/>
              <a:t> girl </a:t>
            </a:r>
            <a:r>
              <a:rPr lang="fr-CA" sz="4000" dirty="0" err="1"/>
              <a:t>was</a:t>
            </a:r>
            <a:r>
              <a:rPr lang="fr-CA" sz="4000" dirty="0"/>
              <a:t> also </a:t>
            </a:r>
            <a:r>
              <a:rPr lang="fr-CA" sz="4000" dirty="0" err="1"/>
              <a:t>known</a:t>
            </a:r>
            <a:r>
              <a:rPr lang="fr-CA" sz="4000" dirty="0"/>
              <a:t> as ‘The </a:t>
            </a:r>
            <a:r>
              <a:rPr lang="fr-CA" sz="4000" dirty="0" err="1"/>
              <a:t>Teenage</a:t>
            </a:r>
            <a:r>
              <a:rPr lang="fr-CA" sz="4000" dirty="0"/>
              <a:t> </a:t>
            </a:r>
            <a:r>
              <a:rPr lang="fr-CA" sz="4000" dirty="0" err="1"/>
              <a:t>Witch</a:t>
            </a:r>
            <a:r>
              <a:rPr lang="fr-CA" sz="4000" dirty="0"/>
              <a:t>’?</a:t>
            </a:r>
          </a:p>
          <a:p>
            <a:pPr marL="0" indent="0" algn="ctr">
              <a:buNone/>
            </a:pPr>
            <a:r>
              <a:rPr lang="fr-CA" sz="6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Sabrina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C705DAA-18EE-4A44-8DA7-DEA3494F12E3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3016896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2124075" y="206375"/>
            <a:ext cx="6562725" cy="857250"/>
          </a:xfrm>
        </p:spPr>
        <p:txBody>
          <a:bodyPr/>
          <a:lstStyle/>
          <a:p>
            <a:pPr algn="l"/>
            <a:r>
              <a:rPr lang="fr-CA" b="1" dirty="0">
                <a:latin typeface="+mn-lt"/>
              </a:rPr>
              <a:t>Hallowe’en Joke 15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2124075" y="1200150"/>
            <a:ext cx="6562725" cy="3394075"/>
          </a:xfrm>
        </p:spPr>
        <p:txBody>
          <a:bodyPr/>
          <a:lstStyle/>
          <a:p>
            <a:pPr marL="0" indent="0">
              <a:buNone/>
            </a:pPr>
            <a:r>
              <a:rPr lang="fr-CA" sz="5400" dirty="0"/>
              <a:t>What do </a:t>
            </a:r>
            <a:r>
              <a:rPr lang="fr-CA" sz="5400" dirty="0" err="1"/>
              <a:t>ghosts</a:t>
            </a:r>
            <a:r>
              <a:rPr lang="fr-CA" sz="5400" dirty="0"/>
              <a:t> </a:t>
            </a:r>
            <a:r>
              <a:rPr lang="fr-CA" sz="5400" dirty="0" err="1"/>
              <a:t>eat</a:t>
            </a:r>
            <a:r>
              <a:rPr lang="fr-CA" sz="5400" dirty="0"/>
              <a:t> for </a:t>
            </a:r>
            <a:r>
              <a:rPr lang="fr-CA" sz="5400" dirty="0" err="1"/>
              <a:t>dinner</a:t>
            </a:r>
            <a:r>
              <a:rPr lang="fr-CA" sz="5400" dirty="0"/>
              <a:t>?</a:t>
            </a:r>
          </a:p>
          <a:p>
            <a:pPr marL="0" indent="0">
              <a:buNone/>
            </a:pPr>
            <a:r>
              <a:rPr lang="fr-CA" sz="6000" b="1" dirty="0" err="1">
                <a:solidFill>
                  <a:srgbClr val="FFC000"/>
                </a:solidFill>
              </a:rPr>
              <a:t>Spookghetti</a:t>
            </a:r>
            <a:r>
              <a:rPr lang="fr-CA" sz="6000" b="1" dirty="0">
                <a:solidFill>
                  <a:srgbClr val="FFC000"/>
                </a:solidFill>
              </a:rPr>
              <a:t>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79912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735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CA" sz="9600" b="1" dirty="0"/>
              <a:t>Round 8 </a:t>
            </a:r>
            <a:r>
              <a:rPr lang="fr-CA" sz="9600" b="1" dirty="0" err="1"/>
              <a:t>Answers</a:t>
            </a:r>
            <a:endParaRPr lang="fr-CA" sz="9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615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8 </a:t>
            </a:r>
            <a:r>
              <a:rPr lang="fr-CA" sz="5400" b="1" dirty="0" err="1">
                <a:latin typeface="+mn-lt"/>
              </a:rPr>
              <a:t>Answers</a:t>
            </a:r>
            <a:endParaRPr lang="fr-CA" sz="5400" b="1" dirty="0">
              <a:latin typeface="+mn-lt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1</a:t>
            </a:r>
          </a:p>
          <a:p>
            <a:pPr marL="0" indent="0">
              <a:buNone/>
            </a:pPr>
            <a:r>
              <a:rPr lang="fr-CA" sz="6000" dirty="0"/>
              <a:t>Is a pumpkin a </a:t>
            </a:r>
            <a:r>
              <a:rPr lang="fr-CA" sz="6000" dirty="0" err="1"/>
              <a:t>vegetable</a:t>
            </a:r>
            <a:r>
              <a:rPr lang="fr-CA" sz="6000" dirty="0"/>
              <a:t> or a fruit?</a:t>
            </a:r>
          </a:p>
          <a:p>
            <a:pPr marL="0" indent="0" algn="ctr">
              <a:buNone/>
            </a:pPr>
            <a:r>
              <a:rPr lang="fr-CA" sz="6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Fruit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177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8 </a:t>
            </a:r>
            <a:r>
              <a:rPr lang="fr-CA" sz="5400" b="1" dirty="0" err="1">
                <a:latin typeface="+mn-lt"/>
              </a:rPr>
              <a:t>Answers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2</a:t>
            </a:r>
          </a:p>
          <a:p>
            <a:pPr marL="0" indent="0">
              <a:buNone/>
            </a:pPr>
            <a:r>
              <a:rPr lang="fr-CA" sz="4800" dirty="0" err="1"/>
              <a:t>Who</a:t>
            </a:r>
            <a:r>
              <a:rPr lang="fr-CA" sz="4800" dirty="0"/>
              <a:t> </a:t>
            </a:r>
            <a:r>
              <a:rPr lang="fr-CA" sz="4800" dirty="0" err="1"/>
              <a:t>wrote</a:t>
            </a:r>
            <a:r>
              <a:rPr lang="fr-CA" sz="4800" dirty="0"/>
              <a:t> the </a:t>
            </a:r>
            <a:r>
              <a:rPr lang="fr-CA" sz="4800" dirty="0" err="1"/>
              <a:t>children’s</a:t>
            </a:r>
            <a:r>
              <a:rPr lang="fr-CA" sz="4800" dirty="0"/>
              <a:t> book ‘The </a:t>
            </a:r>
            <a:r>
              <a:rPr lang="fr-CA" sz="4800" dirty="0" err="1"/>
              <a:t>Witches</a:t>
            </a:r>
            <a:r>
              <a:rPr lang="fr-CA" sz="4800" dirty="0"/>
              <a:t>’?</a:t>
            </a:r>
          </a:p>
          <a:p>
            <a:pPr marL="0" indent="0" algn="ctr">
              <a:buNone/>
            </a:pPr>
            <a:r>
              <a:rPr lang="fr-CA" sz="6000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Roald</a:t>
            </a:r>
            <a:r>
              <a:rPr lang="fr-CA" sz="6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Dahl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E4963CF-D804-54A8-31F9-B99335CA8ED1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2851374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8 </a:t>
            </a:r>
            <a:r>
              <a:rPr lang="fr-CA" sz="5400" b="1" dirty="0" err="1">
                <a:latin typeface="+mn-lt"/>
              </a:rPr>
              <a:t>Answers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3</a:t>
            </a:r>
          </a:p>
          <a:p>
            <a:pPr marL="0" indent="0">
              <a:buNone/>
            </a:pPr>
            <a:r>
              <a:rPr lang="fr-CA" sz="4000" dirty="0"/>
              <a:t>‘</a:t>
            </a:r>
            <a:r>
              <a:rPr lang="fr-CA" sz="4000" dirty="0" err="1"/>
              <a:t>Phasmophobia</a:t>
            </a:r>
            <a:r>
              <a:rPr lang="fr-CA" sz="4000" dirty="0"/>
              <a:t>’ is the </a:t>
            </a:r>
            <a:r>
              <a:rPr lang="fr-CA" sz="4000" dirty="0" err="1"/>
              <a:t>fear</a:t>
            </a:r>
            <a:r>
              <a:rPr lang="fr-CA" sz="4000" dirty="0"/>
              <a:t> of </a:t>
            </a:r>
            <a:r>
              <a:rPr lang="fr-CA" sz="4000" dirty="0" err="1"/>
              <a:t>what</a:t>
            </a:r>
            <a:r>
              <a:rPr lang="fr-CA" sz="4000" dirty="0"/>
              <a:t> Hallowe’en </a:t>
            </a:r>
            <a:r>
              <a:rPr lang="fr-CA" sz="4000" dirty="0" err="1"/>
              <a:t>character</a:t>
            </a:r>
            <a:r>
              <a:rPr lang="fr-CA" sz="4000" dirty="0"/>
              <a:t>? (a) </a:t>
            </a:r>
            <a:r>
              <a:rPr lang="fr-CA" sz="4000" dirty="0" err="1"/>
              <a:t>ghosts</a:t>
            </a:r>
            <a:r>
              <a:rPr lang="fr-CA" sz="4000" dirty="0"/>
              <a:t> (b) </a:t>
            </a:r>
            <a:r>
              <a:rPr lang="fr-CA" sz="4000" dirty="0" err="1"/>
              <a:t>witches</a:t>
            </a:r>
            <a:r>
              <a:rPr lang="fr-CA" sz="4000" dirty="0"/>
              <a:t> (c) </a:t>
            </a:r>
            <a:r>
              <a:rPr lang="fr-CA" sz="4000" dirty="0" err="1"/>
              <a:t>goblins</a:t>
            </a:r>
            <a:endParaRPr lang="fr-CA" sz="4000" dirty="0"/>
          </a:p>
          <a:p>
            <a:pPr marL="0" indent="0" algn="ctr">
              <a:buNone/>
            </a:pPr>
            <a:r>
              <a:rPr lang="fr-CA" sz="6000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Ghosts</a:t>
            </a:r>
            <a:endParaRPr lang="fr-CA" sz="60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27CAE1E-D43C-552E-E371-4B40575D6BFD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1446340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8 </a:t>
            </a:r>
            <a:r>
              <a:rPr lang="fr-CA" sz="5400" b="1" dirty="0" err="1">
                <a:latin typeface="+mn-lt"/>
              </a:rPr>
              <a:t>Answers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4</a:t>
            </a:r>
          </a:p>
          <a:p>
            <a:pPr marL="0" indent="0">
              <a:buNone/>
            </a:pPr>
            <a:r>
              <a:rPr lang="fr-CA" sz="5400" dirty="0"/>
              <a:t>Name the </a:t>
            </a:r>
            <a:r>
              <a:rPr lang="fr-CA" sz="5400" dirty="0" err="1"/>
              <a:t>movie</a:t>
            </a:r>
            <a:r>
              <a:rPr lang="fr-CA" sz="5400" dirty="0"/>
              <a:t> about a </a:t>
            </a:r>
            <a:r>
              <a:rPr lang="fr-CA" sz="5400" dirty="0" err="1"/>
              <a:t>friendly</a:t>
            </a:r>
            <a:r>
              <a:rPr lang="fr-CA" sz="5400" dirty="0"/>
              <a:t> </a:t>
            </a:r>
            <a:r>
              <a:rPr lang="fr-CA" sz="5400" dirty="0" err="1"/>
              <a:t>ghost</a:t>
            </a:r>
            <a:r>
              <a:rPr lang="fr-CA" sz="5400" dirty="0"/>
              <a:t>?</a:t>
            </a:r>
          </a:p>
          <a:p>
            <a:pPr marL="0" indent="0" algn="ctr">
              <a:buNone/>
            </a:pPr>
            <a:r>
              <a:rPr lang="fr-CA" sz="6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Casper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5647AAD-5F1C-90C7-48FF-11CCEBE10436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1681364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fr-CA" sz="2000" b="1" dirty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fr-CA" sz="13000" b="1" dirty="0"/>
              <a:t>Round 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178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8 </a:t>
            </a:r>
            <a:r>
              <a:rPr lang="fr-CA" sz="5400" b="1" dirty="0" err="1">
                <a:latin typeface="+mn-lt"/>
              </a:rPr>
              <a:t>Answers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5</a:t>
            </a:r>
          </a:p>
          <a:p>
            <a:pPr marL="0" indent="0">
              <a:buNone/>
            </a:pPr>
            <a:r>
              <a:rPr lang="fr-CA" sz="4000" dirty="0" err="1"/>
              <a:t>Pippistrelle</a:t>
            </a:r>
            <a:r>
              <a:rPr lang="fr-CA" sz="4000" dirty="0"/>
              <a:t> and </a:t>
            </a:r>
            <a:r>
              <a:rPr lang="fr-CA" sz="4000" dirty="0" err="1"/>
              <a:t>Lesser</a:t>
            </a:r>
            <a:r>
              <a:rPr lang="fr-CA" sz="4000" dirty="0"/>
              <a:t> </a:t>
            </a:r>
            <a:r>
              <a:rPr lang="fr-CA" sz="4000" dirty="0" err="1"/>
              <a:t>Horseshoe</a:t>
            </a:r>
            <a:r>
              <a:rPr lang="fr-CA" sz="4000" dirty="0"/>
              <a:t> are </a:t>
            </a:r>
            <a:r>
              <a:rPr lang="fr-CA" sz="4000" dirty="0" err="1"/>
              <a:t>two</a:t>
            </a:r>
            <a:r>
              <a:rPr lang="fr-CA" sz="4000" dirty="0"/>
              <a:t> Irish </a:t>
            </a:r>
            <a:r>
              <a:rPr lang="fr-CA" sz="4000" dirty="0" err="1"/>
              <a:t>species</a:t>
            </a:r>
            <a:r>
              <a:rPr lang="fr-CA" sz="4000" dirty="0"/>
              <a:t> of </a:t>
            </a:r>
            <a:r>
              <a:rPr lang="fr-CA" sz="4000" dirty="0" err="1"/>
              <a:t>what</a:t>
            </a:r>
            <a:r>
              <a:rPr lang="fr-CA" sz="4000" dirty="0"/>
              <a:t> Hallowe’en </a:t>
            </a:r>
            <a:r>
              <a:rPr lang="fr-CA" sz="4000" dirty="0" err="1"/>
              <a:t>creature</a:t>
            </a:r>
            <a:r>
              <a:rPr lang="fr-CA" sz="4000" dirty="0"/>
              <a:t>?</a:t>
            </a:r>
          </a:p>
          <a:p>
            <a:pPr marL="0" indent="0" algn="ctr">
              <a:buNone/>
            </a:pPr>
            <a:r>
              <a:rPr lang="fr-CA" sz="6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Bat</a:t>
            </a:r>
          </a:p>
          <a:p>
            <a:pPr marL="0" indent="0">
              <a:buNone/>
            </a:pPr>
            <a:endParaRPr lang="fr-CA" sz="4800" dirty="0">
              <a:latin typeface="Comic Sans MS" pitchFamily="66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9B910D0-9FB1-80C8-21BE-6B10140737A0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2402713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8 </a:t>
            </a:r>
            <a:r>
              <a:rPr lang="fr-CA" sz="5400" b="1" dirty="0" err="1">
                <a:latin typeface="+mn-lt"/>
              </a:rPr>
              <a:t>Answers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6</a:t>
            </a:r>
          </a:p>
          <a:p>
            <a:pPr marL="0" indent="0">
              <a:buNone/>
            </a:pPr>
            <a:r>
              <a:rPr lang="fr-CA" sz="4000" dirty="0"/>
              <a:t>What </a:t>
            </a:r>
            <a:r>
              <a:rPr lang="fr-CA" sz="4000" dirty="0" err="1"/>
              <a:t>popular</a:t>
            </a:r>
            <a:r>
              <a:rPr lang="fr-CA" sz="4000" dirty="0"/>
              <a:t> Hallowe’en </a:t>
            </a:r>
            <a:r>
              <a:rPr lang="fr-CA" sz="4000" dirty="0" err="1"/>
              <a:t>song</a:t>
            </a:r>
            <a:r>
              <a:rPr lang="fr-CA" sz="4000" dirty="0"/>
              <a:t>, </a:t>
            </a:r>
            <a:r>
              <a:rPr lang="fr-CA" sz="4000" dirty="0" err="1"/>
              <a:t>called</a:t>
            </a:r>
            <a:r>
              <a:rPr lang="fr-CA" sz="4000" dirty="0"/>
              <a:t> ‘The Monster ____’ </a:t>
            </a:r>
            <a:r>
              <a:rPr lang="fr-CA" sz="4000" dirty="0" err="1"/>
              <a:t>was</a:t>
            </a:r>
            <a:r>
              <a:rPr lang="fr-CA" sz="4000" dirty="0"/>
              <a:t> first </a:t>
            </a:r>
            <a:r>
              <a:rPr lang="fr-CA" sz="4000" dirty="0" err="1"/>
              <a:t>released</a:t>
            </a:r>
            <a:r>
              <a:rPr lang="fr-CA" sz="4000" dirty="0"/>
              <a:t> in 1962?</a:t>
            </a:r>
          </a:p>
          <a:p>
            <a:pPr marL="0" indent="0" algn="ctr">
              <a:buNone/>
            </a:pPr>
            <a:r>
              <a:rPr lang="fr-CA" sz="6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The Monster </a:t>
            </a:r>
            <a:r>
              <a:rPr lang="fr-CA" sz="6000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Mash</a:t>
            </a:r>
            <a:endParaRPr lang="fr-CA" sz="60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fr-CA" sz="60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A95963A-C473-A887-65A1-8D7C7B4B37C3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2989619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2124075" y="206375"/>
            <a:ext cx="6562725" cy="857250"/>
          </a:xfrm>
        </p:spPr>
        <p:txBody>
          <a:bodyPr/>
          <a:lstStyle/>
          <a:p>
            <a:pPr algn="l"/>
            <a:r>
              <a:rPr lang="fr-CA" b="1" dirty="0">
                <a:latin typeface="+mn-lt"/>
              </a:rPr>
              <a:t>Hallowe’en Joke 16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2124075" y="1200150"/>
            <a:ext cx="6562725" cy="3394075"/>
          </a:xfrm>
        </p:spPr>
        <p:txBody>
          <a:bodyPr/>
          <a:lstStyle/>
          <a:p>
            <a:pPr marL="0" indent="0">
              <a:buNone/>
            </a:pPr>
            <a:r>
              <a:rPr lang="fr-CA" sz="5400" dirty="0"/>
              <a:t>What </a:t>
            </a:r>
            <a:r>
              <a:rPr lang="fr-CA" sz="5400" dirty="0" err="1"/>
              <a:t>kind</a:t>
            </a:r>
            <a:r>
              <a:rPr lang="fr-CA" sz="5400" dirty="0"/>
              <a:t> of mail </a:t>
            </a:r>
            <a:r>
              <a:rPr lang="fr-CA" sz="5400" dirty="0" err="1"/>
              <a:t>does</a:t>
            </a:r>
            <a:r>
              <a:rPr lang="fr-CA" sz="5400" dirty="0"/>
              <a:t> a Superstar Vampire </a:t>
            </a:r>
            <a:r>
              <a:rPr lang="fr-CA" sz="5400" dirty="0" err="1"/>
              <a:t>get</a:t>
            </a:r>
            <a:r>
              <a:rPr lang="fr-CA" sz="5400" dirty="0"/>
              <a:t>?</a:t>
            </a:r>
          </a:p>
          <a:p>
            <a:pPr marL="0" indent="0" algn="ctr">
              <a:buNone/>
            </a:pPr>
            <a:r>
              <a:rPr lang="fr-CA" sz="6000" b="1" dirty="0">
                <a:solidFill>
                  <a:srgbClr val="FFC000"/>
                </a:solidFill>
              </a:rPr>
              <a:t>Fang Mail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79912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994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CA" sz="9600" b="1" dirty="0"/>
              <a:t>Tie-Break Round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620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Tie-Break Round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1</a:t>
            </a:r>
          </a:p>
          <a:p>
            <a:pPr marL="0" indent="0">
              <a:buNone/>
            </a:pPr>
            <a:r>
              <a:rPr lang="fr-CA" sz="4800" dirty="0" err="1"/>
              <a:t>Unscramble</a:t>
            </a:r>
            <a:r>
              <a:rPr lang="fr-CA" sz="4800" dirty="0"/>
              <a:t> the </a:t>
            </a:r>
            <a:r>
              <a:rPr lang="fr-CA" sz="4800" dirty="0" err="1"/>
              <a:t>letters</a:t>
            </a:r>
            <a:r>
              <a:rPr lang="fr-CA" sz="4800" dirty="0"/>
              <a:t> in </a:t>
            </a:r>
            <a:r>
              <a:rPr lang="fr-CA" sz="4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HATPONM</a:t>
            </a:r>
            <a:r>
              <a:rPr lang="fr-CA" sz="4800" dirty="0">
                <a:solidFill>
                  <a:schemeClr val="bg1"/>
                </a:solidFill>
              </a:rPr>
              <a:t> </a:t>
            </a:r>
            <a:r>
              <a:rPr lang="fr-CA" sz="4800" dirty="0"/>
              <a:t>to </a:t>
            </a:r>
            <a:r>
              <a:rPr lang="fr-CA" sz="4800" dirty="0" err="1"/>
              <a:t>get</a:t>
            </a:r>
            <a:r>
              <a:rPr lang="fr-CA" sz="4800" dirty="0"/>
              <a:t> </a:t>
            </a:r>
            <a:r>
              <a:rPr lang="fr-CA" sz="4800" dirty="0" err="1"/>
              <a:t>another</a:t>
            </a:r>
            <a:r>
              <a:rPr lang="fr-CA" sz="4800" dirty="0"/>
              <a:t> word for a </a:t>
            </a:r>
            <a:r>
              <a:rPr lang="fr-CA" sz="4800" dirty="0" err="1"/>
              <a:t>ghost</a:t>
            </a:r>
            <a:r>
              <a:rPr lang="fr-CA" sz="4800" dirty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381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Tie-Break Round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2</a:t>
            </a:r>
          </a:p>
          <a:p>
            <a:pPr marL="0" indent="0">
              <a:buNone/>
            </a:pPr>
            <a:r>
              <a:rPr lang="fr-CA" sz="4400" dirty="0"/>
              <a:t>The Irish </a:t>
            </a:r>
            <a:r>
              <a:rPr lang="fr-CA" sz="4400" dirty="0" err="1"/>
              <a:t>author</a:t>
            </a:r>
            <a:r>
              <a:rPr lang="fr-CA" sz="4400" dirty="0"/>
              <a:t> Bram Stoker </a:t>
            </a:r>
            <a:r>
              <a:rPr lang="fr-CA" sz="4400" dirty="0" err="1"/>
              <a:t>created</a:t>
            </a:r>
            <a:r>
              <a:rPr lang="fr-CA" sz="4400" dirty="0"/>
              <a:t> </a:t>
            </a:r>
            <a:r>
              <a:rPr lang="fr-CA" sz="4400" dirty="0" err="1"/>
              <a:t>what</a:t>
            </a:r>
            <a:r>
              <a:rPr lang="fr-CA" sz="4400" dirty="0"/>
              <a:t> </a:t>
            </a:r>
            <a:r>
              <a:rPr lang="fr-CA" sz="4400" dirty="0" err="1"/>
              <a:t>fiendish</a:t>
            </a:r>
            <a:r>
              <a:rPr lang="fr-CA" sz="4400" dirty="0"/>
              <a:t> </a:t>
            </a:r>
            <a:r>
              <a:rPr lang="fr-CA" sz="4400" dirty="0" err="1"/>
              <a:t>character</a:t>
            </a:r>
            <a:r>
              <a:rPr lang="fr-CA" sz="4400" dirty="0"/>
              <a:t> </a:t>
            </a:r>
            <a:r>
              <a:rPr lang="fr-CA" sz="4400" dirty="0" err="1"/>
              <a:t>sometimes</a:t>
            </a:r>
            <a:r>
              <a:rPr lang="fr-CA" sz="4400" dirty="0"/>
              <a:t> </a:t>
            </a:r>
            <a:r>
              <a:rPr lang="fr-CA" sz="4400" dirty="0" err="1"/>
              <a:t>associated</a:t>
            </a:r>
            <a:r>
              <a:rPr lang="fr-CA" sz="4400" dirty="0"/>
              <a:t> </a:t>
            </a:r>
            <a:r>
              <a:rPr lang="fr-CA" sz="4400" dirty="0" err="1"/>
              <a:t>with</a:t>
            </a:r>
            <a:r>
              <a:rPr lang="fr-CA" sz="4400" dirty="0"/>
              <a:t> Hallowe’en?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F93C14A-D6EE-B5FF-BD07-F9C55EE12FF0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2512578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Tie-Break Round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3</a:t>
            </a:r>
          </a:p>
          <a:p>
            <a:pPr marL="0" indent="0">
              <a:buNone/>
            </a:pPr>
            <a:r>
              <a:rPr lang="fr-CA" sz="4800" dirty="0"/>
              <a:t>What fruit </a:t>
            </a:r>
            <a:r>
              <a:rPr lang="fr-CA" sz="4800" dirty="0" err="1"/>
              <a:t>would</a:t>
            </a:r>
            <a:r>
              <a:rPr lang="fr-CA" sz="4800" dirty="0"/>
              <a:t> </a:t>
            </a:r>
            <a:r>
              <a:rPr lang="fr-CA" sz="4800" dirty="0" err="1"/>
              <a:t>you</a:t>
            </a:r>
            <a:r>
              <a:rPr lang="fr-CA" sz="4800" dirty="0"/>
              <a:t> </a:t>
            </a:r>
            <a:r>
              <a:rPr lang="fr-CA" sz="4800" dirty="0" err="1"/>
              <a:t>traditionally</a:t>
            </a:r>
            <a:r>
              <a:rPr lang="fr-CA" sz="4800" dirty="0"/>
              <a:t> ‘bob’ for at a Hallowe’en party?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531725D-1EE4-2BF7-42F1-909146B99B01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1940368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Tie-Break Round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4</a:t>
            </a:r>
          </a:p>
          <a:p>
            <a:pPr marL="0" indent="0">
              <a:buNone/>
            </a:pPr>
            <a:r>
              <a:rPr lang="fr-CA" sz="4400" dirty="0"/>
              <a:t>What ‘</a:t>
            </a:r>
            <a:r>
              <a:rPr lang="fr-CA" sz="4400" dirty="0" err="1"/>
              <a:t>eating</a:t>
            </a:r>
            <a:r>
              <a:rPr lang="fr-CA" sz="4400" dirty="0"/>
              <a:t>’ word completes the name of the </a:t>
            </a:r>
            <a:r>
              <a:rPr lang="fr-CA" sz="4400" dirty="0" err="1"/>
              <a:t>artist</a:t>
            </a:r>
            <a:r>
              <a:rPr lang="fr-CA" sz="4400" dirty="0"/>
              <a:t> </a:t>
            </a:r>
            <a:r>
              <a:rPr lang="fr-CA" sz="4400" dirty="0" err="1"/>
              <a:t>who</a:t>
            </a:r>
            <a:r>
              <a:rPr lang="fr-CA" sz="4400" dirty="0"/>
              <a:t> </a:t>
            </a:r>
            <a:r>
              <a:rPr lang="fr-CA" sz="4400" dirty="0" err="1"/>
              <a:t>painted</a:t>
            </a:r>
            <a:r>
              <a:rPr lang="fr-CA" sz="4400" dirty="0"/>
              <a:t> ‘The </a:t>
            </a:r>
            <a:r>
              <a:rPr lang="fr-CA" sz="4400" dirty="0" err="1"/>
              <a:t>Scream</a:t>
            </a:r>
            <a:r>
              <a:rPr lang="fr-CA" sz="4400" dirty="0"/>
              <a:t>’: Edvard ______?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B08DB97-5892-F5EA-7A3C-E917202548E6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935313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Tie-Break Round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5</a:t>
            </a:r>
          </a:p>
          <a:p>
            <a:pPr marL="0" indent="0">
              <a:buNone/>
            </a:pPr>
            <a:r>
              <a:rPr lang="fr-CA" sz="4000" dirty="0"/>
              <a:t>What </a:t>
            </a:r>
            <a:r>
              <a:rPr lang="fr-CA" sz="4000" dirty="0" err="1"/>
              <a:t>Hindu</a:t>
            </a:r>
            <a:r>
              <a:rPr lang="fr-CA" sz="4000" dirty="0"/>
              <a:t> festival, </a:t>
            </a:r>
            <a:r>
              <a:rPr lang="fr-CA" sz="4000" dirty="0" err="1"/>
              <a:t>sometimes</a:t>
            </a:r>
            <a:r>
              <a:rPr lang="fr-CA" sz="4000" dirty="0"/>
              <a:t> </a:t>
            </a:r>
            <a:r>
              <a:rPr lang="fr-CA" sz="4000" dirty="0" err="1"/>
              <a:t>known</a:t>
            </a:r>
            <a:r>
              <a:rPr lang="fr-CA" sz="4000" dirty="0"/>
              <a:t> as the ‘Festival of Lights’ </a:t>
            </a:r>
            <a:r>
              <a:rPr lang="fr-CA" sz="4000" dirty="0" err="1"/>
              <a:t>occurs</a:t>
            </a:r>
            <a:r>
              <a:rPr lang="fr-CA" sz="4000" dirty="0"/>
              <a:t> </a:t>
            </a:r>
            <a:r>
              <a:rPr lang="fr-CA" sz="4000" dirty="0" err="1"/>
              <a:t>around</a:t>
            </a:r>
            <a:r>
              <a:rPr lang="fr-CA" sz="4000" dirty="0"/>
              <a:t> the time of Hallowe’en?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268B1CD-C958-B1CB-CED6-184AA0D52F7F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3744745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Tie-Break Round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6</a:t>
            </a:r>
          </a:p>
          <a:p>
            <a:pPr marL="0" indent="0">
              <a:buNone/>
            </a:pPr>
            <a:r>
              <a:rPr lang="fr-CA" sz="5400" dirty="0"/>
              <a:t>What 1984 </a:t>
            </a:r>
            <a:r>
              <a:rPr lang="fr-CA" sz="5400" dirty="0" err="1"/>
              <a:t>movie</a:t>
            </a:r>
            <a:r>
              <a:rPr lang="fr-CA" sz="5400" dirty="0"/>
              <a:t> </a:t>
            </a:r>
            <a:r>
              <a:rPr lang="fr-CA" sz="5400" dirty="0" err="1"/>
              <a:t>featured</a:t>
            </a:r>
            <a:r>
              <a:rPr lang="fr-CA" sz="5400" dirty="0"/>
              <a:t> 3 </a:t>
            </a:r>
            <a:r>
              <a:rPr lang="fr-CA" sz="5400" dirty="0" err="1"/>
              <a:t>characters</a:t>
            </a:r>
            <a:r>
              <a:rPr lang="fr-CA" sz="5400" dirty="0"/>
              <a:t> as </a:t>
            </a:r>
            <a:r>
              <a:rPr lang="fr-CA" sz="5400" dirty="0" err="1"/>
              <a:t>ghost</a:t>
            </a:r>
            <a:r>
              <a:rPr lang="fr-CA" sz="5400" dirty="0"/>
              <a:t> hunters?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1B56A04-2F77-AE60-9F1C-FFE374E66C81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1442184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2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1</a:t>
            </a:r>
          </a:p>
          <a:p>
            <a:pPr marL="0" indent="0">
              <a:buNone/>
            </a:pPr>
            <a:r>
              <a:rPr lang="fr-CA" sz="5400" dirty="0"/>
              <a:t>On </a:t>
            </a:r>
            <a:r>
              <a:rPr lang="fr-CA" sz="5400" dirty="0" err="1"/>
              <a:t>what</a:t>
            </a:r>
            <a:r>
              <a:rPr lang="fr-CA" sz="5400" dirty="0"/>
              <a:t> date is Hallowe’en </a:t>
            </a:r>
            <a:r>
              <a:rPr lang="fr-CA" sz="5400" dirty="0" err="1"/>
              <a:t>celebrated</a:t>
            </a:r>
            <a:r>
              <a:rPr lang="fr-CA" sz="5400" dirty="0"/>
              <a:t> </a:t>
            </a:r>
            <a:r>
              <a:rPr lang="fr-CA" sz="5400" dirty="0" err="1"/>
              <a:t>each</a:t>
            </a:r>
            <a:r>
              <a:rPr lang="fr-CA" sz="5400" dirty="0"/>
              <a:t> </a:t>
            </a:r>
            <a:r>
              <a:rPr lang="fr-CA" sz="5400" dirty="0" err="1"/>
              <a:t>year</a:t>
            </a:r>
            <a:r>
              <a:rPr lang="fr-CA" sz="5400" dirty="0"/>
              <a:t>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D107704-977B-937A-B676-33B71A9A88D4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895719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2124075" y="206375"/>
            <a:ext cx="6562725" cy="857250"/>
          </a:xfrm>
        </p:spPr>
        <p:txBody>
          <a:bodyPr/>
          <a:lstStyle/>
          <a:p>
            <a:pPr algn="l"/>
            <a:r>
              <a:rPr lang="fr-CA" b="1" dirty="0">
                <a:latin typeface="+mn-lt"/>
              </a:rPr>
              <a:t>Hallowe’en Joke 17 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2124075" y="1200150"/>
            <a:ext cx="6562725" cy="3394075"/>
          </a:xfrm>
        </p:spPr>
        <p:txBody>
          <a:bodyPr/>
          <a:lstStyle/>
          <a:p>
            <a:pPr marL="0" indent="0">
              <a:buNone/>
            </a:pPr>
            <a:r>
              <a:rPr lang="fr-CA" sz="4400" dirty="0"/>
              <a:t>What </a:t>
            </a:r>
            <a:r>
              <a:rPr lang="fr-CA" sz="4400" dirty="0" err="1"/>
              <a:t>kind</a:t>
            </a:r>
            <a:r>
              <a:rPr lang="fr-CA" sz="4400" dirty="0"/>
              <a:t> of TV do </a:t>
            </a:r>
            <a:r>
              <a:rPr lang="fr-CA" sz="4400" dirty="0" err="1"/>
              <a:t>you</a:t>
            </a:r>
            <a:r>
              <a:rPr lang="fr-CA" sz="4400" dirty="0"/>
              <a:t> </a:t>
            </a:r>
            <a:r>
              <a:rPr lang="fr-CA" sz="4400" dirty="0" err="1"/>
              <a:t>find</a:t>
            </a:r>
            <a:r>
              <a:rPr lang="fr-CA" sz="4400" dirty="0"/>
              <a:t> </a:t>
            </a:r>
            <a:r>
              <a:rPr lang="fr-CA" sz="4400" dirty="0" err="1"/>
              <a:t>inside</a:t>
            </a:r>
            <a:r>
              <a:rPr lang="fr-CA" sz="4400" dirty="0"/>
              <a:t> a </a:t>
            </a:r>
            <a:r>
              <a:rPr lang="fr-CA" sz="4400" dirty="0" err="1"/>
              <a:t>Haunted</a:t>
            </a:r>
            <a:r>
              <a:rPr lang="fr-CA" sz="4400" dirty="0"/>
              <a:t> House?</a:t>
            </a:r>
          </a:p>
          <a:p>
            <a:pPr marL="0" indent="0">
              <a:buNone/>
            </a:pPr>
            <a:r>
              <a:rPr lang="fr-CA" sz="5400" b="1" dirty="0">
                <a:solidFill>
                  <a:srgbClr val="FFC000"/>
                </a:solidFill>
              </a:rPr>
              <a:t>A Flat </a:t>
            </a:r>
            <a:r>
              <a:rPr lang="fr-CA" sz="5400" b="1" dirty="0" err="1">
                <a:solidFill>
                  <a:srgbClr val="FFC000"/>
                </a:solidFill>
              </a:rPr>
              <a:t>Scream</a:t>
            </a:r>
            <a:r>
              <a:rPr lang="fr-CA" sz="5400" b="1" dirty="0">
                <a:solidFill>
                  <a:srgbClr val="FFC000"/>
                </a:solidFill>
              </a:rPr>
              <a:t> TV!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79912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736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CA" sz="9600" b="1" dirty="0"/>
              <a:t>Tie-Break </a:t>
            </a:r>
            <a:r>
              <a:rPr lang="fr-CA" sz="9600" b="1" dirty="0" err="1"/>
              <a:t>Answers</a:t>
            </a:r>
            <a:endParaRPr lang="fr-CA" sz="9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18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Tie-Break </a:t>
            </a:r>
            <a:r>
              <a:rPr lang="fr-CA" sz="5400" b="1" dirty="0" err="1">
                <a:latin typeface="+mn-lt"/>
              </a:rPr>
              <a:t>Answers</a:t>
            </a:r>
            <a:endParaRPr lang="fr-CA" sz="5400" b="1" dirty="0">
              <a:latin typeface="+mn-lt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1</a:t>
            </a:r>
          </a:p>
          <a:p>
            <a:pPr marL="0" indent="0">
              <a:buNone/>
            </a:pPr>
            <a:r>
              <a:rPr lang="fr-CA" sz="4000" dirty="0" err="1"/>
              <a:t>Unscramble</a:t>
            </a:r>
            <a:r>
              <a:rPr lang="fr-CA" sz="4000" dirty="0"/>
              <a:t> the </a:t>
            </a:r>
            <a:r>
              <a:rPr lang="fr-CA" sz="4000" dirty="0" err="1"/>
              <a:t>letters</a:t>
            </a:r>
            <a:r>
              <a:rPr lang="fr-CA" sz="4000" dirty="0"/>
              <a:t> in </a:t>
            </a:r>
            <a:r>
              <a:rPr lang="fr-CA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HATPONM</a:t>
            </a:r>
            <a:r>
              <a:rPr lang="fr-CA" sz="4000" dirty="0">
                <a:solidFill>
                  <a:schemeClr val="bg1"/>
                </a:solidFill>
              </a:rPr>
              <a:t> </a:t>
            </a:r>
            <a:r>
              <a:rPr lang="fr-CA" sz="4000" dirty="0"/>
              <a:t>to </a:t>
            </a:r>
            <a:r>
              <a:rPr lang="fr-CA" sz="4000" dirty="0" err="1"/>
              <a:t>get</a:t>
            </a:r>
            <a:r>
              <a:rPr lang="fr-CA" sz="4000" dirty="0"/>
              <a:t> </a:t>
            </a:r>
            <a:r>
              <a:rPr lang="fr-CA" sz="4000" dirty="0" err="1"/>
              <a:t>another</a:t>
            </a:r>
            <a:r>
              <a:rPr lang="fr-CA" sz="4000" dirty="0"/>
              <a:t> word for a </a:t>
            </a:r>
            <a:r>
              <a:rPr lang="fr-CA" sz="4000" dirty="0" err="1"/>
              <a:t>ghost</a:t>
            </a:r>
            <a:r>
              <a:rPr lang="fr-CA" sz="4000" dirty="0"/>
              <a:t>.</a:t>
            </a:r>
          </a:p>
          <a:p>
            <a:pPr marL="0" indent="0" algn="ctr">
              <a:buNone/>
            </a:pPr>
            <a:r>
              <a:rPr lang="fr-CA" sz="6000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Phantom</a:t>
            </a:r>
            <a:endParaRPr lang="fr-CA" sz="60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482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Tie-Break </a:t>
            </a:r>
            <a:r>
              <a:rPr lang="fr-CA" sz="5400" b="1" dirty="0" err="1">
                <a:latin typeface="+mn-lt"/>
              </a:rPr>
              <a:t>Answers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2</a:t>
            </a:r>
          </a:p>
          <a:p>
            <a:pPr marL="0" indent="0">
              <a:buNone/>
            </a:pPr>
            <a:r>
              <a:rPr lang="fr-CA" sz="3400" dirty="0"/>
              <a:t>The Irish </a:t>
            </a:r>
            <a:r>
              <a:rPr lang="fr-CA" sz="3400" dirty="0" err="1"/>
              <a:t>author</a:t>
            </a:r>
            <a:r>
              <a:rPr lang="fr-CA" sz="3400" dirty="0"/>
              <a:t> Bram Stoker </a:t>
            </a:r>
            <a:r>
              <a:rPr lang="fr-CA" sz="3400" dirty="0" err="1"/>
              <a:t>created</a:t>
            </a:r>
            <a:r>
              <a:rPr lang="fr-CA" sz="3400" dirty="0"/>
              <a:t> </a:t>
            </a:r>
            <a:r>
              <a:rPr lang="fr-CA" sz="3400" dirty="0" err="1"/>
              <a:t>what</a:t>
            </a:r>
            <a:r>
              <a:rPr lang="fr-CA" sz="3400" dirty="0"/>
              <a:t> </a:t>
            </a:r>
            <a:r>
              <a:rPr lang="fr-CA" sz="3400" dirty="0" err="1"/>
              <a:t>fiendish</a:t>
            </a:r>
            <a:r>
              <a:rPr lang="fr-CA" sz="3400" dirty="0"/>
              <a:t> </a:t>
            </a:r>
            <a:r>
              <a:rPr lang="fr-CA" sz="3400" dirty="0" err="1"/>
              <a:t>character</a:t>
            </a:r>
            <a:r>
              <a:rPr lang="fr-CA" sz="3400" dirty="0"/>
              <a:t> </a:t>
            </a:r>
            <a:r>
              <a:rPr lang="fr-CA" sz="3400" dirty="0" err="1"/>
              <a:t>sometimes</a:t>
            </a:r>
            <a:r>
              <a:rPr lang="fr-CA" sz="3400" dirty="0"/>
              <a:t> </a:t>
            </a:r>
            <a:r>
              <a:rPr lang="fr-CA" sz="3400" dirty="0" err="1"/>
              <a:t>associated</a:t>
            </a:r>
            <a:r>
              <a:rPr lang="fr-CA" sz="3400" dirty="0"/>
              <a:t> </a:t>
            </a:r>
            <a:r>
              <a:rPr lang="fr-CA" sz="3400" dirty="0" err="1"/>
              <a:t>with</a:t>
            </a:r>
            <a:r>
              <a:rPr lang="fr-CA" sz="3400" dirty="0"/>
              <a:t> Hallowe’en?</a:t>
            </a:r>
          </a:p>
          <a:p>
            <a:pPr marL="0" indent="0" algn="ctr">
              <a:buNone/>
            </a:pPr>
            <a:r>
              <a:rPr lang="fr-CA" sz="6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Dracula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7BF1F19-24C7-8F99-798D-5034923DD737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1253477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Tie-Break </a:t>
            </a:r>
            <a:r>
              <a:rPr lang="fr-CA" sz="5400" b="1" dirty="0" err="1">
                <a:latin typeface="+mn-lt"/>
              </a:rPr>
              <a:t>Answers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3</a:t>
            </a:r>
          </a:p>
          <a:p>
            <a:pPr marL="0" indent="0">
              <a:buNone/>
            </a:pPr>
            <a:r>
              <a:rPr lang="fr-CA" sz="3800" dirty="0"/>
              <a:t>What fruit </a:t>
            </a:r>
            <a:r>
              <a:rPr lang="fr-CA" sz="3800" dirty="0" err="1"/>
              <a:t>would</a:t>
            </a:r>
            <a:r>
              <a:rPr lang="fr-CA" sz="3800" dirty="0"/>
              <a:t> </a:t>
            </a:r>
            <a:r>
              <a:rPr lang="fr-CA" sz="3800" dirty="0" err="1"/>
              <a:t>you</a:t>
            </a:r>
            <a:r>
              <a:rPr lang="fr-CA" sz="3800" dirty="0"/>
              <a:t> </a:t>
            </a:r>
            <a:r>
              <a:rPr lang="fr-CA" sz="3800" dirty="0" err="1"/>
              <a:t>traditionally</a:t>
            </a:r>
            <a:r>
              <a:rPr lang="fr-CA" sz="3800" dirty="0"/>
              <a:t> ‘bob’ for at a Hallowe’en party?</a:t>
            </a:r>
          </a:p>
          <a:p>
            <a:pPr marL="0" indent="0" algn="ctr">
              <a:buNone/>
            </a:pPr>
            <a:r>
              <a:rPr lang="fr-CA" sz="6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Apple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58DDE17-7178-681C-6694-EB25CC1EFE34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1752930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Tie-Break </a:t>
            </a:r>
            <a:r>
              <a:rPr lang="fr-CA" sz="5400" b="1" dirty="0" err="1">
                <a:latin typeface="+mn-lt"/>
              </a:rPr>
              <a:t>Answers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4</a:t>
            </a:r>
          </a:p>
          <a:p>
            <a:pPr marL="0" indent="0">
              <a:buNone/>
            </a:pPr>
            <a:r>
              <a:rPr lang="fr-CA" sz="3600" dirty="0"/>
              <a:t>What ‘</a:t>
            </a:r>
            <a:r>
              <a:rPr lang="fr-CA" sz="3600" dirty="0" err="1"/>
              <a:t>eating</a:t>
            </a:r>
            <a:r>
              <a:rPr lang="fr-CA" sz="3600" dirty="0"/>
              <a:t>’ word completes the name of the </a:t>
            </a:r>
            <a:r>
              <a:rPr lang="fr-CA" sz="3600" dirty="0" err="1"/>
              <a:t>artist</a:t>
            </a:r>
            <a:r>
              <a:rPr lang="fr-CA" sz="3600" dirty="0"/>
              <a:t> </a:t>
            </a:r>
            <a:r>
              <a:rPr lang="fr-CA" sz="3600" dirty="0" err="1"/>
              <a:t>who</a:t>
            </a:r>
            <a:r>
              <a:rPr lang="fr-CA" sz="3600" dirty="0"/>
              <a:t> </a:t>
            </a:r>
            <a:r>
              <a:rPr lang="fr-CA" sz="3600" dirty="0" err="1"/>
              <a:t>painted</a:t>
            </a:r>
            <a:r>
              <a:rPr lang="fr-CA" sz="3600" dirty="0"/>
              <a:t> ‘The </a:t>
            </a:r>
            <a:r>
              <a:rPr lang="fr-CA" sz="3600" dirty="0" err="1"/>
              <a:t>Scream</a:t>
            </a:r>
            <a:r>
              <a:rPr lang="fr-CA" sz="3600" dirty="0"/>
              <a:t>’: Edvard ______?</a:t>
            </a:r>
          </a:p>
          <a:p>
            <a:pPr marL="0" indent="0" algn="ctr">
              <a:buNone/>
            </a:pPr>
            <a:r>
              <a:rPr lang="fr-CA" sz="6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Munch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B72367C-BB5D-7262-5F78-ADBAD6E72F6C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2044178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Tie-Break </a:t>
            </a:r>
            <a:r>
              <a:rPr lang="fr-CA" sz="5400" b="1" dirty="0" err="1">
                <a:latin typeface="+mn-lt"/>
              </a:rPr>
              <a:t>Answers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5</a:t>
            </a:r>
          </a:p>
          <a:p>
            <a:pPr marL="0" indent="0">
              <a:buNone/>
            </a:pPr>
            <a:r>
              <a:rPr lang="fr-CA" dirty="0"/>
              <a:t>What </a:t>
            </a:r>
            <a:r>
              <a:rPr lang="fr-CA" dirty="0" err="1"/>
              <a:t>Hindu</a:t>
            </a:r>
            <a:r>
              <a:rPr lang="fr-CA" dirty="0"/>
              <a:t> festival, </a:t>
            </a:r>
            <a:r>
              <a:rPr lang="fr-CA" dirty="0" err="1"/>
              <a:t>sometimes</a:t>
            </a:r>
            <a:r>
              <a:rPr lang="fr-CA" dirty="0"/>
              <a:t> </a:t>
            </a:r>
            <a:r>
              <a:rPr lang="fr-CA" dirty="0" err="1"/>
              <a:t>known</a:t>
            </a:r>
            <a:r>
              <a:rPr lang="fr-CA" dirty="0"/>
              <a:t> as the ‘Festival of Lights’ </a:t>
            </a:r>
            <a:r>
              <a:rPr lang="fr-CA" dirty="0" err="1"/>
              <a:t>occurs</a:t>
            </a:r>
            <a:r>
              <a:rPr lang="fr-CA" dirty="0"/>
              <a:t> </a:t>
            </a:r>
            <a:r>
              <a:rPr lang="fr-CA" dirty="0" err="1"/>
              <a:t>around</a:t>
            </a:r>
            <a:r>
              <a:rPr lang="fr-CA" dirty="0"/>
              <a:t> the time of Hallowe’en?</a:t>
            </a:r>
          </a:p>
          <a:p>
            <a:pPr marL="0" indent="0" algn="ctr">
              <a:buNone/>
            </a:pPr>
            <a:r>
              <a:rPr lang="fr-CA" sz="6000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Diwali</a:t>
            </a:r>
            <a:endParaRPr lang="fr-CA" sz="60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fr-CA" sz="4800" dirty="0">
              <a:latin typeface="Comic Sans MS" pitchFamily="66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E5BC6C5-316C-1D79-C55F-A4893C9478CF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782845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Tie-Break </a:t>
            </a:r>
            <a:r>
              <a:rPr lang="fr-CA" sz="5400" b="1" dirty="0" err="1">
                <a:latin typeface="+mn-lt"/>
              </a:rPr>
              <a:t>Answers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6</a:t>
            </a:r>
          </a:p>
          <a:p>
            <a:pPr marL="0" indent="0">
              <a:buNone/>
            </a:pPr>
            <a:r>
              <a:rPr lang="fr-CA" sz="4400" dirty="0"/>
              <a:t>What 1984 </a:t>
            </a:r>
            <a:r>
              <a:rPr lang="fr-CA" sz="4400" dirty="0" err="1"/>
              <a:t>movie</a:t>
            </a:r>
            <a:r>
              <a:rPr lang="fr-CA" sz="4400" dirty="0"/>
              <a:t> </a:t>
            </a:r>
            <a:r>
              <a:rPr lang="fr-CA" sz="4400" dirty="0" err="1"/>
              <a:t>featured</a:t>
            </a:r>
            <a:r>
              <a:rPr lang="fr-CA" sz="4400" dirty="0"/>
              <a:t> 3 </a:t>
            </a:r>
            <a:r>
              <a:rPr lang="fr-CA" sz="4400" dirty="0" err="1"/>
              <a:t>characters</a:t>
            </a:r>
            <a:r>
              <a:rPr lang="fr-CA" sz="4400" dirty="0"/>
              <a:t> as </a:t>
            </a:r>
            <a:r>
              <a:rPr lang="fr-CA" sz="4400" dirty="0" err="1"/>
              <a:t>ghost</a:t>
            </a:r>
            <a:r>
              <a:rPr lang="fr-CA" sz="4400" dirty="0"/>
              <a:t> hunters?</a:t>
            </a:r>
          </a:p>
          <a:p>
            <a:pPr marL="0" indent="0" algn="ctr">
              <a:buNone/>
            </a:pPr>
            <a:r>
              <a:rPr lang="fr-CA" sz="6000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Ghostbusters</a:t>
            </a:r>
            <a:endParaRPr lang="fr-CA" sz="60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fr-CA" sz="4800" dirty="0">
              <a:latin typeface="Comic Sans MS" pitchFamily="66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75D5D1B-E035-3FBB-88CD-61BCF47DAF00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326255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395536" y="1419622"/>
            <a:ext cx="8229600" cy="2420328"/>
          </a:xfrm>
        </p:spPr>
        <p:txBody>
          <a:bodyPr/>
          <a:lstStyle/>
          <a:p>
            <a:pPr marL="0" indent="0" algn="ctr">
              <a:buNone/>
            </a:pPr>
            <a:r>
              <a:rPr lang="fr-CA" sz="7200" b="1" dirty="0">
                <a:ln w="28575">
                  <a:solidFill>
                    <a:schemeClr val="bg1"/>
                  </a:solidFill>
                </a:ln>
              </a:rPr>
              <a:t>Hope </a:t>
            </a:r>
            <a:r>
              <a:rPr lang="fr-CA" sz="7200" b="1" dirty="0" err="1">
                <a:ln w="28575">
                  <a:solidFill>
                    <a:schemeClr val="bg1"/>
                  </a:solidFill>
                </a:ln>
              </a:rPr>
              <a:t>you</a:t>
            </a:r>
            <a:r>
              <a:rPr lang="fr-CA" sz="7200" b="1" dirty="0">
                <a:ln w="28575">
                  <a:solidFill>
                    <a:schemeClr val="bg1"/>
                  </a:solidFill>
                </a:ln>
              </a:rPr>
              <a:t> </a:t>
            </a:r>
            <a:r>
              <a:rPr lang="fr-CA" sz="7200" b="1" dirty="0" err="1">
                <a:ln w="28575">
                  <a:solidFill>
                    <a:schemeClr val="bg1"/>
                  </a:solidFill>
                </a:ln>
              </a:rPr>
              <a:t>enjoyed</a:t>
            </a:r>
            <a:r>
              <a:rPr lang="fr-CA" sz="7200" b="1" dirty="0">
                <a:ln w="28575">
                  <a:solidFill>
                    <a:schemeClr val="bg1"/>
                  </a:solidFill>
                </a:ln>
              </a:rPr>
              <a:t> the Hallowe’en Quiz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838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1563638"/>
            <a:ext cx="8229600" cy="2736304"/>
          </a:xfrm>
        </p:spPr>
        <p:txBody>
          <a:bodyPr/>
          <a:lstStyle/>
          <a:p>
            <a:pPr marL="0" indent="0" algn="ctr">
              <a:buNone/>
            </a:pPr>
            <a:r>
              <a:rPr lang="fr-CA" sz="8000" b="1" dirty="0">
                <a:ln w="28575">
                  <a:solidFill>
                    <a:schemeClr val="bg1"/>
                  </a:solidFill>
                </a:ln>
              </a:rPr>
              <a:t>Have a happy and </a:t>
            </a:r>
            <a:r>
              <a:rPr lang="fr-CA" sz="8000" b="1" dirty="0" err="1">
                <a:ln w="28575">
                  <a:solidFill>
                    <a:schemeClr val="bg1"/>
                  </a:solidFill>
                </a:ln>
              </a:rPr>
              <a:t>safe</a:t>
            </a:r>
            <a:r>
              <a:rPr lang="fr-CA" sz="8000" b="1" dirty="0">
                <a:ln w="28575">
                  <a:solidFill>
                    <a:schemeClr val="bg1"/>
                  </a:solidFill>
                </a:ln>
              </a:rPr>
              <a:t> Hallowe’en!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612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2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2 </a:t>
            </a:r>
          </a:p>
          <a:p>
            <a:pPr marL="0" indent="0">
              <a:buNone/>
            </a:pPr>
            <a:r>
              <a:rPr lang="fr-CA" sz="5400" dirty="0"/>
              <a:t>True or False: the word ‘Hallowe’en’ means ‘All Hallow’s Eve’?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3238E73-D62D-AAEF-63B8-0CE065010179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2046956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EF68B6D-F01F-613B-B109-FF894167CC04}"/>
              </a:ext>
            </a:extLst>
          </p:cNvPr>
          <p:cNvSpPr txBox="1"/>
          <p:nvPr/>
        </p:nvSpPr>
        <p:spPr>
          <a:xfrm>
            <a:off x="539552" y="1158948"/>
            <a:ext cx="6939550" cy="3600986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E" sz="1200" dirty="0">
                <a:latin typeface="+mn-lt"/>
                <a:ea typeface="HelloAli" panose="02000603000000000000" pitchFamily="2" charset="0"/>
              </a:rPr>
              <a:t>Thank you for downloading this Seomra Ranga resource. We hope that you find it practical and useful in your classroom.</a:t>
            </a:r>
          </a:p>
          <a:p>
            <a:br>
              <a:rPr lang="en-IE" sz="1200" dirty="0">
                <a:latin typeface="+mn-lt"/>
                <a:ea typeface="HelloAli" panose="02000603000000000000" pitchFamily="2" charset="0"/>
              </a:rPr>
            </a:br>
            <a:r>
              <a:rPr lang="en-IE" sz="1200" dirty="0">
                <a:latin typeface="+mn-lt"/>
                <a:ea typeface="HelloAli" panose="02000603000000000000" pitchFamily="2" charset="0"/>
              </a:rPr>
              <a:t>Please be aware of the following conditions before using this resource.</a:t>
            </a:r>
          </a:p>
          <a:p>
            <a:endParaRPr lang="en-IE" sz="1200" dirty="0">
              <a:latin typeface="+mn-lt"/>
              <a:ea typeface="HelloAli" panose="02000603000000000000" pitchFamily="2" charset="0"/>
            </a:endParaRPr>
          </a:p>
          <a:p>
            <a:r>
              <a:rPr lang="en-IE" sz="1200" b="1" u="sng" dirty="0">
                <a:latin typeface="+mn-lt"/>
                <a:ea typeface="HelloAli" panose="02000603000000000000" pitchFamily="2" charset="0"/>
              </a:rPr>
              <a:t>Please DO:</a:t>
            </a:r>
            <a:endParaRPr lang="en-IE" sz="1200" dirty="0">
              <a:latin typeface="+mn-lt"/>
              <a:ea typeface="HelloAli" panose="02000603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200" dirty="0">
                <a:latin typeface="+mn-lt"/>
                <a:ea typeface="HelloAli" panose="02000603000000000000" pitchFamily="2" charset="0"/>
              </a:rPr>
              <a:t>Print and copy this resource so that you can use it with your pupils.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200" dirty="0">
                <a:latin typeface="+mn-lt"/>
                <a:ea typeface="HelloAli" panose="02000603000000000000" pitchFamily="2" charset="0"/>
              </a:rPr>
              <a:t>Make this resource available to your pupils in a private enclosed online space </a:t>
            </a:r>
            <a:r>
              <a:rPr lang="en-IE" sz="1200" dirty="0" err="1">
                <a:latin typeface="+mn-lt"/>
                <a:ea typeface="HelloAli" panose="02000603000000000000" pitchFamily="2" charset="0"/>
              </a:rPr>
              <a:t>eg.</a:t>
            </a:r>
            <a:r>
              <a:rPr lang="en-IE" sz="1200" dirty="0">
                <a:latin typeface="+mn-lt"/>
                <a:ea typeface="HelloAli" panose="02000603000000000000" pitchFamily="2" charset="0"/>
              </a:rPr>
              <a:t> Google Classroom, Seesaw, </a:t>
            </a:r>
            <a:r>
              <a:rPr lang="en-IE" sz="1200" dirty="0" err="1">
                <a:latin typeface="+mn-lt"/>
                <a:ea typeface="HelloAli" panose="02000603000000000000" pitchFamily="2" charset="0"/>
              </a:rPr>
              <a:t>Edublogs</a:t>
            </a:r>
            <a:r>
              <a:rPr lang="en-IE" sz="1200" dirty="0">
                <a:latin typeface="+mn-lt"/>
                <a:ea typeface="HelloAli" panose="02000603000000000000" pitchFamily="2" charset="0"/>
              </a:rPr>
              <a:t>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200" dirty="0">
                <a:latin typeface="+mn-lt"/>
                <a:ea typeface="HelloAli" panose="02000603000000000000" pitchFamily="2" charset="0"/>
              </a:rPr>
              <a:t>Tell others if you have found it useful.</a:t>
            </a:r>
            <a:br>
              <a:rPr lang="en-IE" sz="1200" dirty="0">
                <a:latin typeface="+mn-lt"/>
                <a:ea typeface="HelloAli" panose="02000603000000000000" pitchFamily="2" charset="0"/>
              </a:rPr>
            </a:br>
            <a:endParaRPr lang="en-IE" sz="1200" dirty="0">
              <a:latin typeface="+mn-lt"/>
              <a:ea typeface="HelloAli" panose="02000603000000000000" pitchFamily="2" charset="0"/>
            </a:endParaRPr>
          </a:p>
          <a:p>
            <a:r>
              <a:rPr lang="en-IE" sz="1200" b="1" u="sng" dirty="0">
                <a:latin typeface="+mn-lt"/>
                <a:ea typeface="HelloAli" panose="02000603000000000000" pitchFamily="2" charset="0"/>
              </a:rPr>
              <a:t>Please DO NOT: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200" dirty="0">
                <a:latin typeface="+mn-lt"/>
                <a:ea typeface="HelloAli" panose="02000603000000000000" pitchFamily="2" charset="0"/>
              </a:rPr>
              <a:t>Copy or share this resource (in part or whole) with others who have not joined our website. By becoming a member for themselves, they will help the site develop into the future.</a:t>
            </a:r>
          </a:p>
          <a:p>
            <a:pPr marL="285750" indent="-285750">
              <a:buFont typeface="Arial" charset="0"/>
              <a:buChar char="•"/>
            </a:pPr>
            <a:r>
              <a:rPr lang="en-IE" sz="1200" dirty="0">
                <a:latin typeface="+mn-lt"/>
                <a:ea typeface="HelloAli" panose="02000603000000000000" pitchFamily="2" charset="0"/>
              </a:rPr>
              <a:t>Make this resource available on your school website for anyone to download.</a:t>
            </a:r>
          </a:p>
          <a:p>
            <a:pPr marL="285750" indent="-285750">
              <a:buFont typeface="Arial" charset="0"/>
              <a:buChar char="•"/>
            </a:pPr>
            <a:r>
              <a:rPr lang="en-IE" sz="1200" dirty="0">
                <a:latin typeface="+mn-lt"/>
                <a:ea typeface="HelloAli" panose="02000603000000000000" pitchFamily="2" charset="0"/>
              </a:rPr>
              <a:t>Share this resource with participants on any sort of course.</a:t>
            </a:r>
          </a:p>
          <a:p>
            <a:pPr marL="285750" indent="-285750">
              <a:buFont typeface="Arial" charset="0"/>
              <a:buChar char="•"/>
            </a:pPr>
            <a:r>
              <a:rPr lang="en-IE" sz="1200" dirty="0">
                <a:latin typeface="+mn-lt"/>
                <a:ea typeface="HelloAli" panose="02000603000000000000" pitchFamily="2" charset="0"/>
              </a:rPr>
              <a:t>Share this resource with other teachers in online groups </a:t>
            </a:r>
            <a:r>
              <a:rPr lang="en-IE" sz="1200" dirty="0" err="1">
                <a:latin typeface="+mn-lt"/>
                <a:ea typeface="HelloAli" panose="02000603000000000000" pitchFamily="2" charset="0"/>
              </a:rPr>
              <a:t>eg.</a:t>
            </a:r>
            <a:r>
              <a:rPr lang="en-IE" sz="1200" dirty="0">
                <a:latin typeface="+mn-lt"/>
                <a:ea typeface="HelloAli" panose="02000603000000000000" pitchFamily="2" charset="0"/>
              </a:rPr>
              <a:t> Facebook Groups, WhatsApp Groups etc.</a:t>
            </a:r>
          </a:p>
          <a:p>
            <a:endParaRPr lang="en-IE" sz="1200" dirty="0">
              <a:latin typeface="+mn-lt"/>
            </a:endParaRPr>
          </a:p>
          <a:p>
            <a:r>
              <a:rPr lang="en-IE" sz="1200" dirty="0">
                <a:latin typeface="+mn-lt"/>
                <a:ea typeface="HelloAli" panose="02000603000000000000" pitchFamily="2" charset="0"/>
              </a:rPr>
              <a:t>Kind regards, Seomra Ranga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EEB8B65-5B0F-146C-FD60-540F00BBC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</p:spPr>
        <p:txBody>
          <a:bodyPr/>
          <a:lstStyle/>
          <a:p>
            <a:r>
              <a:rPr lang="fr-CA" sz="3200" b="1" dirty="0">
                <a:latin typeface="+mn-lt"/>
              </a:rPr>
              <a:t>For </a:t>
            </a:r>
            <a:r>
              <a:rPr lang="fr-CA" sz="3200" b="1" dirty="0" err="1">
                <a:latin typeface="+mn-lt"/>
              </a:rPr>
              <a:t>Your</a:t>
            </a:r>
            <a:r>
              <a:rPr lang="fr-CA" sz="3200" b="1" dirty="0">
                <a:latin typeface="+mn-lt"/>
              </a:rPr>
              <a:t> Information</a:t>
            </a:r>
            <a:endParaRPr lang="fr-CA" sz="32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8597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3E689E6-07BD-FE2F-1D75-7B1B040EC75F}"/>
              </a:ext>
            </a:extLst>
          </p:cNvPr>
          <p:cNvSpPr txBox="1"/>
          <p:nvPr/>
        </p:nvSpPr>
        <p:spPr>
          <a:xfrm>
            <a:off x="539552" y="483518"/>
            <a:ext cx="3330712" cy="369332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en-IE" b="1" dirty="0">
                <a:ln w="28575">
                  <a:noFill/>
                </a:ln>
                <a:latin typeface="+mn-lt"/>
              </a:rPr>
              <a:t>Resources used in this file from:</a:t>
            </a:r>
          </a:p>
        </p:txBody>
      </p:sp>
      <p:pic>
        <p:nvPicPr>
          <p:cNvPr id="1026" name="Picture 2" descr="Templateswise.com">
            <a:extLst>
              <a:ext uri="{FF2B5EF4-FFF2-40B4-BE49-F238E27FC236}">
                <a16:creationId xmlns:a16="http://schemas.microsoft.com/office/drawing/2014/main" id="{032B7EAC-AA59-33FA-0452-7806368CE2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31591"/>
            <a:ext cx="1224136" cy="306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6B7D5C2-10E8-6E8D-8BAD-E536DA1C877C}"/>
              </a:ext>
            </a:extLst>
          </p:cNvPr>
          <p:cNvSpPr txBox="1"/>
          <p:nvPr/>
        </p:nvSpPr>
        <p:spPr>
          <a:xfrm>
            <a:off x="2483768" y="1131591"/>
            <a:ext cx="2880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200" dirty="0">
                <a:hlinkClick r:id="rId6"/>
              </a:rPr>
              <a:t>https://www.templateswise.com/</a:t>
            </a:r>
            <a:r>
              <a:rPr lang="en-IE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71213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2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3</a:t>
            </a:r>
          </a:p>
          <a:p>
            <a:pPr marL="0" indent="0">
              <a:buNone/>
            </a:pPr>
            <a:r>
              <a:rPr lang="fr-CA" sz="6000" dirty="0"/>
              <a:t>What is the name </a:t>
            </a:r>
            <a:r>
              <a:rPr lang="fr-CA" sz="6000" dirty="0" err="1"/>
              <a:t>given</a:t>
            </a:r>
            <a:r>
              <a:rPr lang="fr-CA" sz="6000" dirty="0"/>
              <a:t> to a group of </a:t>
            </a:r>
            <a:r>
              <a:rPr lang="fr-CA" sz="6000" dirty="0" err="1"/>
              <a:t>witches</a:t>
            </a:r>
            <a:r>
              <a:rPr lang="fr-CA" sz="6000" dirty="0"/>
              <a:t>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1E362F0-C732-5420-5642-9AF460FE8CDF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2046956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2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4</a:t>
            </a:r>
          </a:p>
          <a:p>
            <a:pPr marL="0" indent="0">
              <a:buNone/>
            </a:pPr>
            <a:r>
              <a:rPr lang="fr-CA" sz="4800" dirty="0" err="1"/>
              <a:t>Unscramble</a:t>
            </a:r>
            <a:r>
              <a:rPr lang="fr-CA" sz="4800" dirty="0"/>
              <a:t> </a:t>
            </a:r>
            <a:r>
              <a:rPr lang="fr-CA" sz="4800" dirty="0" err="1"/>
              <a:t>these</a:t>
            </a:r>
            <a:r>
              <a:rPr lang="fr-CA" sz="4800" dirty="0"/>
              <a:t> </a:t>
            </a:r>
            <a:r>
              <a:rPr lang="fr-CA" sz="4800" dirty="0" err="1"/>
              <a:t>letters</a:t>
            </a:r>
            <a:r>
              <a:rPr lang="fr-CA" sz="4800" dirty="0"/>
              <a:t> </a:t>
            </a:r>
            <a:r>
              <a:rPr lang="fr-CA" sz="4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WFEORLEW</a:t>
            </a:r>
            <a:r>
              <a:rPr lang="fr-CA" sz="4800" dirty="0">
                <a:solidFill>
                  <a:schemeClr val="bg1"/>
                </a:solidFill>
              </a:rPr>
              <a:t> </a:t>
            </a:r>
            <a:r>
              <a:rPr lang="fr-CA" sz="4800" dirty="0"/>
              <a:t>to </a:t>
            </a:r>
            <a:r>
              <a:rPr lang="fr-CA" sz="4800" dirty="0" err="1"/>
              <a:t>reveal</a:t>
            </a:r>
            <a:r>
              <a:rPr lang="fr-CA" sz="4800" dirty="0"/>
              <a:t> a Hallowe’en </a:t>
            </a:r>
            <a:r>
              <a:rPr lang="fr-CA" sz="4800" dirty="0" err="1"/>
              <a:t>creature</a:t>
            </a:r>
            <a:r>
              <a:rPr lang="fr-CA" sz="4800" dirty="0"/>
              <a:t>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E3FA60C-DC35-635A-3829-DDB33CDFDE28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2046956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2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5</a:t>
            </a:r>
          </a:p>
          <a:p>
            <a:pPr marL="0" indent="0">
              <a:buNone/>
            </a:pPr>
            <a:r>
              <a:rPr lang="fr-CA" sz="4800" dirty="0"/>
              <a:t>Put </a:t>
            </a:r>
            <a:r>
              <a:rPr lang="fr-CA" sz="4800" dirty="0" err="1"/>
              <a:t>these</a:t>
            </a:r>
            <a:r>
              <a:rPr lang="fr-CA" sz="4800" dirty="0"/>
              <a:t> Hallowe’en </a:t>
            </a:r>
            <a:r>
              <a:rPr lang="fr-CA" sz="4800" dirty="0" err="1"/>
              <a:t>characters</a:t>
            </a:r>
            <a:r>
              <a:rPr lang="fr-CA" sz="4800" dirty="0"/>
              <a:t> in </a:t>
            </a:r>
            <a:r>
              <a:rPr lang="fr-CA" sz="4800" dirty="0" err="1"/>
              <a:t>alphabetical</a:t>
            </a:r>
            <a:r>
              <a:rPr lang="fr-CA" sz="4800" dirty="0"/>
              <a:t> </a:t>
            </a:r>
            <a:r>
              <a:rPr lang="fr-CA" sz="4800" dirty="0" err="1"/>
              <a:t>order</a:t>
            </a:r>
            <a:r>
              <a:rPr lang="fr-CA" sz="4800" dirty="0"/>
              <a:t>: </a:t>
            </a:r>
            <a:r>
              <a:rPr lang="fr-CA" sz="4800" dirty="0" err="1"/>
              <a:t>ghost</a:t>
            </a:r>
            <a:r>
              <a:rPr lang="fr-CA" sz="4800" dirty="0"/>
              <a:t>, </a:t>
            </a:r>
            <a:r>
              <a:rPr lang="fr-CA" sz="4800" dirty="0" err="1"/>
              <a:t>ghoul</a:t>
            </a:r>
            <a:r>
              <a:rPr lang="fr-CA" sz="4800" dirty="0"/>
              <a:t>, goblin.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8B032F9-B235-6E16-917D-DBAF0F518AAF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2046956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2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6</a:t>
            </a:r>
          </a:p>
          <a:p>
            <a:pPr marL="0" indent="0">
              <a:buNone/>
            </a:pPr>
            <a:r>
              <a:rPr lang="fr-CA" sz="4400" dirty="0"/>
              <a:t>What is the name of the </a:t>
            </a:r>
            <a:r>
              <a:rPr lang="fr-CA" sz="4400" dirty="0" err="1"/>
              <a:t>skull</a:t>
            </a:r>
            <a:r>
              <a:rPr lang="fr-CA" sz="4400" dirty="0"/>
              <a:t> </a:t>
            </a:r>
            <a:r>
              <a:rPr lang="fr-CA" sz="4400" dirty="0" err="1"/>
              <a:t>bone</a:t>
            </a:r>
            <a:r>
              <a:rPr lang="fr-CA" sz="4400" dirty="0"/>
              <a:t> of a skeleton: (a) </a:t>
            </a:r>
            <a:r>
              <a:rPr lang="fr-CA" sz="4400" dirty="0" err="1"/>
              <a:t>cranium</a:t>
            </a:r>
            <a:r>
              <a:rPr lang="fr-CA" sz="4400" dirty="0"/>
              <a:t> (b) auditorium (c) </a:t>
            </a:r>
            <a:r>
              <a:rPr lang="fr-CA" sz="4400" dirty="0" err="1"/>
              <a:t>helium</a:t>
            </a:r>
            <a:r>
              <a:rPr lang="fr-CA" sz="4400" dirty="0"/>
              <a:t>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0F88863-3EAA-F4BA-A8BB-789B5279517F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2046956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2124075" y="206375"/>
            <a:ext cx="6562725" cy="857250"/>
          </a:xfrm>
        </p:spPr>
        <p:txBody>
          <a:bodyPr/>
          <a:lstStyle/>
          <a:p>
            <a:pPr algn="l"/>
            <a:r>
              <a:rPr lang="fr-CA" b="1" dirty="0" err="1">
                <a:latin typeface="+mn-lt"/>
              </a:rPr>
              <a:t>Before</a:t>
            </a:r>
            <a:r>
              <a:rPr lang="fr-CA" b="1" dirty="0">
                <a:latin typeface="+mn-lt"/>
              </a:rPr>
              <a:t> You Start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2124075" y="1200150"/>
            <a:ext cx="6562725" cy="3394075"/>
          </a:xfrm>
        </p:spPr>
        <p:txBody>
          <a:bodyPr/>
          <a:lstStyle/>
          <a:p>
            <a:r>
              <a:rPr lang="fr-CA" altLang="en-US" sz="2400" dirty="0" err="1"/>
              <a:t>Make</a:t>
            </a:r>
            <a:r>
              <a:rPr lang="fr-CA" altLang="en-US" sz="2400" dirty="0"/>
              <a:t> sure </a:t>
            </a:r>
            <a:r>
              <a:rPr lang="fr-CA" altLang="en-US" sz="2400" dirty="0" err="1"/>
              <a:t>you</a:t>
            </a:r>
            <a:r>
              <a:rPr lang="fr-CA" altLang="en-US" sz="2400" dirty="0"/>
              <a:t> have </a:t>
            </a:r>
            <a:r>
              <a:rPr lang="fr-CA" altLang="en-US" sz="2400" dirty="0" err="1"/>
              <a:t>written</a:t>
            </a:r>
            <a:r>
              <a:rPr lang="fr-CA" altLang="en-US" sz="2400" dirty="0"/>
              <a:t> </a:t>
            </a:r>
            <a:r>
              <a:rPr lang="fr-CA" altLang="en-US" sz="2400" dirty="0" err="1"/>
              <a:t>your</a:t>
            </a:r>
            <a:r>
              <a:rPr lang="fr-CA" altLang="en-US" sz="2400" dirty="0"/>
              <a:t> table/group </a:t>
            </a:r>
            <a:r>
              <a:rPr lang="fr-CA" altLang="en-US" sz="2400" dirty="0" err="1"/>
              <a:t>number</a:t>
            </a:r>
            <a:r>
              <a:rPr lang="fr-CA" altLang="en-US" sz="2400" dirty="0"/>
              <a:t> on </a:t>
            </a:r>
            <a:r>
              <a:rPr lang="fr-CA" altLang="en-US" sz="2400" dirty="0" err="1"/>
              <a:t>every</a:t>
            </a:r>
            <a:r>
              <a:rPr lang="fr-CA" altLang="en-US" sz="2400" dirty="0"/>
              <a:t> </a:t>
            </a:r>
            <a:r>
              <a:rPr lang="fr-CA" altLang="en-US" sz="2400" dirty="0" err="1"/>
              <a:t>answer</a:t>
            </a:r>
            <a:r>
              <a:rPr lang="fr-CA" altLang="en-US" sz="2400" dirty="0"/>
              <a:t> </a:t>
            </a:r>
            <a:r>
              <a:rPr lang="fr-CA" altLang="en-US" sz="2400" dirty="0" err="1"/>
              <a:t>sheet</a:t>
            </a:r>
            <a:endParaRPr lang="fr-CA" altLang="en-US" sz="2400" dirty="0"/>
          </a:p>
          <a:p>
            <a:r>
              <a:rPr lang="fr-CA" altLang="en-US" sz="2400" dirty="0"/>
              <a:t>Write the </a:t>
            </a:r>
            <a:r>
              <a:rPr lang="fr-CA" altLang="en-US" sz="2400" dirty="0" err="1"/>
              <a:t>number</a:t>
            </a:r>
            <a:r>
              <a:rPr lang="fr-CA" altLang="en-US" sz="2400" dirty="0"/>
              <a:t> of </a:t>
            </a:r>
            <a:r>
              <a:rPr lang="fr-CA" altLang="en-US" sz="2400" dirty="0" err="1"/>
              <a:t>each</a:t>
            </a:r>
            <a:r>
              <a:rPr lang="fr-CA" altLang="en-US" sz="2400" dirty="0"/>
              <a:t> round 1-8 on </a:t>
            </a:r>
            <a:r>
              <a:rPr lang="fr-CA" altLang="en-US" sz="2400" dirty="0" err="1"/>
              <a:t>every</a:t>
            </a:r>
            <a:r>
              <a:rPr lang="fr-CA" altLang="en-US" sz="2400" dirty="0"/>
              <a:t> </a:t>
            </a:r>
            <a:r>
              <a:rPr lang="fr-CA" altLang="en-US" sz="2400" dirty="0" err="1"/>
              <a:t>answer</a:t>
            </a:r>
            <a:r>
              <a:rPr lang="fr-CA" altLang="en-US" sz="2400" dirty="0"/>
              <a:t> </a:t>
            </a:r>
            <a:r>
              <a:rPr lang="fr-CA" altLang="en-US" sz="2400" dirty="0" err="1"/>
              <a:t>sheet</a:t>
            </a:r>
            <a:endParaRPr lang="fr-CA" altLang="en-US" sz="2400" dirty="0"/>
          </a:p>
          <a:p>
            <a:r>
              <a:rPr lang="fr-CA" altLang="en-US" sz="2400" dirty="0" err="1"/>
              <a:t>Try</a:t>
            </a:r>
            <a:r>
              <a:rPr lang="fr-CA" altLang="en-US" sz="2400" dirty="0"/>
              <a:t> not to </a:t>
            </a:r>
            <a:r>
              <a:rPr lang="fr-CA" altLang="en-US" sz="2400" dirty="0" err="1"/>
              <a:t>shout</a:t>
            </a:r>
            <a:r>
              <a:rPr lang="fr-CA" altLang="en-US" sz="2400" dirty="0"/>
              <a:t> out </a:t>
            </a:r>
            <a:r>
              <a:rPr lang="fr-CA" altLang="en-US" sz="2400" dirty="0" err="1"/>
              <a:t>answers</a:t>
            </a:r>
            <a:endParaRPr lang="fr-CA" altLang="en-US" sz="2400" dirty="0"/>
          </a:p>
          <a:p>
            <a:r>
              <a:rPr lang="fr-CA" altLang="en-US" sz="2400" dirty="0"/>
              <a:t>Check </a:t>
            </a:r>
            <a:r>
              <a:rPr lang="fr-CA" altLang="en-US" sz="2400" dirty="0" err="1"/>
              <a:t>with</a:t>
            </a:r>
            <a:r>
              <a:rPr lang="fr-CA" altLang="en-US" sz="2400" dirty="0"/>
              <a:t> </a:t>
            </a:r>
            <a:r>
              <a:rPr lang="fr-CA" altLang="en-US" sz="2400" dirty="0" err="1"/>
              <a:t>your</a:t>
            </a:r>
            <a:r>
              <a:rPr lang="fr-CA" altLang="en-US" sz="2400" dirty="0"/>
              <a:t> team mates and </a:t>
            </a:r>
            <a:r>
              <a:rPr lang="fr-CA" altLang="en-US" sz="2400" dirty="0" err="1"/>
              <a:t>agree</a:t>
            </a:r>
            <a:r>
              <a:rPr lang="fr-CA" altLang="en-US" sz="2400" dirty="0"/>
              <a:t> an </a:t>
            </a:r>
            <a:r>
              <a:rPr lang="fr-CA" altLang="en-US" sz="2400" dirty="0" err="1"/>
              <a:t>answer</a:t>
            </a:r>
            <a:r>
              <a:rPr lang="fr-CA" altLang="en-US" sz="2400" dirty="0"/>
              <a:t> </a:t>
            </a:r>
            <a:r>
              <a:rPr lang="fr-CA" altLang="en-US" sz="2400" dirty="0" err="1"/>
              <a:t>before</a:t>
            </a:r>
            <a:r>
              <a:rPr lang="fr-CA" altLang="en-US" sz="2400" dirty="0"/>
              <a:t> </a:t>
            </a:r>
            <a:r>
              <a:rPr lang="fr-CA" altLang="en-US" sz="2400" dirty="0" err="1"/>
              <a:t>you</a:t>
            </a:r>
            <a:r>
              <a:rPr lang="fr-CA" altLang="en-US" sz="2400" dirty="0"/>
              <a:t> </a:t>
            </a:r>
            <a:r>
              <a:rPr lang="fr-CA" altLang="en-US" sz="2400" dirty="0" err="1"/>
              <a:t>write</a:t>
            </a:r>
            <a:r>
              <a:rPr lang="fr-CA" altLang="en-US" sz="2400" dirty="0"/>
              <a:t> </a:t>
            </a:r>
            <a:r>
              <a:rPr lang="fr-CA" altLang="en-US" sz="2400" dirty="0" err="1"/>
              <a:t>it</a:t>
            </a:r>
            <a:r>
              <a:rPr lang="fr-CA" altLang="en-US" sz="2400" dirty="0"/>
              <a:t> down</a:t>
            </a:r>
          </a:p>
          <a:p>
            <a:pPr marL="0" indent="0">
              <a:buNone/>
            </a:pPr>
            <a:endParaRPr lang="fr-CA" sz="4800" b="1" dirty="0">
              <a:solidFill>
                <a:srgbClr val="FFC000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79912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2124075" y="206375"/>
            <a:ext cx="6562725" cy="857250"/>
          </a:xfrm>
        </p:spPr>
        <p:txBody>
          <a:bodyPr/>
          <a:lstStyle/>
          <a:p>
            <a:pPr algn="l"/>
            <a:r>
              <a:rPr lang="fr-CA" b="1" dirty="0">
                <a:latin typeface="+mn-lt"/>
              </a:rPr>
              <a:t>Hallowe’en Joke 2 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2124075" y="1200150"/>
            <a:ext cx="6562725" cy="3394075"/>
          </a:xfrm>
        </p:spPr>
        <p:txBody>
          <a:bodyPr/>
          <a:lstStyle/>
          <a:p>
            <a:pPr marL="0" indent="0">
              <a:buNone/>
            </a:pPr>
            <a:r>
              <a:rPr lang="fr-CA" sz="5400" dirty="0"/>
              <a:t>What do </a:t>
            </a:r>
            <a:r>
              <a:rPr lang="fr-CA" sz="5400" dirty="0" err="1"/>
              <a:t>ghosts</a:t>
            </a:r>
            <a:r>
              <a:rPr lang="fr-CA" sz="5400" dirty="0"/>
              <a:t> serve for dessert?</a:t>
            </a:r>
          </a:p>
          <a:p>
            <a:pPr marL="0" indent="0">
              <a:buNone/>
            </a:pPr>
            <a:r>
              <a:rPr lang="fr-CA" sz="6000" b="1" dirty="0" err="1">
                <a:solidFill>
                  <a:srgbClr val="FFC000"/>
                </a:solidFill>
              </a:rPr>
              <a:t>Ice</a:t>
            </a:r>
            <a:r>
              <a:rPr lang="fr-CA" sz="6000" b="1" dirty="0">
                <a:solidFill>
                  <a:srgbClr val="FFC000"/>
                </a:solidFill>
              </a:rPr>
              <a:t> </a:t>
            </a:r>
            <a:r>
              <a:rPr lang="fr-CA" sz="6000" b="1" dirty="0" err="1">
                <a:solidFill>
                  <a:srgbClr val="FFC000"/>
                </a:solidFill>
              </a:rPr>
              <a:t>Scream</a:t>
            </a:r>
            <a:r>
              <a:rPr lang="fr-CA" sz="6000" b="1" dirty="0">
                <a:solidFill>
                  <a:srgbClr val="FFC000"/>
                </a:solidFill>
              </a:rPr>
              <a:t>!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AFAFD22-4565-E274-F75E-B3786E13DE7E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2115898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CA" sz="9600" b="1" dirty="0"/>
              <a:t>Round 1 </a:t>
            </a:r>
            <a:r>
              <a:rPr lang="fr-CA" sz="9600" b="1" dirty="0" err="1"/>
              <a:t>Answers</a:t>
            </a:r>
            <a:endParaRPr lang="fr-CA" sz="9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890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1 </a:t>
            </a:r>
            <a:r>
              <a:rPr lang="fr-CA" sz="5400" b="1" dirty="0" err="1">
                <a:latin typeface="+mn-lt"/>
              </a:rPr>
              <a:t>Answers</a:t>
            </a:r>
            <a:endParaRPr lang="fr-CA" sz="5400" b="1" dirty="0">
              <a:latin typeface="+mn-lt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1</a:t>
            </a:r>
          </a:p>
          <a:p>
            <a:pPr marL="0" indent="0">
              <a:buNone/>
            </a:pPr>
            <a:r>
              <a:rPr lang="fr-CA" sz="4200" dirty="0"/>
              <a:t>What animal </a:t>
            </a:r>
            <a:r>
              <a:rPr lang="fr-CA" sz="4200" dirty="0" err="1"/>
              <a:t>would</a:t>
            </a:r>
            <a:r>
              <a:rPr lang="fr-CA" sz="4200" dirty="0"/>
              <a:t> </a:t>
            </a:r>
            <a:r>
              <a:rPr lang="fr-CA" sz="4200" dirty="0" err="1"/>
              <a:t>you</a:t>
            </a:r>
            <a:r>
              <a:rPr lang="fr-CA" sz="4200" dirty="0"/>
              <a:t> </a:t>
            </a:r>
            <a:r>
              <a:rPr lang="fr-CA" sz="4200" dirty="0" err="1"/>
              <a:t>expect</a:t>
            </a:r>
            <a:r>
              <a:rPr lang="fr-CA" sz="4200" dirty="0"/>
              <a:t> to </a:t>
            </a:r>
            <a:r>
              <a:rPr lang="fr-CA" sz="4200" dirty="0" err="1"/>
              <a:t>see</a:t>
            </a:r>
            <a:r>
              <a:rPr lang="fr-CA" sz="4200" dirty="0"/>
              <a:t> riding on the back of a </a:t>
            </a:r>
            <a:r>
              <a:rPr lang="fr-CA" sz="4200" dirty="0" err="1"/>
              <a:t>witch’s</a:t>
            </a:r>
            <a:r>
              <a:rPr lang="fr-CA" sz="4200" dirty="0"/>
              <a:t> </a:t>
            </a:r>
            <a:r>
              <a:rPr lang="fr-CA" sz="4200" dirty="0" err="1"/>
              <a:t>broom</a:t>
            </a:r>
            <a:r>
              <a:rPr lang="fr-CA" sz="4200" dirty="0"/>
              <a:t>?</a:t>
            </a:r>
          </a:p>
          <a:p>
            <a:pPr marL="0" indent="0" algn="ctr">
              <a:buNone/>
            </a:pPr>
            <a:r>
              <a:rPr lang="fr-CA" sz="6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Black Cat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0907F94-9265-75BD-0606-D2BB2CC197FD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2778998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1 </a:t>
            </a:r>
            <a:r>
              <a:rPr lang="fr-CA" sz="5400" b="1" dirty="0" err="1">
                <a:latin typeface="+mn-lt"/>
              </a:rPr>
              <a:t>Answers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2</a:t>
            </a:r>
          </a:p>
          <a:p>
            <a:pPr marL="0" indent="0">
              <a:buNone/>
            </a:pPr>
            <a:r>
              <a:rPr lang="fr-CA" sz="4800" dirty="0"/>
              <a:t>What </a:t>
            </a:r>
            <a:r>
              <a:rPr lang="fr-CA" sz="4800" dirty="0" err="1"/>
              <a:t>Feast</a:t>
            </a:r>
            <a:r>
              <a:rPr lang="fr-CA" sz="4800" dirty="0"/>
              <a:t> Day </a:t>
            </a:r>
            <a:r>
              <a:rPr lang="fr-CA" sz="4800" dirty="0" err="1"/>
              <a:t>occurs</a:t>
            </a:r>
            <a:r>
              <a:rPr lang="fr-CA" sz="4800" dirty="0"/>
              <a:t> the </a:t>
            </a:r>
            <a:r>
              <a:rPr lang="fr-CA" sz="4800" dirty="0" err="1"/>
              <a:t>day</a:t>
            </a:r>
            <a:r>
              <a:rPr lang="fr-CA" sz="4800" dirty="0"/>
              <a:t> </a:t>
            </a:r>
            <a:r>
              <a:rPr lang="fr-CA" sz="4800" dirty="0" err="1"/>
              <a:t>after</a:t>
            </a:r>
            <a:r>
              <a:rPr lang="fr-CA" sz="4800" dirty="0"/>
              <a:t> Hallowe’en?</a:t>
            </a:r>
          </a:p>
          <a:p>
            <a:pPr marL="0" indent="0" algn="ctr">
              <a:buNone/>
            </a:pPr>
            <a:r>
              <a:rPr lang="fr-CA" sz="6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All Saints’ Day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F52B295-4200-B599-7581-E2904DF3C650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3347758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1 </a:t>
            </a:r>
            <a:r>
              <a:rPr lang="fr-CA" sz="5400" b="1" dirty="0" err="1">
                <a:latin typeface="+mn-lt"/>
              </a:rPr>
              <a:t>Answers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3</a:t>
            </a:r>
          </a:p>
          <a:p>
            <a:pPr marL="0" indent="0">
              <a:buNone/>
            </a:pPr>
            <a:r>
              <a:rPr lang="fr-CA" sz="4200" dirty="0"/>
              <a:t>What item in a </a:t>
            </a:r>
            <a:r>
              <a:rPr lang="fr-CA" sz="4200" dirty="0" err="1"/>
              <a:t>Barm</a:t>
            </a:r>
            <a:r>
              <a:rPr lang="fr-CA" sz="4200" dirty="0"/>
              <a:t> </a:t>
            </a:r>
            <a:r>
              <a:rPr lang="fr-CA" sz="4200" dirty="0" err="1"/>
              <a:t>Brack</a:t>
            </a:r>
            <a:r>
              <a:rPr lang="fr-CA" sz="4200" dirty="0"/>
              <a:t> means </a:t>
            </a:r>
            <a:r>
              <a:rPr lang="fr-CA" sz="4200" dirty="0" err="1"/>
              <a:t>that</a:t>
            </a:r>
            <a:r>
              <a:rPr lang="fr-CA" sz="4200" dirty="0"/>
              <a:t> </a:t>
            </a:r>
            <a:r>
              <a:rPr lang="fr-CA" sz="4200" dirty="0" err="1"/>
              <a:t>you</a:t>
            </a:r>
            <a:r>
              <a:rPr lang="fr-CA" sz="4200" dirty="0"/>
              <a:t> </a:t>
            </a:r>
            <a:r>
              <a:rPr lang="fr-CA" sz="4200" dirty="0" err="1"/>
              <a:t>will</a:t>
            </a:r>
            <a:r>
              <a:rPr lang="fr-CA" sz="4200" dirty="0"/>
              <a:t> be </a:t>
            </a:r>
            <a:r>
              <a:rPr lang="fr-CA" sz="4200" dirty="0" err="1"/>
              <a:t>married</a:t>
            </a:r>
            <a:r>
              <a:rPr lang="fr-CA" sz="4200" dirty="0"/>
              <a:t>?</a:t>
            </a:r>
          </a:p>
          <a:p>
            <a:pPr marL="0" indent="0" algn="ctr">
              <a:buNone/>
            </a:pPr>
            <a:r>
              <a:rPr lang="fr-CA" sz="6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A Ring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B1D430A-25D1-0566-A6F5-1EC2CF9CFB4A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767630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1 </a:t>
            </a:r>
            <a:r>
              <a:rPr lang="fr-CA" sz="5400" b="1" dirty="0" err="1">
                <a:latin typeface="+mn-lt"/>
              </a:rPr>
              <a:t>Answers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4</a:t>
            </a:r>
          </a:p>
          <a:p>
            <a:pPr marL="0" indent="0">
              <a:buNone/>
            </a:pPr>
            <a:r>
              <a:rPr lang="fr-CA" sz="3600" dirty="0"/>
              <a:t>True or False: as well as being orange in colour, pumpkins can also be green, yellow, red, white or blue?</a:t>
            </a:r>
          </a:p>
          <a:p>
            <a:pPr marL="0" indent="0" algn="ctr">
              <a:buNone/>
            </a:pPr>
            <a:r>
              <a:rPr lang="fr-CA" sz="6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True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9D167CC-456A-AB7B-3819-E9BC452E74DD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2925984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1 </a:t>
            </a:r>
            <a:r>
              <a:rPr lang="fr-CA" sz="5400" b="1" dirty="0" err="1">
                <a:latin typeface="+mn-lt"/>
              </a:rPr>
              <a:t>Answers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5</a:t>
            </a:r>
          </a:p>
          <a:p>
            <a:pPr marL="0" indent="0">
              <a:buNone/>
            </a:pPr>
            <a:r>
              <a:rPr lang="fr-CA" sz="4000" dirty="0"/>
              <a:t>What animal </a:t>
            </a:r>
            <a:r>
              <a:rPr lang="fr-CA" sz="4000" dirty="0" err="1"/>
              <a:t>finishes</a:t>
            </a:r>
            <a:r>
              <a:rPr lang="fr-CA" sz="4000" dirty="0"/>
              <a:t> the Hallowe’en </a:t>
            </a:r>
            <a:r>
              <a:rPr lang="fr-CA" sz="4000" dirty="0" err="1"/>
              <a:t>game</a:t>
            </a:r>
            <a:r>
              <a:rPr lang="fr-CA" sz="4000" dirty="0"/>
              <a:t>: ‘Pin the </a:t>
            </a:r>
            <a:r>
              <a:rPr lang="fr-CA" sz="4000" dirty="0" err="1"/>
              <a:t>tail</a:t>
            </a:r>
            <a:r>
              <a:rPr lang="fr-CA" sz="4000" dirty="0"/>
              <a:t> on the ______’?</a:t>
            </a:r>
          </a:p>
          <a:p>
            <a:pPr marL="0" indent="0" algn="ctr">
              <a:buNone/>
            </a:pPr>
            <a:r>
              <a:rPr lang="fr-CA" sz="6000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Donkey</a:t>
            </a:r>
            <a:endParaRPr lang="fr-CA" sz="60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C423110-5B5D-996E-F9AE-8EDDED7DC000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54683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1 </a:t>
            </a:r>
            <a:r>
              <a:rPr lang="fr-CA" sz="5400" b="1" dirty="0" err="1">
                <a:latin typeface="+mn-lt"/>
              </a:rPr>
              <a:t>Answers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6</a:t>
            </a:r>
          </a:p>
          <a:p>
            <a:pPr marL="0" indent="0">
              <a:buNone/>
            </a:pPr>
            <a:r>
              <a:rPr lang="fr-CA" sz="4000" dirty="0"/>
              <a:t>A spider web </a:t>
            </a:r>
            <a:r>
              <a:rPr lang="fr-CA" sz="4000" dirty="0" err="1"/>
              <a:t>can</a:t>
            </a:r>
            <a:r>
              <a:rPr lang="fr-CA" sz="4000" dirty="0"/>
              <a:t> </a:t>
            </a:r>
            <a:r>
              <a:rPr lang="fr-CA" sz="4000" dirty="0" err="1"/>
              <a:t>hold</a:t>
            </a:r>
            <a:r>
              <a:rPr lang="fr-CA" sz="4000" dirty="0"/>
              <a:t> 8 spiders. How </a:t>
            </a:r>
            <a:r>
              <a:rPr lang="fr-CA" sz="4000" dirty="0" err="1"/>
              <a:t>many</a:t>
            </a:r>
            <a:r>
              <a:rPr lang="fr-CA" sz="4000" dirty="0"/>
              <a:t> spiders in 16 </a:t>
            </a:r>
            <a:r>
              <a:rPr lang="fr-CA" sz="4000" dirty="0" err="1"/>
              <a:t>webs</a:t>
            </a:r>
            <a:r>
              <a:rPr lang="fr-CA" sz="4000" dirty="0"/>
              <a:t>?</a:t>
            </a:r>
          </a:p>
          <a:p>
            <a:pPr marL="0" indent="0" algn="ctr">
              <a:buNone/>
            </a:pPr>
            <a:r>
              <a:rPr lang="fr-CA" sz="6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128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5897C1E-9499-41C4-B313-85876B401BB4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1252756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2124075" y="206375"/>
            <a:ext cx="6562725" cy="857250"/>
          </a:xfrm>
        </p:spPr>
        <p:txBody>
          <a:bodyPr/>
          <a:lstStyle/>
          <a:p>
            <a:pPr algn="l"/>
            <a:r>
              <a:rPr lang="fr-CA" b="1" dirty="0">
                <a:latin typeface="+mn-lt"/>
              </a:rPr>
              <a:t>Hallowe’en Joke 3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2124075" y="1200150"/>
            <a:ext cx="6562725" cy="3394075"/>
          </a:xfrm>
        </p:spPr>
        <p:txBody>
          <a:bodyPr/>
          <a:lstStyle/>
          <a:p>
            <a:pPr marL="0" indent="0">
              <a:buNone/>
            </a:pPr>
            <a:r>
              <a:rPr lang="fr-CA" sz="4800" dirty="0" err="1"/>
              <a:t>What’s</a:t>
            </a:r>
            <a:r>
              <a:rPr lang="fr-CA" sz="4800" dirty="0"/>
              <a:t> </a:t>
            </a:r>
            <a:r>
              <a:rPr lang="fr-CA" sz="4800" dirty="0" err="1"/>
              <a:t>it</a:t>
            </a:r>
            <a:r>
              <a:rPr lang="fr-CA" sz="4800" dirty="0"/>
              <a:t> like to be </a:t>
            </a:r>
            <a:r>
              <a:rPr lang="fr-CA" sz="4800" dirty="0" err="1"/>
              <a:t>kissed</a:t>
            </a:r>
            <a:r>
              <a:rPr lang="fr-CA" sz="4800" dirty="0"/>
              <a:t> by a vampire?</a:t>
            </a:r>
          </a:p>
          <a:p>
            <a:pPr marL="0" indent="0">
              <a:buNone/>
            </a:pPr>
            <a:r>
              <a:rPr lang="fr-CA" sz="5400" b="1" dirty="0" err="1">
                <a:solidFill>
                  <a:srgbClr val="FFC000"/>
                </a:solidFill>
              </a:rPr>
              <a:t>It’s</a:t>
            </a:r>
            <a:r>
              <a:rPr lang="fr-CA" sz="5400" b="1" dirty="0">
                <a:solidFill>
                  <a:srgbClr val="FFC000"/>
                </a:solidFill>
              </a:rPr>
              <a:t> a pain in the neck!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C6FFD36-1FAA-EAA6-3394-31187A99FD3E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1172634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fr-CA" sz="2000" b="1" dirty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fr-CA" sz="13000" b="1" dirty="0"/>
              <a:t>Round 3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D78071E-0956-9DA6-1B6E-CDCC87AE3572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1134863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2124075" y="206375"/>
            <a:ext cx="6562725" cy="857250"/>
          </a:xfrm>
        </p:spPr>
        <p:txBody>
          <a:bodyPr/>
          <a:lstStyle/>
          <a:p>
            <a:pPr algn="l"/>
            <a:r>
              <a:rPr lang="fr-CA" b="1" dirty="0" err="1">
                <a:latin typeface="+mn-lt"/>
              </a:rPr>
              <a:t>Before</a:t>
            </a:r>
            <a:r>
              <a:rPr lang="fr-CA" b="1" dirty="0">
                <a:latin typeface="+mn-lt"/>
              </a:rPr>
              <a:t> You Start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2124075" y="1200150"/>
            <a:ext cx="6562725" cy="3394075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CA" altLang="en-US" sz="2400" dirty="0"/>
              <a:t>Don’t </a:t>
            </a:r>
            <a:r>
              <a:rPr lang="fr-CA" altLang="en-US" sz="2400" dirty="0" err="1"/>
              <a:t>worry</a:t>
            </a:r>
            <a:r>
              <a:rPr lang="fr-CA" altLang="en-US" sz="2400" dirty="0"/>
              <a:t> about </a:t>
            </a:r>
            <a:r>
              <a:rPr lang="fr-CA" altLang="en-US" sz="2400" dirty="0" err="1"/>
              <a:t>spellings</a:t>
            </a:r>
            <a:r>
              <a:rPr lang="fr-CA" altLang="en-US" sz="2400" dirty="0"/>
              <a:t> – </a:t>
            </a:r>
            <a:r>
              <a:rPr lang="fr-CA" altLang="en-US" sz="2400" dirty="0" err="1"/>
              <a:t>just</a:t>
            </a:r>
            <a:r>
              <a:rPr lang="fr-CA" altLang="en-US" sz="2400" dirty="0"/>
              <a:t> do </a:t>
            </a:r>
            <a:r>
              <a:rPr lang="fr-CA" altLang="en-US" sz="2400" dirty="0" err="1"/>
              <a:t>your</a:t>
            </a:r>
            <a:r>
              <a:rPr lang="fr-CA" altLang="en-US" sz="2400" dirty="0"/>
              <a:t> best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A" altLang="en-US" sz="2400" dirty="0"/>
              <a:t>If </a:t>
            </a:r>
            <a:r>
              <a:rPr lang="fr-CA" altLang="en-US" sz="2400" dirty="0" err="1"/>
              <a:t>you’re</a:t>
            </a:r>
            <a:r>
              <a:rPr lang="fr-CA" altLang="en-US" sz="2400" dirty="0"/>
              <a:t> not sure of the </a:t>
            </a:r>
            <a:r>
              <a:rPr lang="fr-CA" altLang="en-US" sz="2400" dirty="0" err="1"/>
              <a:t>answer</a:t>
            </a:r>
            <a:r>
              <a:rPr lang="fr-CA" altLang="en-US" sz="2400" dirty="0"/>
              <a:t>, </a:t>
            </a:r>
            <a:r>
              <a:rPr lang="fr-CA" altLang="en-US" sz="2400" dirty="0" err="1"/>
              <a:t>make</a:t>
            </a:r>
            <a:r>
              <a:rPr lang="fr-CA" altLang="en-US" sz="2400" dirty="0"/>
              <a:t> </a:t>
            </a:r>
            <a:r>
              <a:rPr lang="fr-CA" altLang="en-US" sz="2400" dirty="0" err="1"/>
              <a:t>your</a:t>
            </a:r>
            <a:r>
              <a:rPr lang="fr-CA" altLang="en-US" sz="2400" dirty="0"/>
              <a:t> best possible </a:t>
            </a:r>
            <a:r>
              <a:rPr lang="fr-CA" altLang="en-US" sz="2400" dirty="0" err="1"/>
              <a:t>guess</a:t>
            </a:r>
            <a:endParaRPr lang="fr-CA" alt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779912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487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3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1</a:t>
            </a:r>
          </a:p>
          <a:p>
            <a:pPr marL="0" indent="0">
              <a:buNone/>
            </a:pPr>
            <a:r>
              <a:rPr lang="fr-CA" sz="5400" dirty="0"/>
              <a:t>Spiders have 8 legs, but </a:t>
            </a:r>
            <a:r>
              <a:rPr lang="fr-CA" sz="5400" dirty="0" err="1"/>
              <a:t>what</a:t>
            </a:r>
            <a:r>
              <a:rPr lang="fr-CA" sz="5400" dirty="0"/>
              <a:t> </a:t>
            </a:r>
            <a:r>
              <a:rPr lang="fr-CA" sz="5400" dirty="0" err="1"/>
              <a:t>other</a:t>
            </a:r>
            <a:r>
              <a:rPr lang="fr-CA" sz="5400" dirty="0"/>
              <a:t> body part do </a:t>
            </a:r>
            <a:r>
              <a:rPr lang="fr-CA" sz="5400" dirty="0" err="1"/>
              <a:t>they</a:t>
            </a:r>
            <a:r>
              <a:rPr lang="fr-CA" sz="5400" dirty="0"/>
              <a:t> </a:t>
            </a:r>
            <a:r>
              <a:rPr lang="fr-CA" sz="5400" dirty="0" err="1"/>
              <a:t>usually</a:t>
            </a:r>
            <a:r>
              <a:rPr lang="fr-CA" sz="5400" dirty="0"/>
              <a:t> have 8 of?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6E02C43-0248-6EEF-0A79-20DA1F5C8F2C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4119532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3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2</a:t>
            </a:r>
          </a:p>
          <a:p>
            <a:pPr marL="0" indent="0">
              <a:buNone/>
            </a:pPr>
            <a:r>
              <a:rPr lang="fr-CA" sz="4800" dirty="0"/>
              <a:t>What boy’s name completes the name for a pumpkin: _____ O’ Lantern?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C7CA006-503B-727B-3022-79A68CF689C6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1981036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3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3</a:t>
            </a:r>
          </a:p>
          <a:p>
            <a:pPr marL="0" indent="0">
              <a:buNone/>
            </a:pPr>
            <a:r>
              <a:rPr lang="fr-CA" sz="5400" dirty="0"/>
              <a:t>What fruit is </a:t>
            </a:r>
            <a:r>
              <a:rPr lang="fr-CA" sz="5400" dirty="0" err="1"/>
              <a:t>usually</a:t>
            </a:r>
            <a:r>
              <a:rPr lang="fr-CA" sz="5400" dirty="0"/>
              <a:t> </a:t>
            </a:r>
            <a:r>
              <a:rPr lang="fr-CA" sz="5400" dirty="0" err="1"/>
              <a:t>hung</a:t>
            </a:r>
            <a:r>
              <a:rPr lang="fr-CA" sz="5400" dirty="0"/>
              <a:t> </a:t>
            </a:r>
            <a:r>
              <a:rPr lang="fr-CA" sz="5400" dirty="0" err="1"/>
              <a:t>from</a:t>
            </a:r>
            <a:r>
              <a:rPr lang="fr-CA" sz="5400" dirty="0"/>
              <a:t> a </a:t>
            </a:r>
            <a:r>
              <a:rPr lang="fr-CA" sz="5400" dirty="0" err="1"/>
              <a:t>ceiling</a:t>
            </a:r>
            <a:r>
              <a:rPr lang="fr-CA" sz="5400" dirty="0"/>
              <a:t> for a Hallowe’en </a:t>
            </a:r>
            <a:r>
              <a:rPr lang="fr-CA" sz="5400" dirty="0" err="1"/>
              <a:t>game</a:t>
            </a:r>
            <a:r>
              <a:rPr lang="fr-CA" sz="5400" dirty="0"/>
              <a:t>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4EEB64A-719E-9843-750B-BE02CB8B9E4C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1981036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3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4</a:t>
            </a:r>
          </a:p>
          <a:p>
            <a:pPr marL="0" indent="0">
              <a:buNone/>
            </a:pPr>
            <a:r>
              <a:rPr lang="fr-CA" sz="5400" dirty="0"/>
              <a:t>Is a bat a </a:t>
            </a:r>
            <a:r>
              <a:rPr lang="fr-CA" sz="5400" dirty="0" err="1"/>
              <a:t>mammal</a:t>
            </a:r>
            <a:r>
              <a:rPr lang="fr-CA" sz="5400" dirty="0"/>
              <a:t> or a </a:t>
            </a:r>
            <a:r>
              <a:rPr lang="fr-CA" sz="5400" dirty="0" err="1"/>
              <a:t>bird</a:t>
            </a:r>
            <a:r>
              <a:rPr lang="fr-CA" sz="5400" dirty="0"/>
              <a:t>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D002C5F-2815-991F-61EA-510267951F2B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1981036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3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5</a:t>
            </a:r>
          </a:p>
          <a:p>
            <a:pPr marL="0" indent="0">
              <a:buNone/>
            </a:pPr>
            <a:r>
              <a:rPr lang="fr-CA" sz="4800" dirty="0"/>
              <a:t>Colcannon is a Hallowe’en tradition. Is </a:t>
            </a:r>
            <a:r>
              <a:rPr lang="fr-CA" sz="4800" dirty="0" err="1"/>
              <a:t>it</a:t>
            </a:r>
            <a:r>
              <a:rPr lang="fr-CA" sz="4800" dirty="0"/>
              <a:t> (a) a </a:t>
            </a:r>
            <a:r>
              <a:rPr lang="fr-CA" sz="4800" dirty="0" err="1"/>
              <a:t>game</a:t>
            </a:r>
            <a:r>
              <a:rPr lang="fr-CA" sz="4800" dirty="0"/>
              <a:t> (b) </a:t>
            </a:r>
            <a:r>
              <a:rPr lang="fr-CA" sz="4800" dirty="0" err="1"/>
              <a:t>food</a:t>
            </a:r>
            <a:r>
              <a:rPr lang="fr-CA" sz="4800" dirty="0"/>
              <a:t> (c) a </a:t>
            </a:r>
            <a:r>
              <a:rPr lang="fr-CA" sz="4800" dirty="0" err="1"/>
              <a:t>creature</a:t>
            </a:r>
            <a:r>
              <a:rPr lang="fr-CA" sz="4800" dirty="0"/>
              <a:t>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7033E51-D4C5-53FE-4929-4941917C67DC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1981036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3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6</a:t>
            </a:r>
          </a:p>
          <a:p>
            <a:pPr marL="0" indent="0">
              <a:buNone/>
            </a:pPr>
            <a:r>
              <a:rPr lang="fr-CA" sz="6000" dirty="0"/>
              <a:t>Cad is brí leis an bhfocal ‘cnónna’?</a:t>
            </a:r>
          </a:p>
          <a:p>
            <a:pPr marL="0" indent="0">
              <a:buNone/>
            </a:pPr>
            <a:endParaRPr lang="fr-CA" sz="4800" dirty="0">
              <a:latin typeface="Comic Sans MS" pitchFamily="66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855BFA6-734B-BDA9-AF60-B1B67C578AB6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1981036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2124075" y="206375"/>
            <a:ext cx="6562725" cy="857250"/>
          </a:xfrm>
        </p:spPr>
        <p:txBody>
          <a:bodyPr/>
          <a:lstStyle/>
          <a:p>
            <a:pPr algn="l"/>
            <a:r>
              <a:rPr lang="fr-CA" b="1" dirty="0">
                <a:latin typeface="+mn-lt"/>
              </a:rPr>
              <a:t>Hallowe’en Joke 4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2124075" y="1200150"/>
            <a:ext cx="6562725" cy="3394075"/>
          </a:xfrm>
        </p:spPr>
        <p:txBody>
          <a:bodyPr/>
          <a:lstStyle/>
          <a:p>
            <a:pPr marL="0" indent="0">
              <a:buNone/>
            </a:pPr>
            <a:r>
              <a:rPr lang="fr-CA" sz="5400" dirty="0"/>
              <a:t>What do </a:t>
            </a:r>
            <a:r>
              <a:rPr lang="fr-CA" sz="5400" dirty="0" err="1"/>
              <a:t>you</a:t>
            </a:r>
            <a:r>
              <a:rPr lang="fr-CA" sz="5400" dirty="0"/>
              <a:t> call a skeleton </a:t>
            </a:r>
            <a:r>
              <a:rPr lang="fr-CA" sz="5400" dirty="0" err="1"/>
              <a:t>who</a:t>
            </a:r>
            <a:r>
              <a:rPr lang="fr-CA" sz="5400" dirty="0"/>
              <a:t> </a:t>
            </a:r>
            <a:r>
              <a:rPr lang="fr-CA" sz="5400" dirty="0" err="1"/>
              <a:t>won’t</a:t>
            </a:r>
            <a:r>
              <a:rPr lang="fr-CA" sz="5400" dirty="0"/>
              <a:t> </a:t>
            </a:r>
            <a:r>
              <a:rPr lang="fr-CA" sz="5400" dirty="0" err="1"/>
              <a:t>work</a:t>
            </a:r>
            <a:r>
              <a:rPr lang="fr-CA" sz="5400" dirty="0"/>
              <a:t>?</a:t>
            </a:r>
          </a:p>
          <a:p>
            <a:pPr marL="0" indent="0">
              <a:buNone/>
            </a:pPr>
            <a:r>
              <a:rPr lang="fr-CA" sz="6000" b="1" dirty="0">
                <a:solidFill>
                  <a:srgbClr val="FFC000"/>
                </a:solidFill>
              </a:rPr>
              <a:t>A </a:t>
            </a:r>
            <a:r>
              <a:rPr lang="fr-CA" sz="6000" b="1" dirty="0" err="1">
                <a:solidFill>
                  <a:srgbClr val="FFC000"/>
                </a:solidFill>
              </a:rPr>
              <a:t>lazy</a:t>
            </a:r>
            <a:r>
              <a:rPr lang="fr-CA" sz="6000" b="1" dirty="0">
                <a:solidFill>
                  <a:srgbClr val="FFC000"/>
                </a:solidFill>
              </a:rPr>
              <a:t> </a:t>
            </a:r>
            <a:r>
              <a:rPr lang="fr-CA" sz="6000" b="1" dirty="0" err="1">
                <a:solidFill>
                  <a:srgbClr val="FFC000"/>
                </a:solidFill>
              </a:rPr>
              <a:t>bones</a:t>
            </a:r>
            <a:r>
              <a:rPr lang="fr-CA" sz="6000" b="1" dirty="0">
                <a:solidFill>
                  <a:srgbClr val="FFC000"/>
                </a:solidFill>
              </a:rPr>
              <a:t>!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C422062-E46D-AAEE-A9DF-C4F306CA8FB5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3424476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CA" sz="9600" b="1" dirty="0"/>
              <a:t>Round 2 </a:t>
            </a:r>
            <a:r>
              <a:rPr lang="fr-CA" sz="9600" b="1" dirty="0" err="1"/>
              <a:t>Answers</a:t>
            </a:r>
            <a:endParaRPr lang="fr-CA" sz="9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709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2 </a:t>
            </a:r>
            <a:r>
              <a:rPr lang="fr-CA" sz="5400" b="1" dirty="0" err="1">
                <a:latin typeface="+mn-lt"/>
              </a:rPr>
              <a:t>Answers</a:t>
            </a:r>
            <a:endParaRPr lang="fr-CA" sz="5400" b="1" dirty="0">
              <a:latin typeface="+mn-lt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1</a:t>
            </a:r>
          </a:p>
          <a:p>
            <a:pPr marL="0" indent="0">
              <a:buNone/>
            </a:pPr>
            <a:r>
              <a:rPr lang="fr-CA" sz="4800" dirty="0"/>
              <a:t>On </a:t>
            </a:r>
            <a:r>
              <a:rPr lang="fr-CA" sz="4800" dirty="0" err="1"/>
              <a:t>what</a:t>
            </a:r>
            <a:r>
              <a:rPr lang="fr-CA" sz="4800" dirty="0"/>
              <a:t> date is Hallowe’en </a:t>
            </a:r>
            <a:r>
              <a:rPr lang="fr-CA" sz="4800" dirty="0" err="1"/>
              <a:t>celebrated</a:t>
            </a:r>
            <a:r>
              <a:rPr lang="fr-CA" sz="4800" dirty="0"/>
              <a:t> </a:t>
            </a:r>
            <a:r>
              <a:rPr lang="fr-CA" sz="4800" dirty="0" err="1"/>
              <a:t>each</a:t>
            </a:r>
            <a:r>
              <a:rPr lang="fr-CA" sz="4800" dirty="0"/>
              <a:t> </a:t>
            </a:r>
            <a:r>
              <a:rPr lang="fr-CA" sz="4800" dirty="0" err="1"/>
              <a:t>year</a:t>
            </a:r>
            <a:r>
              <a:rPr lang="fr-CA" sz="4800" dirty="0"/>
              <a:t>?</a:t>
            </a:r>
          </a:p>
          <a:p>
            <a:pPr marL="0" indent="0" algn="ctr">
              <a:buNone/>
            </a:pPr>
            <a:r>
              <a:rPr lang="fr-CA" sz="6000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October</a:t>
            </a:r>
            <a:r>
              <a:rPr lang="fr-CA" sz="6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31st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EB348BB-BA98-B1C0-60EF-9D1648DD8C3A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2818458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2 </a:t>
            </a:r>
            <a:r>
              <a:rPr lang="fr-CA" sz="5400" b="1" dirty="0" err="1">
                <a:latin typeface="+mn-lt"/>
              </a:rPr>
              <a:t>Answers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2 </a:t>
            </a:r>
          </a:p>
          <a:p>
            <a:pPr marL="0" indent="0">
              <a:buNone/>
            </a:pPr>
            <a:r>
              <a:rPr lang="fr-CA" sz="4000" dirty="0"/>
              <a:t>True or False: the word ‘Hallowe’en’ means ‘All Hallow’s Eve’?</a:t>
            </a:r>
          </a:p>
          <a:p>
            <a:pPr marL="0" indent="0" algn="ctr">
              <a:buNone/>
            </a:pPr>
            <a:r>
              <a:rPr lang="fr-CA" sz="6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True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E11E9B6-3C9C-398E-CD92-82FCD443E54C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2788015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2124075" y="339502"/>
            <a:ext cx="6562725" cy="4254723"/>
          </a:xfrm>
        </p:spPr>
        <p:txBody>
          <a:bodyPr/>
          <a:lstStyle/>
          <a:p>
            <a:pPr marL="0" indent="0" algn="ctr">
              <a:buNone/>
            </a:pPr>
            <a:r>
              <a:rPr lang="en-IE" sz="8000" b="1" dirty="0">
                <a:ln w="38100">
                  <a:solidFill>
                    <a:schemeClr val="tx1"/>
                  </a:solidFill>
                </a:ln>
                <a:solidFill>
                  <a:srgbClr val="F6B519"/>
                </a:solidFill>
              </a:rPr>
              <a:t>Best of luck and enjoy the quiz!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79912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440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2 </a:t>
            </a:r>
            <a:r>
              <a:rPr lang="fr-CA" sz="5400" b="1" dirty="0" err="1">
                <a:latin typeface="+mn-lt"/>
              </a:rPr>
              <a:t>Answers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3</a:t>
            </a:r>
          </a:p>
          <a:p>
            <a:pPr marL="0" indent="0">
              <a:buNone/>
            </a:pPr>
            <a:r>
              <a:rPr lang="fr-CA" sz="5400" dirty="0"/>
              <a:t>What is the name </a:t>
            </a:r>
            <a:r>
              <a:rPr lang="fr-CA" sz="5400" dirty="0" err="1"/>
              <a:t>given</a:t>
            </a:r>
            <a:r>
              <a:rPr lang="fr-CA" sz="5400" dirty="0"/>
              <a:t> to a group of </a:t>
            </a:r>
            <a:r>
              <a:rPr lang="fr-CA" sz="5400" dirty="0" err="1"/>
              <a:t>witches</a:t>
            </a:r>
            <a:r>
              <a:rPr lang="fr-CA" sz="5400" dirty="0"/>
              <a:t>?</a:t>
            </a:r>
          </a:p>
          <a:p>
            <a:pPr marL="0" indent="0" algn="ctr">
              <a:buNone/>
            </a:pPr>
            <a:r>
              <a:rPr lang="fr-CA" sz="6000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Coven</a:t>
            </a:r>
            <a:endParaRPr lang="fr-CA" sz="60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293D3EF-6D49-BBB9-0BD6-22EB35A5FBF9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1454670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2 </a:t>
            </a:r>
            <a:r>
              <a:rPr lang="fr-CA" sz="5400" b="1" dirty="0" err="1">
                <a:latin typeface="+mn-lt"/>
              </a:rPr>
              <a:t>Answers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4 </a:t>
            </a:r>
          </a:p>
          <a:p>
            <a:pPr marL="0" indent="0">
              <a:buNone/>
            </a:pPr>
            <a:r>
              <a:rPr lang="fr-CA" sz="4000" dirty="0" err="1"/>
              <a:t>Unscramble</a:t>
            </a:r>
            <a:r>
              <a:rPr lang="fr-CA" sz="4000" dirty="0"/>
              <a:t> </a:t>
            </a:r>
            <a:r>
              <a:rPr lang="fr-CA" sz="4000" dirty="0" err="1"/>
              <a:t>these</a:t>
            </a:r>
            <a:r>
              <a:rPr lang="fr-CA" sz="4000" dirty="0"/>
              <a:t> </a:t>
            </a:r>
            <a:r>
              <a:rPr lang="fr-CA" sz="4000" dirty="0" err="1"/>
              <a:t>letters</a:t>
            </a:r>
            <a:r>
              <a:rPr lang="fr-CA" sz="4000" dirty="0"/>
              <a:t> </a:t>
            </a:r>
            <a:r>
              <a:rPr lang="fr-CA" sz="4000" b="1" dirty="0">
                <a:solidFill>
                  <a:schemeClr val="bg1"/>
                </a:solidFill>
              </a:rPr>
              <a:t>WFEORLEW</a:t>
            </a:r>
            <a:r>
              <a:rPr lang="fr-CA" sz="4000" dirty="0">
                <a:solidFill>
                  <a:schemeClr val="bg1"/>
                </a:solidFill>
              </a:rPr>
              <a:t> </a:t>
            </a:r>
            <a:r>
              <a:rPr lang="fr-CA" sz="4000" dirty="0"/>
              <a:t>to </a:t>
            </a:r>
            <a:r>
              <a:rPr lang="fr-CA" sz="4000" dirty="0" err="1"/>
              <a:t>reveal</a:t>
            </a:r>
            <a:r>
              <a:rPr lang="fr-CA" sz="4000" dirty="0"/>
              <a:t> a Hallowe’en </a:t>
            </a:r>
            <a:r>
              <a:rPr lang="fr-CA" sz="4000" dirty="0" err="1"/>
              <a:t>creature</a:t>
            </a:r>
            <a:r>
              <a:rPr lang="fr-CA" sz="4000" dirty="0"/>
              <a:t>.</a:t>
            </a:r>
          </a:p>
          <a:p>
            <a:pPr marL="0" indent="0" algn="ctr">
              <a:buNone/>
            </a:pPr>
            <a:r>
              <a:rPr lang="fr-CA" sz="6000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Werewolf</a:t>
            </a:r>
            <a:endParaRPr lang="fr-CA" sz="60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7ED4169-3EF2-7649-3FD3-267C92371D11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389651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2 </a:t>
            </a:r>
            <a:r>
              <a:rPr lang="fr-CA" sz="5400" b="1" dirty="0" err="1">
                <a:latin typeface="+mn-lt"/>
              </a:rPr>
              <a:t>Answers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5</a:t>
            </a:r>
          </a:p>
          <a:p>
            <a:pPr marL="0" indent="0">
              <a:buNone/>
            </a:pPr>
            <a:r>
              <a:rPr lang="fr-CA" sz="4000" dirty="0"/>
              <a:t>Put </a:t>
            </a:r>
            <a:r>
              <a:rPr lang="fr-CA" sz="4000" dirty="0" err="1"/>
              <a:t>these</a:t>
            </a:r>
            <a:r>
              <a:rPr lang="fr-CA" sz="4000" dirty="0"/>
              <a:t> Hallowe’en </a:t>
            </a:r>
            <a:r>
              <a:rPr lang="fr-CA" sz="4000" dirty="0" err="1"/>
              <a:t>characters</a:t>
            </a:r>
            <a:r>
              <a:rPr lang="fr-CA" sz="4000" dirty="0"/>
              <a:t> in </a:t>
            </a:r>
            <a:r>
              <a:rPr lang="fr-CA" sz="4000" dirty="0" err="1"/>
              <a:t>alphabetical</a:t>
            </a:r>
            <a:r>
              <a:rPr lang="fr-CA" sz="4000" dirty="0"/>
              <a:t> </a:t>
            </a:r>
            <a:r>
              <a:rPr lang="fr-CA" sz="4000" dirty="0" err="1"/>
              <a:t>order</a:t>
            </a:r>
            <a:r>
              <a:rPr lang="fr-CA" sz="4000" dirty="0"/>
              <a:t>: </a:t>
            </a:r>
            <a:r>
              <a:rPr lang="fr-CA" sz="4000" dirty="0" err="1"/>
              <a:t>ghost</a:t>
            </a:r>
            <a:r>
              <a:rPr lang="fr-CA" sz="4000" dirty="0"/>
              <a:t>, </a:t>
            </a:r>
            <a:r>
              <a:rPr lang="fr-CA" sz="4000" dirty="0" err="1"/>
              <a:t>ghoul</a:t>
            </a:r>
            <a:r>
              <a:rPr lang="fr-CA" sz="4000" dirty="0"/>
              <a:t>, goblin.</a:t>
            </a:r>
          </a:p>
          <a:p>
            <a:pPr marL="0" indent="0" algn="ctr">
              <a:buNone/>
            </a:pPr>
            <a:r>
              <a:rPr lang="fr-CA" sz="6000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Ghost</a:t>
            </a:r>
            <a:r>
              <a:rPr lang="fr-CA" sz="6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, </a:t>
            </a:r>
            <a:r>
              <a:rPr lang="fr-CA" sz="6000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ghoul</a:t>
            </a:r>
            <a:r>
              <a:rPr lang="fr-CA" sz="6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, </a:t>
            </a:r>
            <a:r>
              <a:rPr lang="fr-CA" sz="6000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goblin</a:t>
            </a:r>
            <a:endParaRPr lang="fr-CA" sz="60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fr-CA" sz="4800" dirty="0">
              <a:latin typeface="Comic Sans MS" pitchFamily="66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02F97DC-7CCF-E12B-1D4B-618588A4634B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4021298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2 </a:t>
            </a:r>
            <a:r>
              <a:rPr lang="fr-CA" sz="5400" b="1" dirty="0" err="1">
                <a:latin typeface="+mn-lt"/>
              </a:rPr>
              <a:t>Answers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6</a:t>
            </a:r>
          </a:p>
          <a:p>
            <a:pPr marL="0" indent="0">
              <a:buNone/>
            </a:pPr>
            <a:r>
              <a:rPr lang="fr-CA" sz="4000" dirty="0"/>
              <a:t>What is the name of the </a:t>
            </a:r>
            <a:r>
              <a:rPr lang="fr-CA" sz="4000" dirty="0" err="1"/>
              <a:t>skull</a:t>
            </a:r>
            <a:r>
              <a:rPr lang="fr-CA" sz="4000" dirty="0"/>
              <a:t> </a:t>
            </a:r>
            <a:r>
              <a:rPr lang="fr-CA" sz="4000" dirty="0" err="1"/>
              <a:t>bone</a:t>
            </a:r>
            <a:r>
              <a:rPr lang="fr-CA" sz="4000" dirty="0"/>
              <a:t> of a skeleton: (a) </a:t>
            </a:r>
            <a:r>
              <a:rPr lang="fr-CA" sz="4000" dirty="0" err="1"/>
              <a:t>cranium</a:t>
            </a:r>
            <a:r>
              <a:rPr lang="fr-CA" sz="4000" dirty="0"/>
              <a:t> (b) auditorium (c) </a:t>
            </a:r>
            <a:r>
              <a:rPr lang="fr-CA" sz="4000" dirty="0" err="1"/>
              <a:t>helium</a:t>
            </a:r>
            <a:r>
              <a:rPr lang="fr-CA" sz="4000" dirty="0"/>
              <a:t>?</a:t>
            </a:r>
          </a:p>
          <a:p>
            <a:pPr marL="0" indent="0" algn="ctr">
              <a:buNone/>
            </a:pPr>
            <a:r>
              <a:rPr lang="fr-CA" sz="6000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Cranium</a:t>
            </a:r>
            <a:endParaRPr lang="fr-CA" sz="60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0F816B7-0A55-AE62-06F3-7F8F7B69016B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3727170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2124075" y="206375"/>
            <a:ext cx="6562725" cy="857250"/>
          </a:xfrm>
        </p:spPr>
        <p:txBody>
          <a:bodyPr/>
          <a:lstStyle/>
          <a:p>
            <a:pPr algn="l"/>
            <a:r>
              <a:rPr lang="fr-CA" b="1" dirty="0">
                <a:latin typeface="+mn-lt"/>
              </a:rPr>
              <a:t>Hallowe’en Joke 5 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2124075" y="1200150"/>
            <a:ext cx="6562725" cy="3394075"/>
          </a:xfrm>
        </p:spPr>
        <p:txBody>
          <a:bodyPr/>
          <a:lstStyle/>
          <a:p>
            <a:pPr marL="0" indent="0">
              <a:buNone/>
            </a:pPr>
            <a:r>
              <a:rPr lang="fr-CA" sz="4400" dirty="0" err="1"/>
              <a:t>Why</a:t>
            </a:r>
            <a:r>
              <a:rPr lang="fr-CA" sz="4400" dirty="0"/>
              <a:t> </a:t>
            </a:r>
            <a:r>
              <a:rPr lang="fr-CA" sz="4400" dirty="0" err="1"/>
              <a:t>can</a:t>
            </a:r>
            <a:r>
              <a:rPr lang="fr-CA" sz="4400" dirty="0"/>
              <a:t> a </a:t>
            </a:r>
            <a:r>
              <a:rPr lang="fr-CA" sz="4400" dirty="0" err="1"/>
              <a:t>ghost</a:t>
            </a:r>
            <a:r>
              <a:rPr lang="fr-CA" sz="4400" dirty="0"/>
              <a:t> not tell lies to the </a:t>
            </a:r>
            <a:r>
              <a:rPr lang="fr-CA" sz="4400" dirty="0" err="1"/>
              <a:t>teacher</a:t>
            </a:r>
            <a:r>
              <a:rPr lang="fr-CA" sz="4400" dirty="0"/>
              <a:t>?</a:t>
            </a:r>
          </a:p>
          <a:p>
            <a:pPr marL="0" indent="0">
              <a:buNone/>
            </a:pPr>
            <a:r>
              <a:rPr lang="fr-CA" sz="5400" b="1" dirty="0" err="1">
                <a:solidFill>
                  <a:srgbClr val="FFC000"/>
                </a:solidFill>
              </a:rPr>
              <a:t>She</a:t>
            </a:r>
            <a:r>
              <a:rPr lang="fr-CA" sz="5400" b="1" dirty="0">
                <a:solidFill>
                  <a:srgbClr val="FFC000"/>
                </a:solidFill>
              </a:rPr>
              <a:t> </a:t>
            </a:r>
            <a:r>
              <a:rPr lang="fr-CA" sz="5400" b="1" dirty="0" err="1">
                <a:solidFill>
                  <a:srgbClr val="FFC000"/>
                </a:solidFill>
              </a:rPr>
              <a:t>can</a:t>
            </a:r>
            <a:r>
              <a:rPr lang="fr-CA" sz="5400" b="1" dirty="0">
                <a:solidFill>
                  <a:srgbClr val="FFC000"/>
                </a:solidFill>
              </a:rPr>
              <a:t> </a:t>
            </a:r>
            <a:r>
              <a:rPr lang="fr-CA" sz="5400" b="1" dirty="0" err="1">
                <a:solidFill>
                  <a:srgbClr val="FFC000"/>
                </a:solidFill>
              </a:rPr>
              <a:t>see</a:t>
            </a:r>
            <a:r>
              <a:rPr lang="fr-CA" sz="5400" b="1" dirty="0">
                <a:solidFill>
                  <a:srgbClr val="FFC000"/>
                </a:solidFill>
              </a:rPr>
              <a:t> right </a:t>
            </a:r>
            <a:r>
              <a:rPr lang="fr-CA" sz="5400" b="1" dirty="0" err="1">
                <a:solidFill>
                  <a:srgbClr val="FFC000"/>
                </a:solidFill>
              </a:rPr>
              <a:t>through</a:t>
            </a:r>
            <a:r>
              <a:rPr lang="fr-CA" sz="5400" b="1" dirty="0">
                <a:solidFill>
                  <a:srgbClr val="FFC000"/>
                </a:solidFill>
              </a:rPr>
              <a:t> </a:t>
            </a:r>
            <a:r>
              <a:rPr lang="fr-CA" sz="5400" b="1" dirty="0" err="1">
                <a:solidFill>
                  <a:srgbClr val="FFC000"/>
                </a:solidFill>
              </a:rPr>
              <a:t>him</a:t>
            </a:r>
            <a:r>
              <a:rPr lang="fr-CA" sz="5400" b="1" dirty="0">
                <a:solidFill>
                  <a:srgbClr val="FFC000"/>
                </a:solidFill>
              </a:rPr>
              <a:t>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79912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60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fr-CA" sz="2000" b="1" dirty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fr-CA" sz="13000" b="1" dirty="0"/>
              <a:t>Round 4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328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4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1</a:t>
            </a:r>
          </a:p>
          <a:p>
            <a:pPr marL="0" indent="0">
              <a:buNone/>
            </a:pPr>
            <a:r>
              <a:rPr lang="fr-CA" sz="5400" dirty="0"/>
              <a:t>What sort of </a:t>
            </a:r>
            <a:r>
              <a:rPr lang="fr-CA" sz="5400" dirty="0" err="1"/>
              <a:t>Supernatural</a:t>
            </a:r>
            <a:r>
              <a:rPr lang="fr-CA" sz="5400" dirty="0"/>
              <a:t> being is Dracula?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E3CBFFD-6233-0553-D28F-BEC0B9216B9C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537063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4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2 </a:t>
            </a:r>
          </a:p>
          <a:p>
            <a:pPr marL="0" indent="0">
              <a:buNone/>
            </a:pPr>
            <a:r>
              <a:rPr lang="fr-CA" sz="5400" dirty="0"/>
              <a:t>At Hallowe’en, </a:t>
            </a:r>
            <a:r>
              <a:rPr lang="fr-CA" sz="5400" dirty="0" err="1"/>
              <a:t>children</a:t>
            </a:r>
            <a:r>
              <a:rPr lang="fr-CA" sz="5400" dirty="0"/>
              <a:t> </a:t>
            </a:r>
            <a:r>
              <a:rPr lang="fr-CA" sz="5400" dirty="0" err="1"/>
              <a:t>say</a:t>
            </a:r>
            <a:r>
              <a:rPr lang="fr-CA" sz="5400" dirty="0"/>
              <a:t>, ’Trick or ______’?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C7CC91E-24B2-5443-6DED-15788BC84BE6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947943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4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3</a:t>
            </a:r>
          </a:p>
          <a:p>
            <a:pPr marL="0" indent="0">
              <a:buNone/>
            </a:pPr>
            <a:r>
              <a:rPr lang="fr-CA" sz="6000" dirty="0" err="1"/>
              <a:t>Cén</a:t>
            </a:r>
            <a:r>
              <a:rPr lang="fr-CA" sz="6000" dirty="0"/>
              <a:t> </a:t>
            </a:r>
            <a:r>
              <a:rPr lang="fr-CA" sz="6000" dirty="0" err="1"/>
              <a:t>Gaeilge</a:t>
            </a:r>
            <a:r>
              <a:rPr lang="fr-CA" sz="6000" dirty="0"/>
              <a:t> </a:t>
            </a:r>
            <a:r>
              <a:rPr lang="fr-CA" sz="6000" dirty="0" err="1"/>
              <a:t>atá</a:t>
            </a:r>
            <a:r>
              <a:rPr lang="fr-CA" sz="6000" dirty="0"/>
              <a:t> </a:t>
            </a:r>
            <a:r>
              <a:rPr lang="fr-CA" sz="6000" dirty="0" err="1"/>
              <a:t>ar</a:t>
            </a:r>
            <a:r>
              <a:rPr lang="fr-CA" sz="6000" dirty="0"/>
              <a:t> ‘</a:t>
            </a:r>
            <a:r>
              <a:rPr lang="fr-CA" sz="6000" dirty="0" err="1"/>
              <a:t>Ghost</a:t>
            </a:r>
            <a:r>
              <a:rPr lang="fr-CA" sz="6000" dirty="0"/>
              <a:t>’?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D56A0D9-396E-2FBD-F725-505DCF42EFF4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947943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4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4</a:t>
            </a:r>
          </a:p>
          <a:p>
            <a:pPr marL="0" indent="0">
              <a:buNone/>
            </a:pPr>
            <a:r>
              <a:rPr lang="fr-CA" sz="4000" dirty="0"/>
              <a:t>If </a:t>
            </a:r>
            <a:r>
              <a:rPr lang="fr-CA" sz="4000" dirty="0" err="1"/>
              <a:t>you</a:t>
            </a:r>
            <a:r>
              <a:rPr lang="fr-CA" sz="4000" dirty="0"/>
              <a:t> </a:t>
            </a:r>
            <a:r>
              <a:rPr lang="fr-CA" sz="4000" dirty="0" err="1"/>
              <a:t>get</a:t>
            </a:r>
            <a:r>
              <a:rPr lang="fr-CA" sz="4000" dirty="0"/>
              <a:t> an </a:t>
            </a:r>
            <a:r>
              <a:rPr lang="fr-CA" sz="4000" dirty="0" err="1"/>
              <a:t>unwelcome</a:t>
            </a:r>
            <a:r>
              <a:rPr lang="fr-CA" sz="4000" dirty="0"/>
              <a:t> spirit in </a:t>
            </a:r>
            <a:r>
              <a:rPr lang="fr-CA" sz="4000" dirty="0" err="1"/>
              <a:t>your</a:t>
            </a:r>
            <a:r>
              <a:rPr lang="fr-CA" sz="4000" dirty="0"/>
              <a:t> house, </a:t>
            </a:r>
            <a:r>
              <a:rPr lang="fr-CA" sz="4000" dirty="0" err="1"/>
              <a:t>what</a:t>
            </a:r>
            <a:r>
              <a:rPr lang="fr-CA" sz="4000" dirty="0"/>
              <a:t> </a:t>
            </a:r>
            <a:r>
              <a:rPr lang="fr-CA" sz="4000" dirty="0" err="1"/>
              <a:t>herb</a:t>
            </a:r>
            <a:r>
              <a:rPr lang="fr-CA" sz="4000" dirty="0"/>
              <a:t> are </a:t>
            </a:r>
            <a:r>
              <a:rPr lang="fr-CA" sz="4000" dirty="0" err="1"/>
              <a:t>you</a:t>
            </a:r>
            <a:r>
              <a:rPr lang="fr-CA" sz="4000" dirty="0"/>
              <a:t> </a:t>
            </a:r>
            <a:r>
              <a:rPr lang="fr-CA" sz="4000" dirty="0" err="1"/>
              <a:t>supposed</a:t>
            </a:r>
            <a:r>
              <a:rPr lang="fr-CA" sz="4000" dirty="0"/>
              <a:t> to </a:t>
            </a:r>
            <a:r>
              <a:rPr lang="fr-CA" sz="4000" dirty="0" err="1"/>
              <a:t>burn</a:t>
            </a:r>
            <a:r>
              <a:rPr lang="fr-CA" sz="4000" dirty="0"/>
              <a:t>? (a) </a:t>
            </a:r>
            <a:r>
              <a:rPr lang="fr-CA" sz="4000" dirty="0" err="1"/>
              <a:t>Parsley</a:t>
            </a:r>
            <a:r>
              <a:rPr lang="fr-CA" sz="4000" dirty="0"/>
              <a:t> (b) Sage (c) </a:t>
            </a:r>
            <a:r>
              <a:rPr lang="fr-CA" sz="4000" dirty="0" err="1"/>
              <a:t>Thyme</a:t>
            </a:r>
            <a:r>
              <a:rPr lang="fr-CA" sz="4000" dirty="0"/>
              <a:t> (d) Rosemary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D02730F-D6D4-02EF-864E-D3C6D8DD6BF2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947943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fr-CA" sz="2000" b="1" dirty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fr-CA" sz="13000" b="1" dirty="0"/>
              <a:t>Round 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4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5</a:t>
            </a:r>
          </a:p>
          <a:p>
            <a:pPr marL="0" indent="0">
              <a:buNone/>
            </a:pPr>
            <a:r>
              <a:rPr lang="fr-CA" sz="4400" dirty="0"/>
              <a:t>What word means a fear of Hallowe’en: (a) Hallowphobia (b) Samhainophobia (c) Witchophobia?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2C8C262-B07F-772D-EC43-E1E1743A9BDA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947943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4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6 </a:t>
            </a:r>
          </a:p>
          <a:p>
            <a:pPr marL="0" indent="0">
              <a:buNone/>
            </a:pPr>
            <a:r>
              <a:rPr lang="fr-CA" sz="4800" dirty="0"/>
              <a:t>What </a:t>
            </a:r>
            <a:r>
              <a:rPr lang="fr-CA" sz="4800" dirty="0" err="1"/>
              <a:t>day</a:t>
            </a:r>
            <a:r>
              <a:rPr lang="fr-CA" sz="4800" dirty="0"/>
              <a:t> of the </a:t>
            </a:r>
            <a:r>
              <a:rPr lang="fr-CA" sz="4800" dirty="0" err="1"/>
              <a:t>week</a:t>
            </a:r>
            <a:r>
              <a:rPr lang="fr-CA" sz="4800" dirty="0"/>
              <a:t> is also the </a:t>
            </a:r>
            <a:r>
              <a:rPr lang="fr-CA" sz="4800" dirty="0" err="1"/>
              <a:t>daughter</a:t>
            </a:r>
            <a:r>
              <a:rPr lang="fr-CA" sz="4800" dirty="0"/>
              <a:t> in the </a:t>
            </a:r>
            <a:r>
              <a:rPr lang="fr-CA" sz="4800" dirty="0" err="1"/>
              <a:t>Addams</a:t>
            </a:r>
            <a:r>
              <a:rPr lang="fr-CA" sz="4800" dirty="0"/>
              <a:t> </a:t>
            </a:r>
            <a:r>
              <a:rPr lang="fr-CA" sz="4800" dirty="0" err="1"/>
              <a:t>family</a:t>
            </a:r>
            <a:r>
              <a:rPr lang="fr-CA" sz="4800" dirty="0"/>
              <a:t>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0CFD993-E4F5-11B3-A0C1-DE6FE8A03F54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947943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2124075" y="206375"/>
            <a:ext cx="6562725" cy="857250"/>
          </a:xfrm>
        </p:spPr>
        <p:txBody>
          <a:bodyPr/>
          <a:lstStyle/>
          <a:p>
            <a:pPr algn="l"/>
            <a:r>
              <a:rPr lang="fr-CA" b="1" dirty="0">
                <a:latin typeface="+mn-lt"/>
              </a:rPr>
              <a:t>Hallowe’en Joke 6 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2124075" y="1200150"/>
            <a:ext cx="6562725" cy="3394075"/>
          </a:xfrm>
        </p:spPr>
        <p:txBody>
          <a:bodyPr/>
          <a:lstStyle/>
          <a:p>
            <a:pPr marL="0" indent="0">
              <a:buNone/>
            </a:pPr>
            <a:r>
              <a:rPr lang="fr-CA" sz="4400" dirty="0"/>
              <a:t>Where do baby ghosts go during the day?</a:t>
            </a:r>
          </a:p>
          <a:p>
            <a:pPr marL="0" indent="0">
              <a:buNone/>
            </a:pPr>
            <a:r>
              <a:rPr lang="fr-CA" sz="5400" b="1" dirty="0">
                <a:solidFill>
                  <a:srgbClr val="FFC000"/>
                </a:solidFill>
              </a:rPr>
              <a:t>A Dayscare Centre!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D1F4A12-8889-3DA8-6F60-CE99A3B24D79}"/>
              </a:ext>
            </a:extLst>
          </p:cNvPr>
          <p:cNvSpPr txBox="1"/>
          <p:nvPr/>
        </p:nvSpPr>
        <p:spPr>
          <a:xfrm>
            <a:off x="3347864" y="4759932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2077812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CA" sz="9600" b="1" dirty="0"/>
              <a:t>Round 3 </a:t>
            </a:r>
            <a:r>
              <a:rPr lang="fr-CA" sz="9600" b="1" dirty="0" err="1"/>
              <a:t>Answers</a:t>
            </a:r>
            <a:endParaRPr lang="fr-CA" sz="9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574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3 </a:t>
            </a:r>
            <a:r>
              <a:rPr lang="fr-CA" sz="5400" b="1" dirty="0" err="1">
                <a:latin typeface="+mn-lt"/>
              </a:rPr>
              <a:t>Answers</a:t>
            </a:r>
            <a:endParaRPr lang="fr-CA" sz="5400" b="1" dirty="0">
              <a:latin typeface="+mn-lt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1</a:t>
            </a:r>
          </a:p>
          <a:p>
            <a:pPr marL="0" indent="0">
              <a:buNone/>
            </a:pPr>
            <a:r>
              <a:rPr lang="fr-CA" sz="4000" dirty="0"/>
              <a:t>Spiders have 8 legs, but </a:t>
            </a:r>
            <a:r>
              <a:rPr lang="fr-CA" sz="4000" dirty="0" err="1"/>
              <a:t>what</a:t>
            </a:r>
            <a:r>
              <a:rPr lang="fr-CA" sz="4000" dirty="0"/>
              <a:t> </a:t>
            </a:r>
            <a:r>
              <a:rPr lang="fr-CA" sz="4000" dirty="0" err="1"/>
              <a:t>other</a:t>
            </a:r>
            <a:r>
              <a:rPr lang="fr-CA" sz="4000" dirty="0"/>
              <a:t> body part do </a:t>
            </a:r>
            <a:r>
              <a:rPr lang="fr-CA" sz="4000" dirty="0" err="1"/>
              <a:t>they</a:t>
            </a:r>
            <a:r>
              <a:rPr lang="fr-CA" sz="4000" dirty="0"/>
              <a:t> </a:t>
            </a:r>
            <a:r>
              <a:rPr lang="fr-CA" sz="4000" dirty="0" err="1"/>
              <a:t>usually</a:t>
            </a:r>
            <a:r>
              <a:rPr lang="fr-CA" sz="4000" dirty="0"/>
              <a:t> have 8 of?</a:t>
            </a:r>
          </a:p>
          <a:p>
            <a:pPr marL="0" indent="0" algn="ctr">
              <a:buNone/>
            </a:pPr>
            <a:r>
              <a:rPr lang="fr-CA" sz="6000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Eyes</a:t>
            </a:r>
            <a:endParaRPr lang="fr-CA" sz="60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35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3 </a:t>
            </a:r>
            <a:r>
              <a:rPr lang="fr-CA" sz="5400" b="1" dirty="0" err="1">
                <a:latin typeface="+mn-lt"/>
              </a:rPr>
              <a:t>Answers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2</a:t>
            </a:r>
          </a:p>
          <a:p>
            <a:pPr marL="0" indent="0">
              <a:buNone/>
            </a:pPr>
            <a:r>
              <a:rPr lang="fr-CA" sz="4000" dirty="0"/>
              <a:t>What boy’s name completes the name for a pumpkin: _____ O’ Lantern?</a:t>
            </a:r>
          </a:p>
          <a:p>
            <a:pPr marL="0" indent="0" algn="ctr">
              <a:buNone/>
            </a:pPr>
            <a:r>
              <a:rPr lang="fr-CA" sz="6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Jack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1F48CFA-5828-9536-7A01-990E56A65099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1248731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3 </a:t>
            </a:r>
            <a:r>
              <a:rPr lang="fr-CA" sz="5400" b="1" dirty="0" err="1">
                <a:latin typeface="+mn-lt"/>
              </a:rPr>
              <a:t>Answers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3</a:t>
            </a:r>
          </a:p>
          <a:p>
            <a:pPr marL="0" indent="0">
              <a:buNone/>
            </a:pPr>
            <a:r>
              <a:rPr lang="fr-CA" sz="4000" dirty="0"/>
              <a:t>What fruit is </a:t>
            </a:r>
            <a:r>
              <a:rPr lang="fr-CA" sz="4000" dirty="0" err="1"/>
              <a:t>usually</a:t>
            </a:r>
            <a:r>
              <a:rPr lang="fr-CA" sz="4000" dirty="0"/>
              <a:t> </a:t>
            </a:r>
            <a:r>
              <a:rPr lang="fr-CA" sz="4000" dirty="0" err="1"/>
              <a:t>hung</a:t>
            </a:r>
            <a:r>
              <a:rPr lang="fr-CA" sz="4000" dirty="0"/>
              <a:t> </a:t>
            </a:r>
            <a:r>
              <a:rPr lang="fr-CA" sz="4000" dirty="0" err="1"/>
              <a:t>from</a:t>
            </a:r>
            <a:r>
              <a:rPr lang="fr-CA" sz="4000" dirty="0"/>
              <a:t> a </a:t>
            </a:r>
            <a:r>
              <a:rPr lang="fr-CA" sz="4000" dirty="0" err="1"/>
              <a:t>ceiling</a:t>
            </a:r>
            <a:r>
              <a:rPr lang="fr-CA" sz="4000" dirty="0"/>
              <a:t> for a Hallowe’en </a:t>
            </a:r>
            <a:r>
              <a:rPr lang="fr-CA" sz="4000" dirty="0" err="1"/>
              <a:t>game</a:t>
            </a:r>
            <a:r>
              <a:rPr lang="fr-CA" sz="4000" dirty="0"/>
              <a:t>?</a:t>
            </a:r>
          </a:p>
          <a:p>
            <a:pPr marL="0" indent="0" algn="ctr">
              <a:buNone/>
            </a:pPr>
            <a:r>
              <a:rPr lang="fr-CA" sz="6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Apple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250B66E-EE0B-A640-E97B-8E146FCC1E30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829120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3 </a:t>
            </a:r>
            <a:r>
              <a:rPr lang="fr-CA" sz="5400" b="1" dirty="0" err="1">
                <a:latin typeface="+mn-lt"/>
              </a:rPr>
              <a:t>Answers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4</a:t>
            </a:r>
          </a:p>
          <a:p>
            <a:pPr marL="0" indent="0">
              <a:buNone/>
            </a:pPr>
            <a:r>
              <a:rPr lang="fr-CA" sz="5400" dirty="0"/>
              <a:t>Is a bat a </a:t>
            </a:r>
            <a:r>
              <a:rPr lang="fr-CA" sz="5400" dirty="0" err="1"/>
              <a:t>mammal</a:t>
            </a:r>
            <a:r>
              <a:rPr lang="fr-CA" sz="5400" dirty="0"/>
              <a:t>, a reptile or a </a:t>
            </a:r>
            <a:r>
              <a:rPr lang="fr-CA" sz="5400" dirty="0" err="1"/>
              <a:t>bird</a:t>
            </a:r>
            <a:r>
              <a:rPr lang="fr-CA" sz="5400" dirty="0"/>
              <a:t>?</a:t>
            </a:r>
          </a:p>
          <a:p>
            <a:pPr marL="0" indent="0" algn="ctr">
              <a:buNone/>
            </a:pPr>
            <a:r>
              <a:rPr lang="fr-CA" sz="6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A </a:t>
            </a:r>
            <a:r>
              <a:rPr lang="fr-CA" sz="6000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Mammal</a:t>
            </a:r>
            <a:endParaRPr lang="fr-CA" sz="60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4D75213-C8DF-C0BD-04F7-E27C1540702B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1151571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3 </a:t>
            </a:r>
            <a:r>
              <a:rPr lang="fr-CA" sz="5400" b="1" dirty="0" err="1">
                <a:latin typeface="+mn-lt"/>
              </a:rPr>
              <a:t>Answers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5</a:t>
            </a:r>
          </a:p>
          <a:p>
            <a:pPr marL="0" indent="0">
              <a:buNone/>
            </a:pPr>
            <a:r>
              <a:rPr lang="fr-CA" sz="4000" dirty="0"/>
              <a:t>Colcannon is a Hallowe’en tradition. Is </a:t>
            </a:r>
            <a:r>
              <a:rPr lang="fr-CA" sz="4000" dirty="0" err="1"/>
              <a:t>it</a:t>
            </a:r>
            <a:r>
              <a:rPr lang="fr-CA" sz="4000" dirty="0"/>
              <a:t> (a) a </a:t>
            </a:r>
            <a:r>
              <a:rPr lang="fr-CA" sz="4000" dirty="0" err="1"/>
              <a:t>game</a:t>
            </a:r>
            <a:r>
              <a:rPr lang="fr-CA" sz="4000" dirty="0"/>
              <a:t> (b) </a:t>
            </a:r>
            <a:r>
              <a:rPr lang="fr-CA" sz="4000" dirty="0" err="1"/>
              <a:t>food</a:t>
            </a:r>
            <a:r>
              <a:rPr lang="fr-CA" sz="4000" dirty="0"/>
              <a:t> (c) a </a:t>
            </a:r>
            <a:r>
              <a:rPr lang="fr-CA" sz="4000" dirty="0" err="1"/>
              <a:t>creature</a:t>
            </a:r>
            <a:r>
              <a:rPr lang="fr-CA" sz="4000" dirty="0"/>
              <a:t>?</a:t>
            </a:r>
          </a:p>
          <a:p>
            <a:pPr marL="0" indent="0" algn="ctr">
              <a:buNone/>
            </a:pPr>
            <a:r>
              <a:rPr lang="fr-CA" sz="6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Food</a:t>
            </a:r>
            <a:r>
              <a:rPr lang="fr-CA" sz="4000" dirty="0"/>
              <a:t> </a:t>
            </a:r>
            <a:r>
              <a:rPr lang="fr-CA" sz="2800" b="1" dirty="0"/>
              <a:t>(</a:t>
            </a:r>
            <a:r>
              <a:rPr lang="fr-CA" sz="2800" b="1" dirty="0" err="1"/>
              <a:t>mashed</a:t>
            </a:r>
            <a:r>
              <a:rPr lang="fr-CA" sz="2800" b="1" dirty="0"/>
              <a:t> </a:t>
            </a:r>
            <a:r>
              <a:rPr lang="fr-CA" sz="2800" b="1" dirty="0" err="1"/>
              <a:t>potato</a:t>
            </a:r>
            <a:r>
              <a:rPr lang="fr-CA" sz="2800" b="1" dirty="0"/>
              <a:t> </a:t>
            </a:r>
            <a:r>
              <a:rPr lang="fr-CA" sz="2800" b="1" dirty="0" err="1"/>
              <a:t>with</a:t>
            </a:r>
            <a:r>
              <a:rPr lang="fr-CA" sz="2800" b="1" dirty="0"/>
              <a:t> </a:t>
            </a:r>
            <a:r>
              <a:rPr lang="fr-CA" sz="2800" b="1" dirty="0" err="1"/>
              <a:t>fried</a:t>
            </a:r>
            <a:r>
              <a:rPr lang="fr-CA" sz="2800" b="1" dirty="0"/>
              <a:t> </a:t>
            </a:r>
            <a:r>
              <a:rPr lang="fr-CA" sz="2800" b="1" dirty="0" err="1"/>
              <a:t>onion</a:t>
            </a:r>
            <a:r>
              <a:rPr lang="fr-CA" sz="2800" b="1" dirty="0"/>
              <a:t>)</a:t>
            </a:r>
          </a:p>
          <a:p>
            <a:pPr marL="0" indent="0">
              <a:buNone/>
            </a:pPr>
            <a:endParaRPr lang="fr-CA" sz="4800" dirty="0">
              <a:latin typeface="Comic Sans MS" pitchFamily="66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3E2CB9D-B4A2-D575-F99F-EF1B97397300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3200829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3 </a:t>
            </a:r>
            <a:r>
              <a:rPr lang="fr-CA" sz="5400" b="1" dirty="0" err="1">
                <a:latin typeface="+mn-lt"/>
              </a:rPr>
              <a:t>Answers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6</a:t>
            </a:r>
          </a:p>
          <a:p>
            <a:pPr marL="0" indent="0">
              <a:buNone/>
            </a:pPr>
            <a:r>
              <a:rPr lang="fr-CA" sz="6000" dirty="0"/>
              <a:t>Cad is brí leis an bhfocal ‘</a:t>
            </a:r>
            <a:r>
              <a:rPr lang="fr-CA" sz="6000" dirty="0" err="1"/>
              <a:t>cnónna</a:t>
            </a:r>
            <a:r>
              <a:rPr lang="fr-CA" sz="6000" dirty="0"/>
              <a:t>’?</a:t>
            </a:r>
          </a:p>
          <a:p>
            <a:pPr marL="0" indent="0" algn="ctr">
              <a:buNone/>
            </a:pPr>
            <a:r>
              <a:rPr lang="fr-CA" sz="6000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Nuts</a:t>
            </a:r>
            <a:endParaRPr lang="fr-CA" sz="60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A9FDE22-4BD0-5D35-977F-73BFC0CCC211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3893432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1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1</a:t>
            </a:r>
          </a:p>
          <a:p>
            <a:pPr marL="0" indent="0">
              <a:buNone/>
            </a:pPr>
            <a:r>
              <a:rPr lang="fr-CA" sz="4800" dirty="0"/>
              <a:t>What animal </a:t>
            </a:r>
            <a:r>
              <a:rPr lang="fr-CA" sz="4800" dirty="0" err="1"/>
              <a:t>would</a:t>
            </a:r>
            <a:r>
              <a:rPr lang="fr-CA" sz="4800" dirty="0"/>
              <a:t> </a:t>
            </a:r>
            <a:r>
              <a:rPr lang="fr-CA" sz="4800" dirty="0" err="1"/>
              <a:t>you</a:t>
            </a:r>
            <a:r>
              <a:rPr lang="fr-CA" sz="4800" dirty="0"/>
              <a:t> </a:t>
            </a:r>
            <a:r>
              <a:rPr lang="fr-CA" sz="4800" dirty="0" err="1"/>
              <a:t>expect</a:t>
            </a:r>
            <a:r>
              <a:rPr lang="fr-CA" sz="4800" dirty="0"/>
              <a:t> to </a:t>
            </a:r>
            <a:r>
              <a:rPr lang="fr-CA" sz="4800" dirty="0" err="1"/>
              <a:t>see</a:t>
            </a:r>
            <a:r>
              <a:rPr lang="fr-CA" sz="4800" dirty="0"/>
              <a:t> riding on the back of a </a:t>
            </a:r>
            <a:r>
              <a:rPr lang="fr-CA" sz="4800" dirty="0" err="1"/>
              <a:t>witch’s</a:t>
            </a:r>
            <a:r>
              <a:rPr lang="fr-CA" sz="4800" dirty="0"/>
              <a:t> </a:t>
            </a:r>
            <a:r>
              <a:rPr lang="fr-CA" sz="4800" dirty="0" err="1"/>
              <a:t>broom</a:t>
            </a:r>
            <a:r>
              <a:rPr lang="fr-CA" sz="4800" dirty="0"/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2124075" y="206375"/>
            <a:ext cx="6562725" cy="857250"/>
          </a:xfrm>
        </p:spPr>
        <p:txBody>
          <a:bodyPr/>
          <a:lstStyle/>
          <a:p>
            <a:pPr algn="l"/>
            <a:r>
              <a:rPr lang="fr-CA" b="1" dirty="0">
                <a:latin typeface="+mn-lt"/>
              </a:rPr>
              <a:t>Hallowe’en Joke 7 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2124075" y="1200150"/>
            <a:ext cx="6562725" cy="3394075"/>
          </a:xfrm>
        </p:spPr>
        <p:txBody>
          <a:bodyPr/>
          <a:lstStyle/>
          <a:p>
            <a:pPr marL="0" indent="0">
              <a:buNone/>
            </a:pPr>
            <a:r>
              <a:rPr lang="fr-CA" sz="4800" dirty="0"/>
              <a:t>What do you give a vampire with a cold?</a:t>
            </a:r>
          </a:p>
          <a:p>
            <a:pPr marL="0" indent="0">
              <a:buNone/>
            </a:pPr>
            <a:r>
              <a:rPr lang="fr-CA" sz="6000" b="1" dirty="0">
                <a:solidFill>
                  <a:srgbClr val="FFC000"/>
                </a:solidFill>
              </a:rPr>
              <a:t>Coffin Drops!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FDA8C21-24E4-01DB-8969-7117FA7E2CCF}"/>
              </a:ext>
            </a:extLst>
          </p:cNvPr>
          <p:cNvSpPr txBox="1"/>
          <p:nvPr/>
        </p:nvSpPr>
        <p:spPr>
          <a:xfrm>
            <a:off x="3569233" y="481401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923037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fr-CA" sz="2000" b="1" dirty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fr-CA" sz="13000" b="1" dirty="0"/>
              <a:t>Round 5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151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5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1  </a:t>
            </a:r>
          </a:p>
          <a:p>
            <a:pPr marL="0" indent="0">
              <a:buNone/>
            </a:pPr>
            <a:r>
              <a:rPr lang="fr-CA" sz="4400" dirty="0"/>
              <a:t>‘Day of the Dead’ or ‘Dia de Los </a:t>
            </a:r>
            <a:r>
              <a:rPr lang="fr-CA" sz="4400" dirty="0" err="1"/>
              <a:t>Muertos</a:t>
            </a:r>
            <a:r>
              <a:rPr lang="fr-CA" sz="4400" dirty="0"/>
              <a:t>’ is a </a:t>
            </a:r>
            <a:r>
              <a:rPr lang="fr-CA" sz="4400" dirty="0" err="1"/>
              <a:t>holiday</a:t>
            </a:r>
            <a:r>
              <a:rPr lang="fr-CA" sz="4400" dirty="0"/>
              <a:t> </a:t>
            </a:r>
            <a:r>
              <a:rPr lang="fr-CA" sz="4400" dirty="0" err="1"/>
              <a:t>near</a:t>
            </a:r>
            <a:r>
              <a:rPr lang="fr-CA" sz="4400" dirty="0"/>
              <a:t> Hallowe’en in </a:t>
            </a:r>
            <a:r>
              <a:rPr lang="fr-CA" sz="4400" dirty="0" err="1"/>
              <a:t>which</a:t>
            </a:r>
            <a:r>
              <a:rPr lang="fr-CA" sz="4400" dirty="0"/>
              <a:t> country: (a) Mexico (b) </a:t>
            </a:r>
            <a:r>
              <a:rPr lang="fr-CA" sz="4400" dirty="0" err="1"/>
              <a:t>Italy</a:t>
            </a:r>
            <a:r>
              <a:rPr lang="fr-CA" sz="4400" dirty="0"/>
              <a:t> (c) Spain?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265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5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2  </a:t>
            </a:r>
          </a:p>
          <a:p>
            <a:pPr marL="0" indent="0">
              <a:buNone/>
            </a:pPr>
            <a:r>
              <a:rPr lang="fr-CA" sz="5400" dirty="0"/>
              <a:t>What singer sang the zombie song ‘Thriller’?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BF39CA0-5233-65E4-645E-27ABA36C6EE0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3762265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5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3  </a:t>
            </a:r>
          </a:p>
          <a:p>
            <a:pPr marL="0" indent="0">
              <a:buNone/>
            </a:pPr>
            <a:r>
              <a:rPr lang="fr-CA" sz="4800" dirty="0"/>
              <a:t>True or False: the first Hallowe’en </a:t>
            </a:r>
            <a:r>
              <a:rPr lang="fr-CA" sz="4800" dirty="0" err="1"/>
              <a:t>Lanterns</a:t>
            </a:r>
            <a:r>
              <a:rPr lang="fr-CA" sz="4800" dirty="0"/>
              <a:t> </a:t>
            </a:r>
            <a:r>
              <a:rPr lang="fr-CA" sz="4800" dirty="0" err="1"/>
              <a:t>were</a:t>
            </a:r>
            <a:r>
              <a:rPr lang="fr-CA" sz="4800" dirty="0"/>
              <a:t> </a:t>
            </a:r>
            <a:r>
              <a:rPr lang="fr-CA" sz="4800" dirty="0" err="1"/>
              <a:t>carved</a:t>
            </a:r>
            <a:r>
              <a:rPr lang="fr-CA" sz="4800" dirty="0"/>
              <a:t> out of </a:t>
            </a:r>
            <a:r>
              <a:rPr lang="fr-CA" sz="4800" dirty="0" err="1"/>
              <a:t>turnips</a:t>
            </a:r>
            <a:r>
              <a:rPr lang="fr-CA" sz="4800" dirty="0"/>
              <a:t>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4FA938E-65F9-C0F3-3FFA-6EC2A14A3791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3762265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5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4 </a:t>
            </a:r>
          </a:p>
          <a:p>
            <a:pPr marL="0" indent="0">
              <a:buNone/>
            </a:pPr>
            <a:r>
              <a:rPr lang="fr-CA" sz="5400" dirty="0"/>
              <a:t>What </a:t>
            </a:r>
            <a:r>
              <a:rPr lang="fr-CA" sz="5400" dirty="0" err="1"/>
              <a:t>two</a:t>
            </a:r>
            <a:r>
              <a:rPr lang="fr-CA" sz="5400" dirty="0"/>
              <a:t> </a:t>
            </a:r>
            <a:r>
              <a:rPr lang="fr-CA" sz="5400" dirty="0" err="1"/>
              <a:t>colours</a:t>
            </a:r>
            <a:r>
              <a:rPr lang="fr-CA" sz="5400" dirty="0"/>
              <a:t> are </a:t>
            </a:r>
            <a:r>
              <a:rPr lang="fr-CA" sz="5400" dirty="0" err="1"/>
              <a:t>considered</a:t>
            </a:r>
            <a:r>
              <a:rPr lang="fr-CA" sz="5400" dirty="0"/>
              <a:t> to be Hallowe’en </a:t>
            </a:r>
            <a:r>
              <a:rPr lang="fr-CA" sz="5400" dirty="0" err="1"/>
              <a:t>colours</a:t>
            </a:r>
            <a:r>
              <a:rPr lang="fr-CA" sz="5400" dirty="0"/>
              <a:t>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08B7059-3613-E71C-5256-FAC95EAC8F83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3762265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5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5  </a:t>
            </a:r>
          </a:p>
          <a:p>
            <a:pPr marL="0" indent="0">
              <a:buNone/>
            </a:pPr>
            <a:r>
              <a:rPr lang="fr-CA" sz="4400" dirty="0"/>
              <a:t>A Garda stops a </a:t>
            </a:r>
            <a:r>
              <a:rPr lang="fr-CA" sz="4400" dirty="0" err="1"/>
              <a:t>witch</a:t>
            </a:r>
            <a:r>
              <a:rPr lang="fr-CA" sz="4400" dirty="0"/>
              <a:t> on </a:t>
            </a:r>
            <a:r>
              <a:rPr lang="fr-CA" sz="4400" dirty="0" err="1"/>
              <a:t>her</a:t>
            </a:r>
            <a:r>
              <a:rPr lang="fr-CA" sz="4400" dirty="0"/>
              <a:t> </a:t>
            </a:r>
            <a:r>
              <a:rPr lang="fr-CA" sz="4400" dirty="0" err="1"/>
              <a:t>broom</a:t>
            </a:r>
            <a:r>
              <a:rPr lang="fr-CA" sz="4400" dirty="0"/>
              <a:t> in a 60Km/h zone </a:t>
            </a:r>
            <a:r>
              <a:rPr lang="fr-CA" sz="4400" dirty="0" err="1"/>
              <a:t>doing</a:t>
            </a:r>
            <a:r>
              <a:rPr lang="fr-CA" sz="4400" dirty="0"/>
              <a:t> 2½ times the speed </a:t>
            </a:r>
            <a:r>
              <a:rPr lang="fr-CA" sz="4400" dirty="0" err="1"/>
              <a:t>limit</a:t>
            </a:r>
            <a:r>
              <a:rPr lang="fr-CA" sz="4400" dirty="0"/>
              <a:t>. At </a:t>
            </a:r>
            <a:r>
              <a:rPr lang="fr-CA" sz="4400" dirty="0" err="1"/>
              <a:t>what</a:t>
            </a:r>
            <a:r>
              <a:rPr lang="fr-CA" sz="4400" dirty="0"/>
              <a:t> speed </a:t>
            </a:r>
            <a:r>
              <a:rPr lang="fr-CA" sz="4400" dirty="0" err="1"/>
              <a:t>was</a:t>
            </a:r>
            <a:r>
              <a:rPr lang="fr-CA" sz="4400" dirty="0"/>
              <a:t> </a:t>
            </a:r>
            <a:r>
              <a:rPr lang="fr-CA" sz="4400" dirty="0" err="1"/>
              <a:t>she</a:t>
            </a:r>
            <a:r>
              <a:rPr lang="fr-CA" sz="4400" dirty="0"/>
              <a:t> travelling?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6FF8EA2-1CEF-7EEB-59AD-E96B40BA660C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3762265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5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6  </a:t>
            </a:r>
          </a:p>
          <a:p>
            <a:pPr marL="0" indent="0">
              <a:buNone/>
            </a:pPr>
            <a:r>
              <a:rPr lang="fr-CA" sz="4800" dirty="0"/>
              <a:t>In the JK Rowling books, </a:t>
            </a:r>
            <a:r>
              <a:rPr lang="fr-CA" sz="4800" dirty="0" err="1"/>
              <a:t>what</a:t>
            </a:r>
            <a:r>
              <a:rPr lang="fr-CA" sz="4800" dirty="0"/>
              <a:t> Lord is the </a:t>
            </a:r>
            <a:r>
              <a:rPr lang="fr-CA" sz="4800" dirty="0" err="1"/>
              <a:t>archenemy</a:t>
            </a:r>
            <a:r>
              <a:rPr lang="fr-CA" sz="4800" dirty="0"/>
              <a:t> of Harry Potter?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DC89D83-DE52-C2E9-3418-62BEFECD35FF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328113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2124075" y="206375"/>
            <a:ext cx="6562725" cy="857250"/>
          </a:xfrm>
        </p:spPr>
        <p:txBody>
          <a:bodyPr/>
          <a:lstStyle/>
          <a:p>
            <a:pPr algn="l"/>
            <a:r>
              <a:rPr lang="fr-CA" b="1" dirty="0">
                <a:latin typeface="+mn-lt"/>
              </a:rPr>
              <a:t>Hallowe’en Joke 8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2124075" y="1200150"/>
            <a:ext cx="6562725" cy="3394075"/>
          </a:xfrm>
        </p:spPr>
        <p:txBody>
          <a:bodyPr/>
          <a:lstStyle/>
          <a:p>
            <a:pPr marL="0" indent="0">
              <a:buNone/>
            </a:pPr>
            <a:r>
              <a:rPr lang="fr-CA" sz="6000" dirty="0"/>
              <a:t>What </a:t>
            </a:r>
            <a:r>
              <a:rPr lang="fr-CA" sz="6000" dirty="0" err="1"/>
              <a:t>trousers</a:t>
            </a:r>
            <a:r>
              <a:rPr lang="fr-CA" sz="6000" dirty="0"/>
              <a:t> do </a:t>
            </a:r>
            <a:r>
              <a:rPr lang="fr-CA" sz="6000" dirty="0" err="1"/>
              <a:t>ghosts</a:t>
            </a:r>
            <a:r>
              <a:rPr lang="fr-CA" sz="6000" dirty="0"/>
              <a:t> wear?</a:t>
            </a:r>
          </a:p>
          <a:p>
            <a:pPr marL="0" indent="0">
              <a:buNone/>
            </a:pPr>
            <a:r>
              <a:rPr lang="fr-CA" sz="6000" b="1" dirty="0">
                <a:solidFill>
                  <a:srgbClr val="FFC000"/>
                </a:solidFill>
              </a:rPr>
              <a:t>Boo Jeans!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2CA3660-36BB-A598-72E0-8CE7FE4BA790}"/>
              </a:ext>
            </a:extLst>
          </p:cNvPr>
          <p:cNvSpPr txBox="1"/>
          <p:nvPr/>
        </p:nvSpPr>
        <p:spPr>
          <a:xfrm>
            <a:off x="3569233" y="481401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1286117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CA" sz="9600" b="1" dirty="0"/>
              <a:t>Round 4 </a:t>
            </a:r>
            <a:r>
              <a:rPr lang="fr-CA" sz="9600" b="1" dirty="0" err="1"/>
              <a:t>Answers</a:t>
            </a:r>
            <a:endParaRPr lang="fr-CA" sz="9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237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1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2</a:t>
            </a:r>
          </a:p>
          <a:p>
            <a:pPr marL="0" indent="0">
              <a:buNone/>
            </a:pPr>
            <a:r>
              <a:rPr lang="fr-CA" sz="5400" dirty="0"/>
              <a:t>What </a:t>
            </a:r>
            <a:r>
              <a:rPr lang="fr-CA" sz="5400" dirty="0" err="1"/>
              <a:t>Feast</a:t>
            </a:r>
            <a:r>
              <a:rPr lang="fr-CA" sz="5400" dirty="0"/>
              <a:t> Day </a:t>
            </a:r>
            <a:r>
              <a:rPr lang="fr-CA" sz="5400" dirty="0" err="1"/>
              <a:t>occurs</a:t>
            </a:r>
            <a:r>
              <a:rPr lang="fr-CA" sz="5400" dirty="0"/>
              <a:t> the </a:t>
            </a:r>
            <a:r>
              <a:rPr lang="fr-CA" sz="5400" dirty="0" err="1"/>
              <a:t>day</a:t>
            </a:r>
            <a:r>
              <a:rPr lang="fr-CA" sz="5400" dirty="0"/>
              <a:t> </a:t>
            </a:r>
            <a:r>
              <a:rPr lang="fr-CA" sz="5400" dirty="0" err="1"/>
              <a:t>after</a:t>
            </a:r>
            <a:r>
              <a:rPr lang="fr-CA" sz="5400" dirty="0"/>
              <a:t> Hallowe’en?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174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4 </a:t>
            </a:r>
            <a:r>
              <a:rPr lang="fr-CA" sz="5400" b="1" dirty="0" err="1">
                <a:latin typeface="+mn-lt"/>
              </a:rPr>
              <a:t>Answers</a:t>
            </a:r>
            <a:endParaRPr lang="fr-CA" sz="5400" b="1" dirty="0">
              <a:latin typeface="+mn-lt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1</a:t>
            </a:r>
          </a:p>
          <a:p>
            <a:pPr marL="0" indent="0">
              <a:buNone/>
            </a:pPr>
            <a:r>
              <a:rPr lang="fr-CA" sz="4800" dirty="0"/>
              <a:t>What sort of </a:t>
            </a:r>
            <a:r>
              <a:rPr lang="fr-CA" sz="4800" dirty="0" err="1"/>
              <a:t>Supernatural</a:t>
            </a:r>
            <a:r>
              <a:rPr lang="fr-CA" sz="4800" dirty="0"/>
              <a:t> being is Dracula?</a:t>
            </a:r>
          </a:p>
          <a:p>
            <a:pPr marL="0" indent="0" algn="ctr">
              <a:buNone/>
            </a:pPr>
            <a:r>
              <a:rPr lang="fr-CA" sz="6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Vampire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776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4 </a:t>
            </a:r>
            <a:r>
              <a:rPr lang="fr-CA" sz="5400" b="1" dirty="0" err="1">
                <a:latin typeface="+mn-lt"/>
              </a:rPr>
              <a:t>Answers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2 </a:t>
            </a:r>
          </a:p>
          <a:p>
            <a:pPr marL="0" indent="0">
              <a:buNone/>
            </a:pPr>
            <a:r>
              <a:rPr lang="fr-CA" sz="5400" dirty="0"/>
              <a:t>At Hallowe’en, </a:t>
            </a:r>
            <a:r>
              <a:rPr lang="fr-CA" sz="5400" dirty="0" err="1"/>
              <a:t>children</a:t>
            </a:r>
            <a:r>
              <a:rPr lang="fr-CA" sz="5400" dirty="0"/>
              <a:t> </a:t>
            </a:r>
            <a:r>
              <a:rPr lang="fr-CA" sz="5400" dirty="0" err="1"/>
              <a:t>say</a:t>
            </a:r>
            <a:r>
              <a:rPr lang="fr-CA" sz="5400" dirty="0"/>
              <a:t>, ’Trick or ______’?</a:t>
            </a:r>
          </a:p>
          <a:p>
            <a:pPr marL="0" indent="0" algn="ctr">
              <a:buNone/>
            </a:pPr>
            <a:r>
              <a:rPr lang="fr-CA" sz="6000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Treat</a:t>
            </a:r>
            <a:endParaRPr lang="fr-CA" sz="60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A4965F8-B083-D6EE-5D79-62B60FD83FBB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3109917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4 </a:t>
            </a:r>
            <a:r>
              <a:rPr lang="fr-CA" sz="5400" b="1" dirty="0" err="1">
                <a:latin typeface="+mn-lt"/>
              </a:rPr>
              <a:t>Answers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3</a:t>
            </a:r>
          </a:p>
          <a:p>
            <a:pPr marL="0" indent="0">
              <a:buNone/>
            </a:pPr>
            <a:r>
              <a:rPr lang="fr-CA" sz="6000" dirty="0" err="1"/>
              <a:t>Cén</a:t>
            </a:r>
            <a:r>
              <a:rPr lang="fr-CA" sz="6000" dirty="0"/>
              <a:t> </a:t>
            </a:r>
            <a:r>
              <a:rPr lang="fr-CA" sz="6000" dirty="0" err="1"/>
              <a:t>Gaeilge</a:t>
            </a:r>
            <a:r>
              <a:rPr lang="fr-CA" sz="6000" dirty="0"/>
              <a:t> </a:t>
            </a:r>
            <a:r>
              <a:rPr lang="fr-CA" sz="6000" dirty="0" err="1"/>
              <a:t>atá</a:t>
            </a:r>
            <a:r>
              <a:rPr lang="fr-CA" sz="6000" dirty="0"/>
              <a:t> </a:t>
            </a:r>
            <a:r>
              <a:rPr lang="fr-CA" sz="6000" dirty="0" err="1"/>
              <a:t>ar</a:t>
            </a:r>
            <a:r>
              <a:rPr lang="fr-CA" sz="6000" dirty="0"/>
              <a:t> ‘</a:t>
            </a:r>
            <a:r>
              <a:rPr lang="fr-CA" sz="6000" dirty="0" err="1"/>
              <a:t>Ghost</a:t>
            </a:r>
            <a:r>
              <a:rPr lang="fr-CA" sz="6000" dirty="0"/>
              <a:t>’?</a:t>
            </a:r>
          </a:p>
          <a:p>
            <a:pPr marL="0" indent="0" algn="ctr">
              <a:buNone/>
            </a:pPr>
            <a:r>
              <a:rPr lang="fr-CA" sz="6000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Taibhse</a:t>
            </a:r>
            <a:r>
              <a:rPr lang="fr-CA" sz="6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/</a:t>
            </a:r>
            <a:r>
              <a:rPr lang="fr-CA" sz="6000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Púca</a:t>
            </a:r>
            <a:endParaRPr lang="fr-CA" sz="60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736591B-0369-5128-5F1F-DABDA32376EB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3216078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4 </a:t>
            </a:r>
            <a:r>
              <a:rPr lang="fr-CA" sz="5400" b="1" dirty="0" err="1">
                <a:latin typeface="+mn-lt"/>
              </a:rPr>
              <a:t>Answers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4</a:t>
            </a:r>
          </a:p>
          <a:p>
            <a:pPr marL="0" indent="0">
              <a:buNone/>
            </a:pPr>
            <a:r>
              <a:rPr lang="fr-CA" sz="3000" dirty="0"/>
              <a:t>If </a:t>
            </a:r>
            <a:r>
              <a:rPr lang="fr-CA" sz="3000" dirty="0" err="1"/>
              <a:t>you</a:t>
            </a:r>
            <a:r>
              <a:rPr lang="fr-CA" sz="3000" dirty="0"/>
              <a:t> </a:t>
            </a:r>
            <a:r>
              <a:rPr lang="fr-CA" sz="3000" dirty="0" err="1"/>
              <a:t>get</a:t>
            </a:r>
            <a:r>
              <a:rPr lang="fr-CA" sz="3000" dirty="0"/>
              <a:t> an </a:t>
            </a:r>
            <a:r>
              <a:rPr lang="fr-CA" sz="3000" dirty="0" err="1"/>
              <a:t>unwelcome</a:t>
            </a:r>
            <a:r>
              <a:rPr lang="fr-CA" sz="3000" dirty="0"/>
              <a:t> spirit in </a:t>
            </a:r>
            <a:r>
              <a:rPr lang="fr-CA" sz="3000" dirty="0" err="1"/>
              <a:t>your</a:t>
            </a:r>
            <a:r>
              <a:rPr lang="fr-CA" sz="3000" dirty="0"/>
              <a:t> house, </a:t>
            </a:r>
            <a:r>
              <a:rPr lang="fr-CA" sz="3000" dirty="0" err="1"/>
              <a:t>what</a:t>
            </a:r>
            <a:r>
              <a:rPr lang="fr-CA" sz="3000" dirty="0"/>
              <a:t> </a:t>
            </a:r>
            <a:r>
              <a:rPr lang="fr-CA" sz="3000" dirty="0" err="1"/>
              <a:t>herb</a:t>
            </a:r>
            <a:r>
              <a:rPr lang="fr-CA" sz="3000" dirty="0"/>
              <a:t> are </a:t>
            </a:r>
            <a:r>
              <a:rPr lang="fr-CA" sz="3000" dirty="0" err="1"/>
              <a:t>you</a:t>
            </a:r>
            <a:r>
              <a:rPr lang="fr-CA" sz="3000" dirty="0"/>
              <a:t> </a:t>
            </a:r>
            <a:r>
              <a:rPr lang="fr-CA" sz="3000" dirty="0" err="1"/>
              <a:t>supposed</a:t>
            </a:r>
            <a:r>
              <a:rPr lang="fr-CA" sz="3000" dirty="0"/>
              <a:t> to </a:t>
            </a:r>
            <a:r>
              <a:rPr lang="fr-CA" sz="3000" dirty="0" err="1"/>
              <a:t>burn</a:t>
            </a:r>
            <a:r>
              <a:rPr lang="fr-CA" sz="3000" dirty="0"/>
              <a:t>? (a) </a:t>
            </a:r>
            <a:r>
              <a:rPr lang="fr-CA" sz="3000" dirty="0" err="1"/>
              <a:t>Parsley</a:t>
            </a:r>
            <a:r>
              <a:rPr lang="fr-CA" sz="3000" dirty="0"/>
              <a:t> (b) Sage (c) </a:t>
            </a:r>
            <a:r>
              <a:rPr lang="fr-CA" sz="3000" dirty="0" err="1"/>
              <a:t>Thyme</a:t>
            </a:r>
            <a:r>
              <a:rPr lang="fr-CA" sz="3000" dirty="0"/>
              <a:t> (d) Rosemary</a:t>
            </a:r>
          </a:p>
          <a:p>
            <a:pPr marL="0" indent="0" algn="ctr">
              <a:buNone/>
            </a:pPr>
            <a:r>
              <a:rPr lang="fr-CA" sz="6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Sage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939E565-D1CF-5D9A-15AE-974B88EB836E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1997343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4 </a:t>
            </a:r>
            <a:r>
              <a:rPr lang="fr-CA" sz="5400" b="1" dirty="0" err="1">
                <a:latin typeface="+mn-lt"/>
              </a:rPr>
              <a:t>Answers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5</a:t>
            </a:r>
          </a:p>
          <a:p>
            <a:pPr marL="0" indent="0">
              <a:buNone/>
            </a:pPr>
            <a:r>
              <a:rPr lang="fr-CA" sz="3600" dirty="0"/>
              <a:t>What word means a </a:t>
            </a:r>
            <a:r>
              <a:rPr lang="fr-CA" sz="3600" dirty="0" err="1"/>
              <a:t>fear</a:t>
            </a:r>
            <a:r>
              <a:rPr lang="fr-CA" sz="3600" dirty="0"/>
              <a:t> of Hallowe’en: (a) </a:t>
            </a:r>
            <a:r>
              <a:rPr lang="fr-CA" sz="3600" dirty="0" err="1"/>
              <a:t>Hallowphobia</a:t>
            </a:r>
            <a:r>
              <a:rPr lang="fr-CA" sz="3600" dirty="0"/>
              <a:t> (b) </a:t>
            </a:r>
            <a:r>
              <a:rPr lang="fr-CA" sz="3600" dirty="0" err="1"/>
              <a:t>Samhainophobia</a:t>
            </a:r>
            <a:r>
              <a:rPr lang="fr-CA" sz="3600" dirty="0"/>
              <a:t> (c) </a:t>
            </a:r>
            <a:r>
              <a:rPr lang="fr-CA" sz="3600" dirty="0" err="1"/>
              <a:t>Witchophobia</a:t>
            </a:r>
            <a:r>
              <a:rPr lang="fr-CA" sz="3600" dirty="0"/>
              <a:t>?</a:t>
            </a:r>
          </a:p>
          <a:p>
            <a:pPr marL="0" indent="0" algn="ctr">
              <a:buNone/>
            </a:pPr>
            <a:r>
              <a:rPr lang="fr-CA" sz="6000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Samhainophobia</a:t>
            </a:r>
            <a:endParaRPr lang="fr-CA" sz="60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9E25279-0F05-B779-F16C-65DFD6DB0043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3072684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4 </a:t>
            </a:r>
            <a:r>
              <a:rPr lang="fr-CA" sz="5400" b="1" dirty="0" err="1">
                <a:latin typeface="+mn-lt"/>
              </a:rPr>
              <a:t>Answers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6 </a:t>
            </a:r>
          </a:p>
          <a:p>
            <a:pPr marL="0" indent="0">
              <a:buNone/>
            </a:pPr>
            <a:r>
              <a:rPr lang="fr-CA" sz="4000" dirty="0"/>
              <a:t>What </a:t>
            </a:r>
            <a:r>
              <a:rPr lang="fr-CA" sz="4000" dirty="0" err="1"/>
              <a:t>day</a:t>
            </a:r>
            <a:r>
              <a:rPr lang="fr-CA" sz="4000" dirty="0"/>
              <a:t> of the </a:t>
            </a:r>
            <a:r>
              <a:rPr lang="fr-CA" sz="4000" dirty="0" err="1"/>
              <a:t>week</a:t>
            </a:r>
            <a:r>
              <a:rPr lang="fr-CA" sz="4000" dirty="0"/>
              <a:t> is also the </a:t>
            </a:r>
            <a:r>
              <a:rPr lang="fr-CA" sz="4000" dirty="0" err="1"/>
              <a:t>daughter</a:t>
            </a:r>
            <a:r>
              <a:rPr lang="fr-CA" sz="4000" dirty="0"/>
              <a:t> in the </a:t>
            </a:r>
            <a:r>
              <a:rPr lang="fr-CA" sz="4000" dirty="0" err="1"/>
              <a:t>Addams</a:t>
            </a:r>
            <a:r>
              <a:rPr lang="fr-CA" sz="4000" dirty="0"/>
              <a:t> </a:t>
            </a:r>
            <a:r>
              <a:rPr lang="fr-CA" sz="4000" dirty="0" err="1"/>
              <a:t>family</a:t>
            </a:r>
            <a:r>
              <a:rPr lang="fr-CA" sz="4000" dirty="0"/>
              <a:t>?</a:t>
            </a:r>
          </a:p>
          <a:p>
            <a:pPr marL="0" indent="0" algn="ctr">
              <a:buNone/>
            </a:pPr>
            <a:r>
              <a:rPr lang="fr-CA" sz="6000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Wednesday</a:t>
            </a:r>
            <a:endParaRPr lang="fr-CA" sz="60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A55C295-7351-E75C-8D1B-B976BDE0020F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710495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2124075" y="206375"/>
            <a:ext cx="6562725" cy="857250"/>
          </a:xfrm>
        </p:spPr>
        <p:txBody>
          <a:bodyPr/>
          <a:lstStyle/>
          <a:p>
            <a:pPr algn="l"/>
            <a:r>
              <a:rPr lang="fr-CA" b="1" dirty="0">
                <a:latin typeface="+mn-lt"/>
              </a:rPr>
              <a:t>Hallowe’en Joke 9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2124075" y="1200150"/>
            <a:ext cx="6562725" cy="3394075"/>
          </a:xfrm>
        </p:spPr>
        <p:txBody>
          <a:bodyPr/>
          <a:lstStyle/>
          <a:p>
            <a:pPr marL="0" indent="0">
              <a:buNone/>
            </a:pPr>
            <a:r>
              <a:rPr lang="fr-CA" sz="4800" dirty="0"/>
              <a:t>In a bar, what did the skeleton order with his drink?</a:t>
            </a:r>
          </a:p>
          <a:p>
            <a:pPr marL="0" indent="0">
              <a:buNone/>
            </a:pPr>
            <a:r>
              <a:rPr lang="fr-CA" sz="6000" b="1" dirty="0">
                <a:solidFill>
                  <a:srgbClr val="FFC000"/>
                </a:solidFill>
              </a:rPr>
              <a:t>A Mop!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25BE4BE-887F-EA41-8C51-AE3C0F78B14E}"/>
              </a:ext>
            </a:extLst>
          </p:cNvPr>
          <p:cNvSpPr txBox="1"/>
          <p:nvPr/>
        </p:nvSpPr>
        <p:spPr>
          <a:xfrm>
            <a:off x="3569233" y="481401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644394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fr-CA" sz="2000" b="1" dirty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fr-CA" sz="13000" b="1" dirty="0"/>
              <a:t>Round 6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177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6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1</a:t>
            </a:r>
          </a:p>
          <a:p>
            <a:pPr marL="0" indent="0">
              <a:buNone/>
            </a:pPr>
            <a:r>
              <a:rPr lang="fr-CA" sz="4400" dirty="0"/>
              <a:t>If </a:t>
            </a:r>
            <a:r>
              <a:rPr lang="fr-CA" sz="4400" dirty="0" err="1"/>
              <a:t>you</a:t>
            </a:r>
            <a:r>
              <a:rPr lang="fr-CA" sz="4400" dirty="0"/>
              <a:t> </a:t>
            </a:r>
            <a:r>
              <a:rPr lang="fr-CA" sz="4400" dirty="0" err="1"/>
              <a:t>saw</a:t>
            </a:r>
            <a:r>
              <a:rPr lang="fr-CA" sz="4400" dirty="0"/>
              <a:t> a </a:t>
            </a:r>
            <a:r>
              <a:rPr lang="fr-CA" sz="4400" dirty="0" err="1"/>
              <a:t>Mummy</a:t>
            </a:r>
            <a:r>
              <a:rPr lang="fr-CA" sz="4400" dirty="0"/>
              <a:t> </a:t>
            </a:r>
            <a:r>
              <a:rPr lang="fr-CA" sz="4400" dirty="0" err="1"/>
              <a:t>chasing</a:t>
            </a:r>
            <a:r>
              <a:rPr lang="fr-CA" sz="4400" dirty="0"/>
              <a:t> </a:t>
            </a:r>
            <a:r>
              <a:rPr lang="fr-CA" sz="4400" dirty="0" err="1"/>
              <a:t>you</a:t>
            </a:r>
            <a:r>
              <a:rPr lang="fr-CA" sz="4400" dirty="0"/>
              <a:t> at Hallowe’en, </a:t>
            </a:r>
            <a:r>
              <a:rPr lang="fr-CA" sz="4400" dirty="0" err="1"/>
              <a:t>which</a:t>
            </a:r>
            <a:r>
              <a:rPr lang="fr-CA" sz="4400" dirty="0"/>
              <a:t> country </a:t>
            </a:r>
            <a:r>
              <a:rPr lang="fr-CA" sz="4400" dirty="0" err="1"/>
              <a:t>would</a:t>
            </a:r>
            <a:r>
              <a:rPr lang="fr-CA" sz="4400" dirty="0"/>
              <a:t> </a:t>
            </a:r>
            <a:r>
              <a:rPr lang="fr-CA" sz="4400" dirty="0" err="1"/>
              <a:t>you</a:t>
            </a:r>
            <a:r>
              <a:rPr lang="fr-CA" sz="4400" dirty="0"/>
              <a:t> </a:t>
            </a:r>
            <a:r>
              <a:rPr lang="fr-CA" sz="4400" dirty="0" err="1"/>
              <a:t>guess</a:t>
            </a:r>
            <a:r>
              <a:rPr lang="fr-CA" sz="4400" dirty="0"/>
              <a:t> </a:t>
            </a:r>
            <a:r>
              <a:rPr lang="fr-CA" sz="4400" dirty="0" err="1"/>
              <a:t>it</a:t>
            </a:r>
            <a:r>
              <a:rPr lang="fr-CA" sz="4400" dirty="0"/>
              <a:t> </a:t>
            </a:r>
            <a:r>
              <a:rPr lang="fr-CA" sz="4400" dirty="0" err="1"/>
              <a:t>originally</a:t>
            </a:r>
            <a:r>
              <a:rPr lang="fr-CA" sz="4400" dirty="0"/>
              <a:t> came </a:t>
            </a:r>
            <a:r>
              <a:rPr lang="fr-CA" sz="4400" dirty="0" err="1"/>
              <a:t>from</a:t>
            </a:r>
            <a:r>
              <a:rPr lang="fr-CA" sz="4400" dirty="0"/>
              <a:t>?</a:t>
            </a:r>
          </a:p>
          <a:p>
            <a:pPr marL="0" indent="0">
              <a:buNone/>
            </a:pPr>
            <a:endParaRPr lang="fr-CA" sz="6000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022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6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2</a:t>
            </a:r>
          </a:p>
          <a:p>
            <a:pPr marL="0" indent="0">
              <a:buNone/>
            </a:pPr>
            <a:r>
              <a:rPr lang="fr-CA" sz="4800" dirty="0"/>
              <a:t>What is </a:t>
            </a:r>
            <a:r>
              <a:rPr lang="fr-CA" sz="4800" dirty="0" err="1"/>
              <a:t>Arachnophobia</a:t>
            </a:r>
            <a:r>
              <a:rPr lang="fr-CA" sz="4800" dirty="0"/>
              <a:t> a </a:t>
            </a:r>
            <a:r>
              <a:rPr lang="fr-CA" sz="4800" dirty="0" err="1"/>
              <a:t>fear</a:t>
            </a:r>
            <a:r>
              <a:rPr lang="fr-CA" sz="4800" dirty="0"/>
              <a:t> of? (a) </a:t>
            </a:r>
            <a:r>
              <a:rPr lang="fr-CA" sz="4800" dirty="0" err="1"/>
              <a:t>ghosts</a:t>
            </a:r>
            <a:r>
              <a:rPr lang="fr-CA" sz="4800" dirty="0"/>
              <a:t> (b) spiders (c) cats (d) </a:t>
            </a:r>
            <a:r>
              <a:rPr lang="fr-CA" sz="4800" dirty="0" err="1"/>
              <a:t>wolves</a:t>
            </a:r>
            <a:endParaRPr lang="fr-CA" sz="4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DF78879-297F-B2BC-3B7F-F8726C670B7B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784230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1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3</a:t>
            </a:r>
          </a:p>
          <a:p>
            <a:pPr marL="0" indent="0">
              <a:buNone/>
            </a:pPr>
            <a:r>
              <a:rPr lang="fr-CA" sz="4800" dirty="0"/>
              <a:t>What item in a </a:t>
            </a:r>
            <a:r>
              <a:rPr lang="fr-CA" sz="4800" dirty="0" err="1"/>
              <a:t>Barm</a:t>
            </a:r>
            <a:r>
              <a:rPr lang="fr-CA" sz="4800" dirty="0"/>
              <a:t> </a:t>
            </a:r>
            <a:r>
              <a:rPr lang="fr-CA" sz="4800" dirty="0" err="1"/>
              <a:t>Brack</a:t>
            </a:r>
            <a:r>
              <a:rPr lang="fr-CA" sz="4800" dirty="0"/>
              <a:t> means </a:t>
            </a:r>
            <a:r>
              <a:rPr lang="fr-CA" sz="4800" dirty="0" err="1"/>
              <a:t>that</a:t>
            </a:r>
            <a:r>
              <a:rPr lang="fr-CA" sz="4800" dirty="0"/>
              <a:t> </a:t>
            </a:r>
            <a:r>
              <a:rPr lang="fr-CA" sz="4800" dirty="0" err="1"/>
              <a:t>you</a:t>
            </a:r>
            <a:r>
              <a:rPr lang="fr-CA" sz="4800" dirty="0"/>
              <a:t> </a:t>
            </a:r>
            <a:r>
              <a:rPr lang="fr-CA" sz="4800" dirty="0" err="1"/>
              <a:t>will</a:t>
            </a:r>
            <a:r>
              <a:rPr lang="fr-CA" sz="4800" dirty="0"/>
              <a:t> be </a:t>
            </a:r>
            <a:r>
              <a:rPr lang="fr-CA" sz="4800" dirty="0" err="1"/>
              <a:t>married</a:t>
            </a:r>
            <a:r>
              <a:rPr lang="fr-CA" sz="4800" dirty="0"/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174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6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3</a:t>
            </a:r>
          </a:p>
          <a:p>
            <a:pPr marL="0" indent="0">
              <a:buNone/>
            </a:pPr>
            <a:r>
              <a:rPr lang="fr-CA" sz="6000" dirty="0" err="1"/>
              <a:t>Cén</a:t>
            </a:r>
            <a:r>
              <a:rPr lang="fr-CA" sz="6000" dirty="0"/>
              <a:t> </a:t>
            </a:r>
            <a:r>
              <a:rPr lang="fr-CA" sz="6000" dirty="0" err="1"/>
              <a:t>Gaeilge</a:t>
            </a:r>
            <a:r>
              <a:rPr lang="fr-CA" sz="6000" dirty="0"/>
              <a:t> </a:t>
            </a:r>
            <a:r>
              <a:rPr lang="fr-CA" sz="6000" dirty="0" err="1"/>
              <a:t>atá</a:t>
            </a:r>
            <a:r>
              <a:rPr lang="fr-CA" sz="6000" dirty="0"/>
              <a:t> </a:t>
            </a:r>
            <a:r>
              <a:rPr lang="fr-CA" sz="6000" dirty="0" err="1"/>
              <a:t>ar</a:t>
            </a:r>
            <a:r>
              <a:rPr lang="fr-CA" sz="6000" dirty="0"/>
              <a:t> ‘</a:t>
            </a:r>
            <a:r>
              <a:rPr lang="fr-CA" sz="6000" dirty="0" err="1"/>
              <a:t>Hallowe’en</a:t>
            </a:r>
            <a:r>
              <a:rPr lang="fr-CA" sz="6000" dirty="0"/>
              <a:t>’?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69DB3D7-2C88-5E05-CBCC-847211513FB1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784230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6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4</a:t>
            </a:r>
          </a:p>
          <a:p>
            <a:pPr marL="0" indent="0">
              <a:buNone/>
            </a:pPr>
            <a:r>
              <a:rPr lang="fr-CA" sz="6000" dirty="0"/>
              <a:t>If you get a coin in a slice of Barm Brack, what does that mean?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E287480-3F8E-8C13-DB1F-3C9F0B27D1B7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784230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6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5</a:t>
            </a:r>
          </a:p>
          <a:p>
            <a:pPr marL="0" indent="0">
              <a:buNone/>
            </a:pPr>
            <a:r>
              <a:rPr lang="fr-CA" sz="6000" dirty="0"/>
              <a:t>What is the word for a </a:t>
            </a:r>
            <a:r>
              <a:rPr lang="fr-CA" sz="6000" dirty="0" err="1"/>
              <a:t>witch’s</a:t>
            </a:r>
            <a:r>
              <a:rPr lang="fr-CA" sz="6000" dirty="0"/>
              <a:t> black pot?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E60C0ED-7B41-3EA5-D6E0-85CBBF1598E5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784230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6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6</a:t>
            </a:r>
          </a:p>
          <a:p>
            <a:pPr marL="0" indent="0">
              <a:buNone/>
            </a:pPr>
            <a:r>
              <a:rPr lang="fr-CA" sz="4800" dirty="0" err="1"/>
              <a:t>Which</a:t>
            </a:r>
            <a:r>
              <a:rPr lang="fr-CA" sz="4800" dirty="0"/>
              <a:t> of </a:t>
            </a:r>
            <a:r>
              <a:rPr lang="fr-CA" sz="4800" dirty="0" err="1"/>
              <a:t>these</a:t>
            </a:r>
            <a:r>
              <a:rPr lang="fr-CA" sz="4800" dirty="0"/>
              <a:t> is a leg </a:t>
            </a:r>
            <a:r>
              <a:rPr lang="fr-CA" sz="4800" dirty="0" err="1"/>
              <a:t>bone</a:t>
            </a:r>
            <a:r>
              <a:rPr lang="fr-CA" sz="4800" dirty="0"/>
              <a:t> in a skeleton: (a) </a:t>
            </a:r>
            <a:r>
              <a:rPr lang="fr-CA" sz="4800" dirty="0" err="1"/>
              <a:t>femur</a:t>
            </a:r>
            <a:r>
              <a:rPr lang="fr-CA" sz="4800" dirty="0"/>
              <a:t> (b) </a:t>
            </a:r>
            <a:r>
              <a:rPr lang="fr-CA" sz="4800" dirty="0" err="1"/>
              <a:t>feline</a:t>
            </a:r>
            <a:r>
              <a:rPr lang="fr-CA" sz="4800" dirty="0"/>
              <a:t> (c) forage?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5DE9F6B-025B-610B-5BA5-28A72148CB74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784230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2124075" y="206375"/>
            <a:ext cx="6562725" cy="857250"/>
          </a:xfrm>
        </p:spPr>
        <p:txBody>
          <a:bodyPr/>
          <a:lstStyle/>
          <a:p>
            <a:pPr algn="l"/>
            <a:r>
              <a:rPr lang="fr-CA" b="1" dirty="0">
                <a:latin typeface="+mn-lt"/>
              </a:rPr>
              <a:t>Hallowe’en Joke 10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2124075" y="1200150"/>
            <a:ext cx="6562725" cy="3394075"/>
          </a:xfrm>
        </p:spPr>
        <p:txBody>
          <a:bodyPr/>
          <a:lstStyle/>
          <a:p>
            <a:pPr marL="0" indent="0">
              <a:buNone/>
            </a:pPr>
            <a:r>
              <a:rPr lang="fr-CA" sz="5600" dirty="0"/>
              <a:t>What do the birds sing on Hallowe’en?</a:t>
            </a:r>
          </a:p>
          <a:p>
            <a:pPr marL="0" indent="0">
              <a:buNone/>
            </a:pPr>
            <a:r>
              <a:rPr lang="fr-CA" sz="6000" b="1" dirty="0">
                <a:solidFill>
                  <a:srgbClr val="FFC000"/>
                </a:solidFill>
              </a:rPr>
              <a:t>Twick or Tweet!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F58EC50-BB29-675A-4ABA-9DCBB4178BA1}"/>
              </a:ext>
            </a:extLst>
          </p:cNvPr>
          <p:cNvSpPr txBox="1"/>
          <p:nvPr/>
        </p:nvSpPr>
        <p:spPr>
          <a:xfrm>
            <a:off x="3569233" y="4759932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2449281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CA" sz="9600" b="1" dirty="0"/>
              <a:t>Round 5 </a:t>
            </a:r>
            <a:r>
              <a:rPr lang="fr-CA" sz="9600" b="1" dirty="0" err="1"/>
              <a:t>Answers</a:t>
            </a:r>
            <a:endParaRPr lang="fr-CA" sz="9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370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5 </a:t>
            </a:r>
            <a:r>
              <a:rPr lang="fr-CA" sz="5400" b="1" dirty="0" err="1">
                <a:latin typeface="+mn-lt"/>
              </a:rPr>
              <a:t>Answers</a:t>
            </a:r>
            <a:endParaRPr lang="fr-CA" sz="5400" b="1" dirty="0">
              <a:latin typeface="+mn-lt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1  </a:t>
            </a:r>
          </a:p>
          <a:p>
            <a:pPr marL="0" indent="0">
              <a:buNone/>
            </a:pPr>
            <a:r>
              <a:rPr lang="fr-CA" dirty="0"/>
              <a:t>‘Day of the Dead’ or ‘Dia de Los </a:t>
            </a:r>
            <a:r>
              <a:rPr lang="fr-CA" dirty="0" err="1"/>
              <a:t>Muertos</a:t>
            </a:r>
            <a:r>
              <a:rPr lang="fr-CA" dirty="0"/>
              <a:t>’ is a </a:t>
            </a:r>
            <a:r>
              <a:rPr lang="fr-CA" dirty="0" err="1"/>
              <a:t>holiday</a:t>
            </a:r>
            <a:r>
              <a:rPr lang="fr-CA" dirty="0"/>
              <a:t> </a:t>
            </a:r>
            <a:r>
              <a:rPr lang="fr-CA" dirty="0" err="1"/>
              <a:t>near</a:t>
            </a:r>
            <a:r>
              <a:rPr lang="fr-CA" dirty="0"/>
              <a:t> Hallowe’en in </a:t>
            </a:r>
            <a:r>
              <a:rPr lang="fr-CA" dirty="0" err="1"/>
              <a:t>which</a:t>
            </a:r>
            <a:r>
              <a:rPr lang="fr-CA" dirty="0"/>
              <a:t> country: (a) Mexico (b) </a:t>
            </a:r>
            <a:r>
              <a:rPr lang="fr-CA" dirty="0" err="1"/>
              <a:t>Italy</a:t>
            </a:r>
            <a:r>
              <a:rPr lang="fr-CA" dirty="0"/>
              <a:t> (c) Spain?</a:t>
            </a:r>
          </a:p>
          <a:p>
            <a:pPr marL="0" indent="0" algn="ctr">
              <a:buNone/>
            </a:pPr>
            <a:r>
              <a:rPr lang="fr-CA" sz="6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Mexico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065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5 </a:t>
            </a:r>
            <a:r>
              <a:rPr lang="fr-CA" sz="5400" b="1" dirty="0" err="1">
                <a:latin typeface="+mn-lt"/>
              </a:rPr>
              <a:t>Answers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2  </a:t>
            </a:r>
          </a:p>
          <a:p>
            <a:pPr marL="0" indent="0">
              <a:buNone/>
            </a:pPr>
            <a:r>
              <a:rPr lang="fr-CA" sz="5400" dirty="0"/>
              <a:t>What singer sang the zombie </a:t>
            </a:r>
            <a:r>
              <a:rPr lang="fr-CA" sz="5400" dirty="0" err="1"/>
              <a:t>song</a:t>
            </a:r>
            <a:r>
              <a:rPr lang="fr-CA" sz="5400" dirty="0"/>
              <a:t> ‘Thriller’?</a:t>
            </a:r>
          </a:p>
          <a:p>
            <a:pPr marL="0" indent="0" algn="ctr">
              <a:buNone/>
            </a:pPr>
            <a:r>
              <a:rPr lang="fr-CA" sz="6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Michael Jackson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0F5FC49-2D53-7E08-42F7-D8844FACA536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392368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5 </a:t>
            </a:r>
            <a:r>
              <a:rPr lang="fr-CA" sz="5400" b="1" dirty="0" err="1">
                <a:latin typeface="+mn-lt"/>
              </a:rPr>
              <a:t>Answers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3  </a:t>
            </a:r>
          </a:p>
          <a:p>
            <a:pPr marL="0" indent="0">
              <a:buNone/>
            </a:pPr>
            <a:r>
              <a:rPr lang="fr-CA" sz="4000" dirty="0"/>
              <a:t>True or False: the first Hallowe’en </a:t>
            </a:r>
            <a:r>
              <a:rPr lang="fr-CA" sz="4000" dirty="0" err="1"/>
              <a:t>Lanterns</a:t>
            </a:r>
            <a:r>
              <a:rPr lang="fr-CA" sz="4000" dirty="0"/>
              <a:t> </a:t>
            </a:r>
            <a:r>
              <a:rPr lang="fr-CA" sz="4000" dirty="0" err="1"/>
              <a:t>were</a:t>
            </a:r>
            <a:r>
              <a:rPr lang="fr-CA" sz="4000" dirty="0"/>
              <a:t> </a:t>
            </a:r>
            <a:r>
              <a:rPr lang="fr-CA" sz="4000" dirty="0" err="1"/>
              <a:t>carved</a:t>
            </a:r>
            <a:r>
              <a:rPr lang="fr-CA" sz="4000" dirty="0"/>
              <a:t> out of </a:t>
            </a:r>
            <a:r>
              <a:rPr lang="fr-CA" sz="4000" dirty="0" err="1"/>
              <a:t>turnips</a:t>
            </a:r>
            <a:r>
              <a:rPr lang="fr-CA" sz="4000" dirty="0"/>
              <a:t>?</a:t>
            </a:r>
          </a:p>
          <a:p>
            <a:pPr marL="0" indent="0" algn="ctr">
              <a:buNone/>
            </a:pPr>
            <a:r>
              <a:rPr lang="fr-CA" sz="6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True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1229D64-7B4E-1AB7-86B8-42C7FF7BD5B4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295741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5 </a:t>
            </a:r>
            <a:r>
              <a:rPr lang="fr-CA" sz="5400" b="1" dirty="0" err="1">
                <a:latin typeface="+mn-lt"/>
              </a:rPr>
              <a:t>Answers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4 </a:t>
            </a:r>
          </a:p>
          <a:p>
            <a:pPr marL="0" indent="0">
              <a:buNone/>
            </a:pPr>
            <a:r>
              <a:rPr lang="fr-CA" sz="4000" dirty="0"/>
              <a:t>What </a:t>
            </a:r>
            <a:r>
              <a:rPr lang="fr-CA" sz="4000" dirty="0" err="1"/>
              <a:t>two</a:t>
            </a:r>
            <a:r>
              <a:rPr lang="fr-CA" sz="4000" dirty="0"/>
              <a:t> </a:t>
            </a:r>
            <a:r>
              <a:rPr lang="fr-CA" sz="4000" dirty="0" err="1"/>
              <a:t>colours</a:t>
            </a:r>
            <a:r>
              <a:rPr lang="fr-CA" sz="4000" dirty="0"/>
              <a:t> are </a:t>
            </a:r>
            <a:r>
              <a:rPr lang="fr-CA" sz="4000" dirty="0" err="1"/>
              <a:t>considered</a:t>
            </a:r>
            <a:r>
              <a:rPr lang="fr-CA" sz="4000" dirty="0"/>
              <a:t> to be Hallowe’en </a:t>
            </a:r>
            <a:r>
              <a:rPr lang="fr-CA" sz="4000" dirty="0" err="1"/>
              <a:t>colours</a:t>
            </a:r>
            <a:r>
              <a:rPr lang="fr-CA" sz="4000" dirty="0"/>
              <a:t>?</a:t>
            </a:r>
          </a:p>
          <a:p>
            <a:pPr marL="0" indent="0" algn="ctr">
              <a:buNone/>
            </a:pPr>
            <a:r>
              <a:rPr lang="fr-CA" sz="6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Black and Orange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58FD6B6-5CF0-F884-BD33-2CF9574E60B2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3647405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1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4</a:t>
            </a:r>
          </a:p>
          <a:p>
            <a:pPr marL="0" indent="0">
              <a:buNone/>
            </a:pPr>
            <a:r>
              <a:rPr lang="fr-CA" sz="4400" dirty="0"/>
              <a:t>True or False: as well as being orange in colour, pumpkins can also be green, yellow, red, white or blue?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174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5 </a:t>
            </a:r>
            <a:r>
              <a:rPr lang="fr-CA" sz="5400" b="1" dirty="0" err="1">
                <a:latin typeface="+mn-lt"/>
              </a:rPr>
              <a:t>Answers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5  </a:t>
            </a:r>
          </a:p>
          <a:p>
            <a:pPr marL="0" indent="0">
              <a:buNone/>
            </a:pPr>
            <a:r>
              <a:rPr lang="fr-CA" dirty="0"/>
              <a:t>A Garda stops a </a:t>
            </a:r>
            <a:r>
              <a:rPr lang="fr-CA" dirty="0" err="1"/>
              <a:t>witch</a:t>
            </a:r>
            <a:r>
              <a:rPr lang="fr-CA" dirty="0"/>
              <a:t> on </a:t>
            </a:r>
            <a:r>
              <a:rPr lang="fr-CA" dirty="0" err="1"/>
              <a:t>her</a:t>
            </a:r>
            <a:r>
              <a:rPr lang="fr-CA" dirty="0"/>
              <a:t> </a:t>
            </a:r>
            <a:r>
              <a:rPr lang="fr-CA" dirty="0" err="1"/>
              <a:t>broom</a:t>
            </a:r>
            <a:r>
              <a:rPr lang="fr-CA" dirty="0"/>
              <a:t> in a 60Km/h zone </a:t>
            </a:r>
            <a:r>
              <a:rPr lang="fr-CA" dirty="0" err="1"/>
              <a:t>doing</a:t>
            </a:r>
            <a:r>
              <a:rPr lang="fr-CA" dirty="0"/>
              <a:t> 2½ times the speed </a:t>
            </a:r>
            <a:r>
              <a:rPr lang="fr-CA" dirty="0" err="1"/>
              <a:t>limit</a:t>
            </a:r>
            <a:r>
              <a:rPr lang="fr-CA" dirty="0"/>
              <a:t>. At </a:t>
            </a:r>
            <a:r>
              <a:rPr lang="fr-CA" dirty="0" err="1"/>
              <a:t>what</a:t>
            </a:r>
            <a:r>
              <a:rPr lang="fr-CA" dirty="0"/>
              <a:t> speed </a:t>
            </a:r>
            <a:r>
              <a:rPr lang="fr-CA" dirty="0" err="1"/>
              <a:t>was</a:t>
            </a:r>
            <a:r>
              <a:rPr lang="fr-CA" dirty="0"/>
              <a:t> </a:t>
            </a:r>
            <a:r>
              <a:rPr lang="fr-CA" dirty="0" err="1"/>
              <a:t>she</a:t>
            </a:r>
            <a:r>
              <a:rPr lang="fr-CA" dirty="0"/>
              <a:t> travelling?</a:t>
            </a:r>
          </a:p>
          <a:p>
            <a:pPr marL="0" indent="0" algn="ctr">
              <a:buNone/>
            </a:pPr>
            <a:r>
              <a:rPr lang="fr-CA" sz="6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150Km/h</a:t>
            </a:r>
          </a:p>
          <a:p>
            <a:pPr marL="0" indent="0">
              <a:buNone/>
            </a:pPr>
            <a:endParaRPr lang="fr-CA" sz="4800" dirty="0">
              <a:latin typeface="Comic Sans MS" pitchFamily="66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6ABD3B9-A2F4-3976-E041-3E32EB89FCFE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2678361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5 </a:t>
            </a:r>
            <a:r>
              <a:rPr lang="fr-CA" sz="5400" b="1" dirty="0" err="1">
                <a:latin typeface="+mn-lt"/>
              </a:rPr>
              <a:t>Answers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6  </a:t>
            </a:r>
          </a:p>
          <a:p>
            <a:pPr marL="0" indent="0">
              <a:buNone/>
            </a:pPr>
            <a:r>
              <a:rPr lang="fr-CA" sz="4000" dirty="0"/>
              <a:t>In the JK Rowling books, </a:t>
            </a:r>
            <a:r>
              <a:rPr lang="fr-CA" sz="4000" dirty="0" err="1"/>
              <a:t>what</a:t>
            </a:r>
            <a:r>
              <a:rPr lang="fr-CA" sz="4000" dirty="0"/>
              <a:t> Lord is the </a:t>
            </a:r>
            <a:r>
              <a:rPr lang="fr-CA" sz="4000" dirty="0" err="1"/>
              <a:t>archenemy</a:t>
            </a:r>
            <a:r>
              <a:rPr lang="fr-CA" sz="4000" dirty="0"/>
              <a:t> of Harry Potter?</a:t>
            </a:r>
          </a:p>
          <a:p>
            <a:pPr marL="0" indent="0" algn="ctr">
              <a:buNone/>
            </a:pPr>
            <a:r>
              <a:rPr lang="fr-CA" sz="6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Lord </a:t>
            </a:r>
            <a:r>
              <a:rPr lang="fr-CA" sz="6000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Voldemort</a:t>
            </a:r>
            <a:endParaRPr lang="fr-CA" sz="60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fr-CA" sz="4800" dirty="0">
              <a:latin typeface="Comic Sans MS" pitchFamily="66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36649C7-BD3D-423B-8A69-1B4A5E55E9B5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3542195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2124075" y="206375"/>
            <a:ext cx="6562725" cy="857250"/>
          </a:xfrm>
        </p:spPr>
        <p:txBody>
          <a:bodyPr/>
          <a:lstStyle/>
          <a:p>
            <a:pPr algn="l"/>
            <a:r>
              <a:rPr lang="fr-CA" b="1" dirty="0">
                <a:latin typeface="+mn-lt"/>
              </a:rPr>
              <a:t>Hallowe’en Joke 11 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2124075" y="1200150"/>
            <a:ext cx="6562725" cy="3394075"/>
          </a:xfrm>
        </p:spPr>
        <p:txBody>
          <a:bodyPr/>
          <a:lstStyle/>
          <a:p>
            <a:pPr marL="0" indent="0">
              <a:buNone/>
            </a:pPr>
            <a:r>
              <a:rPr lang="fr-CA" sz="4800" dirty="0"/>
              <a:t>What is the </a:t>
            </a:r>
            <a:r>
              <a:rPr lang="fr-CA" sz="4800" dirty="0" err="1"/>
              <a:t>problem</a:t>
            </a:r>
            <a:r>
              <a:rPr lang="fr-CA" sz="4800" dirty="0"/>
              <a:t> </a:t>
            </a:r>
            <a:r>
              <a:rPr lang="fr-CA" sz="4800" dirty="0" err="1"/>
              <a:t>with</a:t>
            </a:r>
            <a:r>
              <a:rPr lang="fr-CA" sz="4800" dirty="0"/>
              <a:t> </a:t>
            </a:r>
            <a:r>
              <a:rPr lang="fr-CA" sz="4800" dirty="0" err="1"/>
              <a:t>twin</a:t>
            </a:r>
            <a:r>
              <a:rPr lang="fr-CA" sz="4800" dirty="0"/>
              <a:t> </a:t>
            </a:r>
            <a:r>
              <a:rPr lang="fr-CA" sz="4800" dirty="0" err="1"/>
              <a:t>witches</a:t>
            </a:r>
            <a:r>
              <a:rPr lang="fr-CA" sz="4800" dirty="0"/>
              <a:t>?</a:t>
            </a:r>
          </a:p>
          <a:p>
            <a:pPr marL="0" indent="0">
              <a:buNone/>
            </a:pPr>
            <a:r>
              <a:rPr lang="fr-CA" sz="4800" b="1" dirty="0">
                <a:solidFill>
                  <a:srgbClr val="FFC000"/>
                </a:solidFill>
              </a:rPr>
              <a:t>You </a:t>
            </a:r>
            <a:r>
              <a:rPr lang="fr-CA" sz="4800" b="1" dirty="0" err="1">
                <a:solidFill>
                  <a:srgbClr val="FFC000"/>
                </a:solidFill>
              </a:rPr>
              <a:t>never</a:t>
            </a:r>
            <a:r>
              <a:rPr lang="fr-CA" sz="4800" b="1" dirty="0">
                <a:solidFill>
                  <a:srgbClr val="FFC000"/>
                </a:solidFill>
              </a:rPr>
              <a:t> know </a:t>
            </a:r>
            <a:r>
              <a:rPr lang="fr-CA" sz="4800" b="1" dirty="0" err="1">
                <a:solidFill>
                  <a:srgbClr val="FFC000"/>
                </a:solidFill>
              </a:rPr>
              <a:t>which</a:t>
            </a:r>
            <a:r>
              <a:rPr lang="fr-CA" sz="4800" b="1" dirty="0">
                <a:solidFill>
                  <a:srgbClr val="FFC000"/>
                </a:solidFill>
              </a:rPr>
              <a:t> </a:t>
            </a:r>
            <a:r>
              <a:rPr lang="fr-CA" sz="4800" b="1" dirty="0" err="1">
                <a:solidFill>
                  <a:srgbClr val="FFC000"/>
                </a:solidFill>
              </a:rPr>
              <a:t>witch</a:t>
            </a:r>
            <a:r>
              <a:rPr lang="fr-CA" sz="4800" b="1" dirty="0">
                <a:solidFill>
                  <a:srgbClr val="FFC000"/>
                </a:solidFill>
              </a:rPr>
              <a:t> is </a:t>
            </a:r>
            <a:r>
              <a:rPr lang="fr-CA" sz="4800" b="1" dirty="0" err="1">
                <a:solidFill>
                  <a:srgbClr val="FFC000"/>
                </a:solidFill>
              </a:rPr>
              <a:t>which</a:t>
            </a:r>
            <a:r>
              <a:rPr lang="fr-CA" sz="4800" b="1" dirty="0">
                <a:solidFill>
                  <a:srgbClr val="FFC000"/>
                </a:solidFill>
              </a:rPr>
              <a:t>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79912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924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fr-CA" sz="2000" b="1" dirty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fr-CA" sz="13000" b="1" dirty="0"/>
              <a:t>Round 7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653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7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1</a:t>
            </a:r>
          </a:p>
          <a:p>
            <a:pPr marL="0" indent="0">
              <a:buNone/>
            </a:pPr>
            <a:r>
              <a:rPr lang="fr-CA" sz="4000" dirty="0"/>
              <a:t>At a Hallowe’en party </a:t>
            </a:r>
            <a:r>
              <a:rPr lang="fr-CA" sz="4000" dirty="0" err="1"/>
              <a:t>there</a:t>
            </a:r>
            <a:r>
              <a:rPr lang="fr-CA" sz="4000" dirty="0"/>
              <a:t> </a:t>
            </a:r>
            <a:r>
              <a:rPr lang="fr-CA" sz="4000" dirty="0" err="1"/>
              <a:t>were</a:t>
            </a:r>
            <a:r>
              <a:rPr lang="fr-CA" sz="4000" dirty="0"/>
              <a:t> 9 </a:t>
            </a:r>
            <a:r>
              <a:rPr lang="fr-CA" sz="4000" dirty="0" err="1"/>
              <a:t>ghosts</a:t>
            </a:r>
            <a:r>
              <a:rPr lang="fr-CA" sz="4000" dirty="0"/>
              <a:t>, 13 goblins, 15 </a:t>
            </a:r>
            <a:r>
              <a:rPr lang="fr-CA" sz="4000" dirty="0" err="1"/>
              <a:t>witches</a:t>
            </a:r>
            <a:r>
              <a:rPr lang="fr-CA" sz="4000" dirty="0"/>
              <a:t> and 23 vampires. How </a:t>
            </a:r>
            <a:r>
              <a:rPr lang="fr-CA" sz="4000" dirty="0" err="1"/>
              <a:t>many</a:t>
            </a:r>
            <a:r>
              <a:rPr lang="fr-CA" sz="4000" dirty="0"/>
              <a:t> </a:t>
            </a:r>
            <a:r>
              <a:rPr lang="fr-CA" sz="4000" dirty="0" err="1"/>
              <a:t>were</a:t>
            </a:r>
            <a:r>
              <a:rPr lang="fr-CA" sz="4000" dirty="0"/>
              <a:t> </a:t>
            </a:r>
            <a:r>
              <a:rPr lang="fr-CA" sz="4000" dirty="0" err="1"/>
              <a:t>at</a:t>
            </a:r>
            <a:r>
              <a:rPr lang="fr-CA" sz="4000" dirty="0"/>
              <a:t> the party </a:t>
            </a:r>
            <a:r>
              <a:rPr lang="fr-CA" sz="4000" dirty="0" err="1"/>
              <a:t>altogether</a:t>
            </a:r>
            <a:r>
              <a:rPr lang="fr-CA" sz="4000" dirty="0"/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781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7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2</a:t>
            </a:r>
          </a:p>
          <a:p>
            <a:pPr marL="0" indent="0">
              <a:buNone/>
            </a:pPr>
            <a:r>
              <a:rPr lang="fr-CA" sz="4400" dirty="0" err="1"/>
              <a:t>Which</a:t>
            </a:r>
            <a:r>
              <a:rPr lang="fr-CA" sz="4400" dirty="0"/>
              <a:t> group of people are </a:t>
            </a:r>
            <a:r>
              <a:rPr lang="fr-CA" sz="4400" dirty="0" err="1"/>
              <a:t>believed</a:t>
            </a:r>
            <a:r>
              <a:rPr lang="fr-CA" sz="4400" dirty="0"/>
              <a:t> to have </a:t>
            </a:r>
            <a:r>
              <a:rPr lang="fr-CA" sz="4400" dirty="0" err="1"/>
              <a:t>started</a:t>
            </a:r>
            <a:r>
              <a:rPr lang="fr-CA" sz="4400" dirty="0"/>
              <a:t> Hallowe’en? (a) Vikings (b) </a:t>
            </a:r>
            <a:r>
              <a:rPr lang="fr-CA" sz="4400" dirty="0" err="1"/>
              <a:t>Celts</a:t>
            </a:r>
            <a:r>
              <a:rPr lang="fr-CA" sz="4400" dirty="0"/>
              <a:t> (c) </a:t>
            </a:r>
            <a:r>
              <a:rPr lang="fr-CA" sz="4400" dirty="0" err="1"/>
              <a:t>Normans</a:t>
            </a:r>
            <a:endParaRPr lang="fr-CA" sz="4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F32760F-0221-9C3D-BC2E-D322428744BA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1971381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7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3</a:t>
            </a:r>
          </a:p>
          <a:p>
            <a:pPr marL="0" indent="0">
              <a:buNone/>
            </a:pPr>
            <a:r>
              <a:rPr lang="fr-CA" sz="4800" dirty="0"/>
              <a:t>Name the </a:t>
            </a:r>
            <a:r>
              <a:rPr lang="fr-CA" sz="4800" dirty="0" err="1"/>
              <a:t>female</a:t>
            </a:r>
            <a:r>
              <a:rPr lang="fr-CA" sz="4800" dirty="0"/>
              <a:t> Irish </a:t>
            </a:r>
            <a:r>
              <a:rPr lang="fr-CA" sz="4800" dirty="0" err="1"/>
              <a:t>ghost</a:t>
            </a:r>
            <a:r>
              <a:rPr lang="fr-CA" sz="4800" dirty="0"/>
              <a:t> </a:t>
            </a:r>
            <a:r>
              <a:rPr lang="fr-CA" sz="4800" dirty="0" err="1"/>
              <a:t>said</a:t>
            </a:r>
            <a:r>
              <a:rPr lang="fr-CA" sz="4800" dirty="0"/>
              <a:t> to </a:t>
            </a:r>
            <a:r>
              <a:rPr lang="fr-CA" sz="4800" dirty="0" err="1"/>
              <a:t>roam</a:t>
            </a:r>
            <a:r>
              <a:rPr lang="fr-CA" sz="4800" dirty="0"/>
              <a:t> the </a:t>
            </a:r>
            <a:r>
              <a:rPr lang="fr-CA" sz="4800" dirty="0" err="1"/>
              <a:t>countryside</a:t>
            </a:r>
            <a:r>
              <a:rPr lang="fr-CA" sz="4800" dirty="0"/>
              <a:t> </a:t>
            </a:r>
            <a:r>
              <a:rPr lang="fr-CA" sz="4800" dirty="0" err="1"/>
              <a:t>scaring</a:t>
            </a:r>
            <a:r>
              <a:rPr lang="fr-CA" sz="4800" dirty="0"/>
              <a:t> people?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D0126A3-58AB-D09A-A083-CE53C1FD6619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1971381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7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4</a:t>
            </a:r>
          </a:p>
          <a:p>
            <a:pPr marL="0" indent="0">
              <a:buNone/>
            </a:pPr>
            <a:r>
              <a:rPr lang="fr-CA" sz="5400" dirty="0"/>
              <a:t>True or False: Hallowe’en is on the </a:t>
            </a:r>
            <a:r>
              <a:rPr lang="fr-CA" sz="5400" dirty="0" err="1"/>
              <a:t>same</a:t>
            </a:r>
            <a:r>
              <a:rPr lang="fr-CA" sz="5400" dirty="0"/>
              <a:t> </a:t>
            </a:r>
            <a:r>
              <a:rPr lang="fr-CA" sz="5400" b="1" u="sng" dirty="0" err="1"/>
              <a:t>day</a:t>
            </a:r>
            <a:r>
              <a:rPr lang="fr-CA" sz="5400" dirty="0"/>
              <a:t> </a:t>
            </a:r>
            <a:r>
              <a:rPr lang="fr-CA" sz="5400" dirty="0" err="1"/>
              <a:t>each</a:t>
            </a:r>
            <a:r>
              <a:rPr lang="fr-CA" sz="5400" dirty="0"/>
              <a:t> </a:t>
            </a:r>
            <a:r>
              <a:rPr lang="fr-CA" sz="5400" dirty="0" err="1"/>
              <a:t>year</a:t>
            </a:r>
            <a:r>
              <a:rPr lang="fr-CA" sz="5400" dirty="0"/>
              <a:t>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D341F98-B6B4-6C3A-2505-FA0A5F94D138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1971381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7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5</a:t>
            </a:r>
          </a:p>
          <a:p>
            <a:pPr marL="0" indent="0">
              <a:buNone/>
            </a:pPr>
            <a:r>
              <a:rPr lang="fr-CA" sz="4000" dirty="0"/>
              <a:t>Guess the Hallowe’en </a:t>
            </a:r>
            <a:r>
              <a:rPr lang="fr-CA" sz="4000" dirty="0" err="1"/>
              <a:t>number</a:t>
            </a:r>
            <a:r>
              <a:rPr lang="fr-CA" sz="4000" dirty="0"/>
              <a:t>: It is </a:t>
            </a:r>
            <a:r>
              <a:rPr lang="fr-CA" sz="4000" dirty="0" err="1"/>
              <a:t>less</a:t>
            </a:r>
            <a:r>
              <a:rPr lang="fr-CA" sz="4000" dirty="0"/>
              <a:t> </a:t>
            </a:r>
            <a:r>
              <a:rPr lang="fr-CA" sz="4000" dirty="0" err="1"/>
              <a:t>than</a:t>
            </a:r>
            <a:r>
              <a:rPr lang="fr-CA" sz="4000" dirty="0"/>
              <a:t> 25. The </a:t>
            </a:r>
            <a:r>
              <a:rPr lang="fr-CA" sz="4000" dirty="0" err="1"/>
              <a:t>units</a:t>
            </a:r>
            <a:r>
              <a:rPr lang="fr-CA" sz="4000" dirty="0"/>
              <a:t> digit is </a:t>
            </a:r>
            <a:r>
              <a:rPr lang="fr-CA" sz="4000" dirty="0" err="1"/>
              <a:t>twice</a:t>
            </a:r>
            <a:r>
              <a:rPr lang="fr-CA" sz="4000" dirty="0"/>
              <a:t> the </a:t>
            </a:r>
            <a:r>
              <a:rPr lang="fr-CA" sz="4000" dirty="0" err="1"/>
              <a:t>tens</a:t>
            </a:r>
            <a:r>
              <a:rPr lang="fr-CA" sz="4000" dirty="0"/>
              <a:t> digit. The </a:t>
            </a:r>
            <a:r>
              <a:rPr lang="fr-CA" sz="4000" dirty="0" err="1"/>
              <a:t>two</a:t>
            </a:r>
            <a:r>
              <a:rPr lang="fr-CA" sz="4000" dirty="0"/>
              <a:t> digits </a:t>
            </a:r>
            <a:r>
              <a:rPr lang="fr-CA" sz="4000" dirty="0" err="1"/>
              <a:t>add</a:t>
            </a:r>
            <a:r>
              <a:rPr lang="fr-CA" sz="4000" dirty="0"/>
              <a:t> up to an </a:t>
            </a:r>
            <a:r>
              <a:rPr lang="fr-CA" sz="4000" dirty="0" err="1"/>
              <a:t>even</a:t>
            </a:r>
            <a:r>
              <a:rPr lang="fr-CA" sz="4000" dirty="0"/>
              <a:t> </a:t>
            </a:r>
            <a:r>
              <a:rPr lang="fr-CA" sz="4000" dirty="0" err="1"/>
              <a:t>number</a:t>
            </a:r>
            <a:r>
              <a:rPr lang="fr-CA" sz="4000" dirty="0"/>
              <a:t>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6678BE9-A3EC-D0DC-0F46-09C4C5B66003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1971381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5400" b="1" dirty="0">
                <a:latin typeface="+mn-lt"/>
              </a:rPr>
              <a:t>Round 7</a:t>
            </a:r>
            <a:endParaRPr lang="fr-CA" sz="5400" b="1" dirty="0">
              <a:latin typeface="Comic Sans MS" pitchFamily="66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Question 6</a:t>
            </a:r>
          </a:p>
          <a:p>
            <a:pPr marL="0" indent="0">
              <a:buNone/>
            </a:pPr>
            <a:r>
              <a:rPr lang="fr-CA" sz="6000" dirty="0"/>
              <a:t>On TV, </a:t>
            </a:r>
            <a:r>
              <a:rPr lang="fr-CA" sz="6000" dirty="0" err="1"/>
              <a:t>what</a:t>
            </a:r>
            <a:r>
              <a:rPr lang="fr-CA" sz="6000" dirty="0"/>
              <a:t> girl </a:t>
            </a:r>
            <a:r>
              <a:rPr lang="fr-CA" sz="6000" dirty="0" err="1"/>
              <a:t>was</a:t>
            </a:r>
            <a:r>
              <a:rPr lang="fr-CA" sz="6000" dirty="0"/>
              <a:t> also </a:t>
            </a:r>
            <a:r>
              <a:rPr lang="fr-CA" sz="6000" dirty="0" err="1"/>
              <a:t>known</a:t>
            </a:r>
            <a:r>
              <a:rPr lang="fr-CA" sz="6000" dirty="0"/>
              <a:t> as ‘The </a:t>
            </a:r>
            <a:r>
              <a:rPr lang="fr-CA" sz="6000" dirty="0" err="1"/>
              <a:t>Teenage</a:t>
            </a:r>
            <a:r>
              <a:rPr lang="fr-CA" sz="6000" dirty="0"/>
              <a:t> </a:t>
            </a:r>
            <a:r>
              <a:rPr lang="fr-CA" sz="6000" dirty="0" err="1"/>
              <a:t>Witch</a:t>
            </a:r>
            <a:r>
              <a:rPr lang="fr-CA" sz="6000" dirty="0"/>
              <a:t>’?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7885"/>
            <a:ext cx="1619672" cy="410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584810E-31AF-C20B-BEA0-56980C2D5CDC}"/>
              </a:ext>
            </a:extLst>
          </p:cNvPr>
          <p:cNvSpPr txBox="1"/>
          <p:nvPr/>
        </p:nvSpPr>
        <p:spPr>
          <a:xfrm>
            <a:off x="2483768" y="4759934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+mn-lt"/>
              </a:rPr>
              <a:t>© Seomra Ranga 2023 www.seomraranga.com</a:t>
            </a:r>
          </a:p>
        </p:txBody>
      </p:sp>
    </p:spTree>
    <p:extLst>
      <p:ext uri="{BB962C8B-B14F-4D97-AF65-F5344CB8AC3E}">
        <p14:creationId xmlns:p14="http://schemas.microsoft.com/office/powerpoint/2010/main" val="4139139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68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168</Template>
  <TotalTime>626</TotalTime>
  <Words>4418</Words>
  <Application>Microsoft Office PowerPoint</Application>
  <PresentationFormat>On-screen Show (16:9)</PresentationFormat>
  <Paragraphs>786</Paragraphs>
  <Slides>151</Slides>
  <Notes>151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151</vt:i4>
      </vt:variant>
    </vt:vector>
  </HeadingPairs>
  <TitlesOfParts>
    <vt:vector size="155" baseType="lpstr">
      <vt:lpstr>Arial</vt:lpstr>
      <vt:lpstr>Calibri</vt:lpstr>
      <vt:lpstr>Comic Sans MS</vt:lpstr>
      <vt:lpstr>168</vt:lpstr>
      <vt:lpstr>Hallowe’en Table Quiz</vt:lpstr>
      <vt:lpstr>Before You Start</vt:lpstr>
      <vt:lpstr>Before You Start</vt:lpstr>
      <vt:lpstr>PowerPoint Presentation</vt:lpstr>
      <vt:lpstr>PowerPoint Presentation</vt:lpstr>
      <vt:lpstr>Round 1</vt:lpstr>
      <vt:lpstr>Round 1</vt:lpstr>
      <vt:lpstr>Round 1</vt:lpstr>
      <vt:lpstr>Round 1</vt:lpstr>
      <vt:lpstr>Round 1</vt:lpstr>
      <vt:lpstr>Round 1</vt:lpstr>
      <vt:lpstr>Hallowe’en Joke 1</vt:lpstr>
      <vt:lpstr>PowerPoint Presentation</vt:lpstr>
      <vt:lpstr>Round 2</vt:lpstr>
      <vt:lpstr>Round 2</vt:lpstr>
      <vt:lpstr>Round 2</vt:lpstr>
      <vt:lpstr>Round 2</vt:lpstr>
      <vt:lpstr>Round 2</vt:lpstr>
      <vt:lpstr>Round 2</vt:lpstr>
      <vt:lpstr>Hallowe’en Joke 2 </vt:lpstr>
      <vt:lpstr>PowerPoint Presentation</vt:lpstr>
      <vt:lpstr>Round 1 Answers</vt:lpstr>
      <vt:lpstr>Round 1 Answers</vt:lpstr>
      <vt:lpstr>Round 1 Answers</vt:lpstr>
      <vt:lpstr>Round 1 Answers</vt:lpstr>
      <vt:lpstr>Round 1 Answers</vt:lpstr>
      <vt:lpstr>Round 1 Answers</vt:lpstr>
      <vt:lpstr>Hallowe’en Joke 3</vt:lpstr>
      <vt:lpstr>PowerPoint Presentation</vt:lpstr>
      <vt:lpstr>Round 3</vt:lpstr>
      <vt:lpstr>Round 3</vt:lpstr>
      <vt:lpstr>Round 3</vt:lpstr>
      <vt:lpstr>Round 3</vt:lpstr>
      <vt:lpstr>Round 3</vt:lpstr>
      <vt:lpstr>Round 3</vt:lpstr>
      <vt:lpstr>Hallowe’en Joke 4</vt:lpstr>
      <vt:lpstr>PowerPoint Presentation</vt:lpstr>
      <vt:lpstr>Round 2 Answers</vt:lpstr>
      <vt:lpstr>Round 2 Answers</vt:lpstr>
      <vt:lpstr>Round 2 Answers</vt:lpstr>
      <vt:lpstr>Round 2 Answers</vt:lpstr>
      <vt:lpstr>Round 2 Answers</vt:lpstr>
      <vt:lpstr>Round 2 Answers</vt:lpstr>
      <vt:lpstr>Hallowe’en Joke 5 </vt:lpstr>
      <vt:lpstr>PowerPoint Presentation</vt:lpstr>
      <vt:lpstr>Round 4</vt:lpstr>
      <vt:lpstr>Round 4</vt:lpstr>
      <vt:lpstr>Round 4</vt:lpstr>
      <vt:lpstr>Round 4</vt:lpstr>
      <vt:lpstr>Round 4</vt:lpstr>
      <vt:lpstr>Round 4</vt:lpstr>
      <vt:lpstr>Hallowe’en Joke 6 </vt:lpstr>
      <vt:lpstr>PowerPoint Presentation</vt:lpstr>
      <vt:lpstr>Round 3 Answers</vt:lpstr>
      <vt:lpstr>Round 3 Answers</vt:lpstr>
      <vt:lpstr>Round 3 Answers</vt:lpstr>
      <vt:lpstr>Round 3 Answers</vt:lpstr>
      <vt:lpstr>Round 3 Answers</vt:lpstr>
      <vt:lpstr>Round 3 Answers</vt:lpstr>
      <vt:lpstr>Hallowe’en Joke 7 </vt:lpstr>
      <vt:lpstr>PowerPoint Presentation</vt:lpstr>
      <vt:lpstr>Round 5</vt:lpstr>
      <vt:lpstr>Round 5</vt:lpstr>
      <vt:lpstr>Round 5</vt:lpstr>
      <vt:lpstr>Round 5</vt:lpstr>
      <vt:lpstr>Round 5</vt:lpstr>
      <vt:lpstr>Round 5</vt:lpstr>
      <vt:lpstr>Hallowe’en Joke 8</vt:lpstr>
      <vt:lpstr>PowerPoint Presentation</vt:lpstr>
      <vt:lpstr>Round 4 Answers</vt:lpstr>
      <vt:lpstr>Round 4 Answers</vt:lpstr>
      <vt:lpstr>Round 4 Answers</vt:lpstr>
      <vt:lpstr>Round 4 Answers</vt:lpstr>
      <vt:lpstr>Round 4 Answers</vt:lpstr>
      <vt:lpstr>Round 4 Answers</vt:lpstr>
      <vt:lpstr>Hallowe’en Joke 9</vt:lpstr>
      <vt:lpstr>PowerPoint Presentation</vt:lpstr>
      <vt:lpstr>Round 6</vt:lpstr>
      <vt:lpstr>Round 6</vt:lpstr>
      <vt:lpstr>Round 6</vt:lpstr>
      <vt:lpstr>Round 6</vt:lpstr>
      <vt:lpstr>Round 6</vt:lpstr>
      <vt:lpstr>Round 6</vt:lpstr>
      <vt:lpstr>Hallowe’en Joke 10</vt:lpstr>
      <vt:lpstr>PowerPoint Presentation</vt:lpstr>
      <vt:lpstr>Round 5 Answers</vt:lpstr>
      <vt:lpstr>Round 5 Answers</vt:lpstr>
      <vt:lpstr>Round 5 Answers</vt:lpstr>
      <vt:lpstr>Round 5 Answers</vt:lpstr>
      <vt:lpstr>Round 5 Answers</vt:lpstr>
      <vt:lpstr>Round 5 Answers</vt:lpstr>
      <vt:lpstr>Hallowe’en Joke 11 </vt:lpstr>
      <vt:lpstr>PowerPoint Presentation</vt:lpstr>
      <vt:lpstr>Round 7</vt:lpstr>
      <vt:lpstr>Round 7</vt:lpstr>
      <vt:lpstr>Round 7</vt:lpstr>
      <vt:lpstr>Round 7</vt:lpstr>
      <vt:lpstr>Round 7</vt:lpstr>
      <vt:lpstr>Round 7</vt:lpstr>
      <vt:lpstr>Hallowe’en Joke 12 </vt:lpstr>
      <vt:lpstr>PowerPoint Presentation</vt:lpstr>
      <vt:lpstr>Round 6 Answers</vt:lpstr>
      <vt:lpstr>Round 6 Answers</vt:lpstr>
      <vt:lpstr>Round 6 Answers</vt:lpstr>
      <vt:lpstr>Round 6 Answers</vt:lpstr>
      <vt:lpstr>Round 6 Answers</vt:lpstr>
      <vt:lpstr>Round 6 Answers</vt:lpstr>
      <vt:lpstr>Hallowe’en Joke 13 </vt:lpstr>
      <vt:lpstr>PowerPoint Presentation</vt:lpstr>
      <vt:lpstr>Round 8</vt:lpstr>
      <vt:lpstr>Round 8</vt:lpstr>
      <vt:lpstr>Round 8</vt:lpstr>
      <vt:lpstr>Round 8</vt:lpstr>
      <vt:lpstr>Round 8</vt:lpstr>
      <vt:lpstr>Round 8</vt:lpstr>
      <vt:lpstr>Hallowe’en Joke 14 </vt:lpstr>
      <vt:lpstr>PowerPoint Presentation</vt:lpstr>
      <vt:lpstr>Round 7 Answers</vt:lpstr>
      <vt:lpstr>Round 7 Answers</vt:lpstr>
      <vt:lpstr>Round 7 Answers</vt:lpstr>
      <vt:lpstr>Round 7 Answers</vt:lpstr>
      <vt:lpstr>Round 7 Answers</vt:lpstr>
      <vt:lpstr>Round 7 Answers</vt:lpstr>
      <vt:lpstr>Hallowe’en Joke 15</vt:lpstr>
      <vt:lpstr>PowerPoint Presentation</vt:lpstr>
      <vt:lpstr>Round 8 Answers</vt:lpstr>
      <vt:lpstr>Round 8 Answers</vt:lpstr>
      <vt:lpstr>Round 8 Answers</vt:lpstr>
      <vt:lpstr>Round 8 Answers</vt:lpstr>
      <vt:lpstr>Round 8 Answers</vt:lpstr>
      <vt:lpstr>Round 8 Answers</vt:lpstr>
      <vt:lpstr>Hallowe’en Joke 16</vt:lpstr>
      <vt:lpstr>PowerPoint Presentation</vt:lpstr>
      <vt:lpstr>Tie-Break Round</vt:lpstr>
      <vt:lpstr>Tie-Break Round</vt:lpstr>
      <vt:lpstr>Tie-Break Round</vt:lpstr>
      <vt:lpstr>Tie-Break Round</vt:lpstr>
      <vt:lpstr>Tie-Break Round</vt:lpstr>
      <vt:lpstr>Tie-Break Round</vt:lpstr>
      <vt:lpstr>Hallowe’en Joke 17 </vt:lpstr>
      <vt:lpstr>PowerPoint Presentation</vt:lpstr>
      <vt:lpstr>Tie-Break Answers</vt:lpstr>
      <vt:lpstr>Tie-Break Answers</vt:lpstr>
      <vt:lpstr>Tie-Break Answers</vt:lpstr>
      <vt:lpstr>Tie-Break Answers</vt:lpstr>
      <vt:lpstr>Tie-Break Answers</vt:lpstr>
      <vt:lpstr>Tie-Break Answers</vt:lpstr>
      <vt:lpstr>PowerPoint Presentation</vt:lpstr>
      <vt:lpstr>PowerPoint Presentation</vt:lpstr>
      <vt:lpstr>For Your Information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Hallowe’en Table Quiz</dc:title>
  <dc:creator>Windows User</dc:creator>
  <cp:lastModifiedBy>Damien Quinn</cp:lastModifiedBy>
  <cp:revision>88</cp:revision>
  <dcterms:created xsi:type="dcterms:W3CDTF">2012-10-19T20:48:21Z</dcterms:created>
  <dcterms:modified xsi:type="dcterms:W3CDTF">2023-10-25T09:54:05Z</dcterms:modified>
</cp:coreProperties>
</file>