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291" r:id="rId53"/>
    <p:sldId id="29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5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8465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37395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02990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222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6151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3154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38047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7971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4817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06316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9348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AD87D-6C48-4814-B541-BDB9F00F4BA2}" type="datetimeFigureOut">
              <a:rPr lang="en-IE" smtClean="0"/>
              <a:t>15/09/2023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E2226-9176-4A40-9568-35B6FD22531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829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depositphotos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1247D51-4D4A-6FA9-460C-E450FC8E60E7}"/>
              </a:ext>
            </a:extLst>
          </p:cNvPr>
          <p:cNvSpPr txBox="1"/>
          <p:nvPr/>
        </p:nvSpPr>
        <p:spPr>
          <a:xfrm>
            <a:off x="806570" y="319177"/>
            <a:ext cx="75308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/>
              <a:t>Unjumble the Sentences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519846-B3CA-14CD-BC8E-4506EB65BD52}"/>
              </a:ext>
            </a:extLst>
          </p:cNvPr>
          <p:cNvSpPr txBox="1"/>
          <p:nvPr/>
        </p:nvSpPr>
        <p:spPr>
          <a:xfrm>
            <a:off x="129395" y="3491836"/>
            <a:ext cx="8885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E" sz="3200" b="1" dirty="0"/>
              <a:t>There are six jumbled up words in each sentence. Write out the sentence in your copy in the correct order.</a:t>
            </a:r>
          </a:p>
        </p:txBody>
      </p:sp>
    </p:spTree>
    <p:extLst>
      <p:ext uri="{BB962C8B-B14F-4D97-AF65-F5344CB8AC3E}">
        <p14:creationId xmlns:p14="http://schemas.microsoft.com/office/powerpoint/2010/main" val="10147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590580" y="2482959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09692" y="3701207"/>
            <a:ext cx="187527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teeth.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428613" y="381978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21B129-867D-5DB7-D522-7A9D912C33FC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05935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433891" y="2898457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730960" y="3894830"/>
            <a:ext cx="187527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teeth.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325096" y="2898457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730960" y="2898457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028028" y="2898457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028027" y="3894831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5D78F-A56F-BDC2-8FA2-FAB20B907D44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252496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590580" y="2482959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09692" y="3701207"/>
            <a:ext cx="187527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428613" y="381978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551289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2775A-8385-6964-9E0E-29F68EC141E0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6709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717287" y="2898454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2601981" y="2898454"/>
            <a:ext cx="187527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sister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307457" y="3894829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441057" y="2898454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878210" y="289845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601981" y="3894830"/>
            <a:ext cx="1551289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BB7EFA-AC34-5EE3-201C-B56DB25EEB85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27579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224951" y="1500996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60077" y="3581378"/>
            <a:ext cx="1581510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671094" y="3729486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980426" y="3996876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592796" y="2344910"/>
            <a:ext cx="192656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puppy.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890515" y="1513913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7977C-DE14-2BCE-4A12-B86F01CB6E3A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4167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190889" y="2796396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2725947" y="3790234"/>
            <a:ext cx="1581510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456981" y="2796396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989163" y="2796396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464169" y="3790234"/>
            <a:ext cx="1926565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puppy.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723072" y="2796396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34C487-D7D1-EFF5-53B3-1814AA5D9DA7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362780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854016" y="1932272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6745856" y="1761240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733027" y="430264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131526" y="4027098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flag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249284" y="2921956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pole.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890515" y="1513913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067D5-EED6-C6A1-2BD2-43F93A80755B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0576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240363" y="2921956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2580257" y="3906581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920151" y="2921956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580257" y="2921956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flag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240363" y="3906580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pole.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5900470" y="2921956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20062-0533-926A-DE33-414BEAA2DBD9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734687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224951" y="1500996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6409426" y="1677100"/>
            <a:ext cx="166489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copy?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5877464" y="328415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155940" y="3496516"/>
            <a:ext cx="195244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830128" y="4016260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890515" y="1513913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2C9CC-3B37-C911-0E4F-A943CCB30F54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68294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813169" y="3906888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458897" y="3906888"/>
            <a:ext cx="1717616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copy?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104624" y="2922571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98740" y="2922571"/>
            <a:ext cx="195244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813170" y="2922571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458897" y="2922571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3D597C-938F-9A92-A95B-281C0881E52D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86056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224951" y="1500996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635479" y="2472905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ball.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671094" y="3729486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823714" y="3191774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836544" y="267128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890515" y="1513913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47D51-4D4A-6FA9-460C-E450FC8E60E7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</a:t>
            </a:r>
          </a:p>
        </p:txBody>
      </p:sp>
    </p:spTree>
    <p:extLst>
      <p:ext uri="{BB962C8B-B14F-4D97-AF65-F5344CB8AC3E}">
        <p14:creationId xmlns:p14="http://schemas.microsoft.com/office/powerpoint/2010/main" val="28244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224951" y="1500996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158152" y="3385853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671094" y="3729486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paw.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3625971" y="450732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6556079" y="1321270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722297" y="2421405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4CA87-2AFE-15E3-133D-4628F45A0B39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7755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329964" y="3013500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2660283" y="3013500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329963" y="4038608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paw.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660283" y="4041499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990602" y="3013500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Our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5999645" y="301350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5169C-13D2-86F3-5BB2-5EC8C0A471CC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608564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854016" y="1615481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503208" y="3868932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671094" y="3729486"/>
            <a:ext cx="173103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here?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406661" y="1642059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968155" y="4395545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788435" y="306888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8D1C4-58CC-12D8-24B5-86869C5516BF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6902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754232" y="3013501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will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5999645" y="3013501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376938" y="3975342"/>
            <a:ext cx="173103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here?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884236" y="3013501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76938" y="3013501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754231" y="3970352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E81B7-8AEF-9C59-4812-041223A8F269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014537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854016" y="1615481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503208" y="3868932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691230" y="4136147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406661" y="1642059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copy.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968155" y="4395545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3788435" y="306888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BA9A72-DE52-BFB4-EF3F-2D944FEC8AE1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38969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927342" y="3093841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2615269" y="4078909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303118" y="3093841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694182" y="4078908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copy.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615269" y="3093841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064371" y="3093841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55C61-C74E-8D7E-19B6-95B280676E06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955519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866627" y="1837970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shop?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going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972581" y="3564548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0646D7-8A71-002A-E804-2B7C04951547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8558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572000" y="4136164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shop?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330939" y="3166068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going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327487" y="3166068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685198" y="4136164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685198" y="3166068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039457" y="3166068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F6078-D9E0-32E4-D30A-7B99BEB855BF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323065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866627" y="1837970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draw.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972581" y="3564548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Don’t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1741A1-C690-7911-9793-D7B733D18E00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3888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658508" y="3074695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507066" y="4132343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draw.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2776033" y="413234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776033" y="3074695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958260" y="3074695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Don’t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540984" y="3074695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F343C-2FDA-7621-7694-8EE42C87E1EB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5862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114273" y="2524895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478520" y="3582939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ball.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160645" y="2524895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478521" y="252489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796396" y="3582939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blue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796397" y="2524895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47D51-4D4A-6FA9-460C-E450FC8E60E7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68AC40-98F5-7299-EA32-7BF3FD3CAC2C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</a:t>
            </a:r>
          </a:p>
        </p:txBody>
      </p:sp>
    </p:spTree>
    <p:extLst>
      <p:ext uri="{BB962C8B-B14F-4D97-AF65-F5344CB8AC3E}">
        <p14:creationId xmlns:p14="http://schemas.microsoft.com/office/powerpoint/2010/main" val="416411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866627" y="1837970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915065" y="3564548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paint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AB953-EB81-6051-D65F-66E8C2598CF3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18053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622323" y="3980047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2784895" y="2958784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786221" y="2958784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paint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494257" y="2958784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797838" y="3980047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4377" y="2958784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A86CB-8F16-32D7-DEC7-E2744F79C864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2592820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582284" y="3992639"/>
            <a:ext cx="246715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jumping.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7154170" y="1675678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stop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34B72-B01B-5118-DC8E-BE0C5FF02A0B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8612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463211" y="3965978"/>
            <a:ext cx="246715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jumping.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6107501" y="2979345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865513" y="2979345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214484" y="2979345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568757" y="3965978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stop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568757" y="2979345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6A4BF-E62A-CA74-9786-B4B6831484BE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293043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318404" y="3992639"/>
            <a:ext cx="1726721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bike.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7154170" y="1675678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11B91-D425-88FA-D7B3-2756F3263024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3824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501554" y="4152374"/>
            <a:ext cx="1726721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bike.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656806" y="313839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646608" y="3138390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770521" y="3138390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948938" y="3138390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770521" y="4152374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9EEE4-4BD3-9B8B-CCA0-3F21A31EC23F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220033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318404" y="3992639"/>
            <a:ext cx="1726721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Mum,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2224172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sweets?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996023" y="1675678"/>
            <a:ext cx="169940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buy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71D5A-992F-36A2-4C27-A326A3DE178F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41659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913699" y="2973416"/>
            <a:ext cx="1726721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Mum,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659726" y="3965415"/>
            <a:ext cx="2224172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sweets?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2784869" y="3965415"/>
            <a:ext cx="169940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784869" y="297341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660351" y="2973416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503582" y="2973416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buy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A4CB2-6871-BF14-3C1D-65BDCDCA085F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541336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214886" y="3992639"/>
            <a:ext cx="1834551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circus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7154170" y="1675678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05CD59-AF3C-C3E8-5AA4-49CE297B57D1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4933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349984" y="3969027"/>
            <a:ext cx="1834551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circus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383663" y="3972041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today.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42660" y="2969804"/>
            <a:ext cx="154126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182379" y="2969804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349984" y="2969804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079476" y="2969804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513105-9C79-110D-994E-37F1DBE3D4C4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37420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5694899" y="1857872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girl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993449" y="3902999"/>
            <a:ext cx="1836016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shoes.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3175959" y="2805752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3830128" y="4241552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6314536" y="4004275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434088" y="1708506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5B64A-6306-AF42-A2B1-7C83158B253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7DF0F-7E3D-90D5-07B0-D328D69302D9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36717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1318404" y="3992639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37013" y="3286430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849374" y="1675678"/>
            <a:ext cx="184605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leaves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318404" y="1556866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5329692" y="4627719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515902" y="214241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B0028-2507-3C81-9AC5-36A8F7368008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34766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911552" y="3074197"/>
            <a:ext cx="173103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520246" y="4066109"/>
            <a:ext cx="183455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trees.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2889849" y="3074197"/>
            <a:ext cx="184605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leaves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803367" y="3074197"/>
            <a:ext cx="17310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983169" y="3074197"/>
            <a:ext cx="1666331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889849" y="406611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736D7E-29E8-F278-3B73-80D16B0C701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DAAB0-07D8-7056-9275-F519F30E995E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226885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5879841" y="2458917"/>
            <a:ext cx="20449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school.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396098" y="3701207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428613" y="381978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B2D3A-A553-2E71-60DE-DEE51D3409A8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0232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356931" y="4085397"/>
            <a:ext cx="20449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school.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1031796" y="3029152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2687745" y="4080279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5999645" y="3029152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687746" y="3029152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343696" y="3029152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36E944-15D0-5332-CEF8-9C97F45B5622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19238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5879841" y="2458917"/>
            <a:ext cx="20449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396098" y="3701207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zoo.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428613" y="3819783"/>
            <a:ext cx="165101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Tom’s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8B004-A1A6-60BB-5A55-76F36533641B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17985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765705" y="2880368"/>
            <a:ext cx="20449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family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396098" y="3885786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zoo.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867896" y="2880368"/>
            <a:ext cx="165101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Tom’s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765705" y="3885787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6587707" y="2880368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957314" y="2880368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3CD42-F636-A926-1315-476ED6FC5AC7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4212604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228269" y="2598003"/>
            <a:ext cx="23497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monkey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3304855" y="4243412"/>
            <a:ext cx="2534290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bananas.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565972" y="3404263"/>
            <a:ext cx="165101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likes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F91CD-3738-BB36-A710-53B39A8E1C67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36905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318257" y="2935665"/>
            <a:ext cx="23497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monkey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056291" y="4003164"/>
            <a:ext cx="2534290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bananas.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803790" y="2935665"/>
            <a:ext cx="1651017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likes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293566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698740" y="2935665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318257" y="4003165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8EBDEA-9ED2-58CC-2A65-70E3D566FD11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3304133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5975725" y="1858900"/>
            <a:ext cx="20449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kennel.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3565584" y="3252344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997292" y="3252345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133876" y="3156442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565585" y="1858901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98244" y="1858902"/>
            <a:ext cx="1940944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sleeps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58B050-A831-880D-C82D-010119CF60B7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1784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4196864" y="4081641"/>
            <a:ext cx="2044959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kennel.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6289074" y="3053916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2561853" y="4081641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2561854" y="3053916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dog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926844" y="3053916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4196864" y="3053916"/>
            <a:ext cx="1940944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sleeps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44A2A-9853-D989-76DE-F25166EE939C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54228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912356" y="2687411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girl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601226" y="3701207"/>
            <a:ext cx="1836016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shoes.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290095" y="2687411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223486" y="2687411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601226" y="2687411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912355" y="3701208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5ADF5-82BA-2956-C8BE-41485EDDE3E3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767586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133875" y="1858900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3565584" y="3252344"/>
            <a:ext cx="156713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997292" y="3252345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July.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133876" y="3156442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3565585" y="1858901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98244" y="1858902"/>
            <a:ext cx="1940944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0A7D9-66F4-F2BE-2593-B0A000A58EB3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15325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280524" y="2916674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six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698244" y="2916674"/>
            <a:ext cx="156713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4118470" y="388514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July.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599961" y="2916674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2462197" y="388514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462197" y="2916674"/>
            <a:ext cx="1940944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will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C6223-FF39-338F-B384-6FA13732B0A9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2748424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6B212-FEF3-8241-5F67-04079043C506}"/>
              </a:ext>
            </a:extLst>
          </p:cNvPr>
          <p:cNvSpPr txBox="1"/>
          <p:nvPr/>
        </p:nvSpPr>
        <p:spPr>
          <a:xfrm>
            <a:off x="456043" y="698523"/>
            <a:ext cx="845504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ea typeface="HelloAli" panose="02000603000000000000" pitchFamily="2" charset="0"/>
              </a:rPr>
              <a:t>Thank you for downloading this Seomra Ranga resource. We hope that you find it practical and useful in your classroom.</a:t>
            </a:r>
          </a:p>
          <a:p>
            <a:br>
              <a:rPr lang="en-IE" sz="1400" dirty="0">
                <a:ea typeface="HelloAli" panose="02000603000000000000" pitchFamily="2" charset="0"/>
              </a:rPr>
            </a:br>
            <a:r>
              <a:rPr lang="en-IE" sz="1400" dirty="0">
                <a:ea typeface="HelloAli" panose="02000603000000000000" pitchFamily="2" charset="0"/>
              </a:rPr>
              <a:t>Please be aware of the following conditions before using this resource.</a:t>
            </a:r>
          </a:p>
          <a:p>
            <a:endParaRPr lang="en-IE" sz="1400" dirty="0">
              <a:ea typeface="HelloAli" panose="02000603000000000000" pitchFamily="2" charset="0"/>
            </a:endParaRPr>
          </a:p>
          <a:p>
            <a:r>
              <a:rPr lang="en-IE" sz="1400" b="1" u="sng" dirty="0">
                <a:ea typeface="HelloAli" panose="02000603000000000000" pitchFamily="2" charset="0"/>
              </a:rPr>
              <a:t>Please DO:</a:t>
            </a:r>
            <a:endParaRPr lang="en-IE" sz="1400" dirty="0">
              <a:ea typeface="HelloAli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Print and copy this resource so that you can use it with your pupils.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Make this resource available to your pupils in a private enclosed online space eg. Google Classroom, Seesaw, Edublogs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Tell others if you have found it useful.</a:t>
            </a:r>
            <a:br>
              <a:rPr lang="en-IE" sz="1400" dirty="0">
                <a:ea typeface="HelloAli" panose="02000603000000000000" pitchFamily="2" charset="0"/>
              </a:rPr>
            </a:br>
            <a:endParaRPr lang="en-IE" sz="1400" dirty="0">
              <a:ea typeface="HelloAli" panose="02000603000000000000" pitchFamily="2" charset="0"/>
            </a:endParaRPr>
          </a:p>
          <a:p>
            <a:r>
              <a:rPr lang="en-IE" sz="1400" b="1" u="sng" dirty="0">
                <a:ea typeface="HelloAli" panose="02000603000000000000" pitchFamily="2" charset="0"/>
              </a:rPr>
              <a:t>Please DO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Copy or share this resource (in part or whole) with others who have not joined our website. By becoming a member for themselves, they will help the site develop into the future.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Make this resource available on your school website for anyone to download.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Share  this resource with participants on any sort of course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400" dirty="0">
                <a:ea typeface="HelloAli" panose="02000603000000000000" pitchFamily="2" charset="0"/>
              </a:rPr>
              <a:t>Share this resource with other teachers in online groups eg. Facebook Groups, WhatsApp Groups etc.</a:t>
            </a:r>
          </a:p>
          <a:p>
            <a:endParaRPr lang="en-IE" sz="1400" dirty="0"/>
          </a:p>
          <a:p>
            <a:r>
              <a:rPr lang="en-IE" sz="1400" dirty="0">
                <a:ea typeface="HelloAli" panose="02000603000000000000" pitchFamily="2" charset="0"/>
              </a:rPr>
              <a:t>Kind regards, Seomra Ranga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C4D4C-68AD-5E67-8DD2-76A91C0F1DA6}"/>
              </a:ext>
            </a:extLst>
          </p:cNvPr>
          <p:cNvSpPr txBox="1"/>
          <p:nvPr/>
        </p:nvSpPr>
        <p:spPr>
          <a:xfrm>
            <a:off x="2576661" y="58579"/>
            <a:ext cx="399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b="1" u="sng" dirty="0">
                <a:ea typeface="HelloLori" panose="02000603000000000000" pitchFamily="2" charset="0"/>
              </a:rPr>
              <a:t>For Your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357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4D4C-68AD-5E67-8DD2-76A91C0F1DA6}"/>
              </a:ext>
            </a:extLst>
          </p:cNvPr>
          <p:cNvSpPr txBox="1"/>
          <p:nvPr/>
        </p:nvSpPr>
        <p:spPr>
          <a:xfrm>
            <a:off x="137838" y="3173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ea typeface="HelloLori" panose="02000603000000000000" pitchFamily="2" charset="0"/>
              </a:rPr>
              <a:t>Resources used in this file from: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2BB99950-95DB-3843-7BAF-05EBC1258947}"/>
              </a:ext>
            </a:extLst>
          </p:cNvPr>
          <p:cNvSpPr txBox="1"/>
          <p:nvPr/>
        </p:nvSpPr>
        <p:spPr>
          <a:xfrm>
            <a:off x="3050705" y="1118859"/>
            <a:ext cx="2948940" cy="30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IE" sz="1400" u="sng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  <a:hlinkClick r:id="rId4"/>
              </a:rPr>
              <a:t>https://depositphotos.com/</a:t>
            </a:r>
            <a:r>
              <a:rPr lang="en-IE" sz="14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Times New Roman"/>
              </a:rPr>
              <a:t> </a:t>
            </a:r>
            <a:endParaRPr lang="en-IE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79C15-8D47-91A0-D910-FE7BEDB70BE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80" y="1089649"/>
            <a:ext cx="1835150" cy="3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328417" y="2458917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601226" y="3701207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428613" y="381978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1AD71-6DAC-F74D-FF04-774401C1F1FD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1650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2936106" y="2874413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man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651546" y="3877519"/>
            <a:ext cx="148374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6366987" y="287441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1220665" y="2874413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651547" y="2874413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2936105" y="3882809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6FF495-1F0B-5BE8-6F4A-BC1D64E42ABE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114879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6328417" y="2458917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hair.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4209692" y="3701207"/>
            <a:ext cx="187527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brown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1428613" y="3819783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lady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6590581" y="4116705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4396099" y="1444214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1131526" y="1627920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curly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D71F3-FABD-A752-30A5-BACCCA872D8B}"/>
              </a:ext>
            </a:extLst>
          </p:cNvPr>
          <p:cNvSpPr txBox="1"/>
          <p:nvPr/>
        </p:nvSpPr>
        <p:spPr>
          <a:xfrm>
            <a:off x="172528" y="293298"/>
            <a:ext cx="888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Can you unjumble this sentence?</a:t>
            </a:r>
          </a:p>
        </p:txBody>
      </p:sp>
    </p:spTree>
    <p:extLst>
      <p:ext uri="{BB962C8B-B14F-4D97-AF65-F5344CB8AC3E}">
        <p14:creationId xmlns:p14="http://schemas.microsoft.com/office/powerpoint/2010/main" val="27682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490068-865F-DF92-C12E-6EE52BAABFB6}"/>
              </a:ext>
            </a:extLst>
          </p:cNvPr>
          <p:cNvSpPr txBox="1"/>
          <p:nvPr/>
        </p:nvSpPr>
        <p:spPr>
          <a:xfrm>
            <a:off x="5257773" y="3952802"/>
            <a:ext cx="1483743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hair.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616A6-6F24-2F6E-6190-6EB76BE10A1B}"/>
              </a:ext>
            </a:extLst>
          </p:cNvPr>
          <p:cNvSpPr txBox="1"/>
          <p:nvPr/>
        </p:nvSpPr>
        <p:spPr>
          <a:xfrm>
            <a:off x="3128506" y="3949552"/>
            <a:ext cx="1875278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brown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FE2F0-767F-9B69-510D-13AFF881D01E}"/>
              </a:ext>
            </a:extLst>
          </p:cNvPr>
          <p:cNvSpPr txBox="1"/>
          <p:nvPr/>
        </p:nvSpPr>
        <p:spPr>
          <a:xfrm>
            <a:off x="3128506" y="2875557"/>
            <a:ext cx="148374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lady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CF98A-0107-FF2C-B31F-9CA36F05294B}"/>
              </a:ext>
            </a:extLst>
          </p:cNvPr>
          <p:cNvSpPr txBox="1"/>
          <p:nvPr/>
        </p:nvSpPr>
        <p:spPr>
          <a:xfrm>
            <a:off x="4793893" y="2875557"/>
            <a:ext cx="148374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has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4D0D8-402B-A23E-FB38-EC7EE8CB63D0}"/>
              </a:ext>
            </a:extLst>
          </p:cNvPr>
          <p:cNvSpPr txBox="1"/>
          <p:nvPr/>
        </p:nvSpPr>
        <p:spPr>
          <a:xfrm>
            <a:off x="1463119" y="2875557"/>
            <a:ext cx="148374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The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CC60-064B-E6D1-8709-C757E5673B1C}"/>
              </a:ext>
            </a:extLst>
          </p:cNvPr>
          <p:cNvSpPr txBox="1"/>
          <p:nvPr/>
        </p:nvSpPr>
        <p:spPr>
          <a:xfrm>
            <a:off x="6459280" y="2875557"/>
            <a:ext cx="1483743" cy="830997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curly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80B47C-D934-919A-9ABF-BC8A6FFCB790}"/>
              </a:ext>
            </a:extLst>
          </p:cNvPr>
          <p:cNvSpPr txBox="1"/>
          <p:nvPr/>
        </p:nvSpPr>
        <p:spPr>
          <a:xfrm>
            <a:off x="2615269" y="6553200"/>
            <a:ext cx="338437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latin typeface="Sassoon" panose="02000503040000090004" pitchFamily="2" charset="0"/>
              </a:rPr>
              <a:t>© Seomra Ranga 2023 www.seomraranga.com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3351B-0B6B-9710-8ACE-B055FEE64A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D571EE-BDB9-8B5A-93D7-F3A55928386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No.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A6064-84FF-AA32-D3B2-33DEFFC8B0A4}"/>
              </a:ext>
            </a:extLst>
          </p:cNvPr>
          <p:cNvSpPr txBox="1"/>
          <p:nvPr/>
        </p:nvSpPr>
        <p:spPr>
          <a:xfrm>
            <a:off x="232913" y="293298"/>
            <a:ext cx="8824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/>
              <a:t>Did you get the sentence correct?</a:t>
            </a:r>
          </a:p>
        </p:txBody>
      </p:sp>
    </p:spTree>
    <p:extLst>
      <p:ext uri="{BB962C8B-B14F-4D97-AF65-F5344CB8AC3E}">
        <p14:creationId xmlns:p14="http://schemas.microsoft.com/office/powerpoint/2010/main" val="555912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504</TotalTime>
  <Words>1518</Words>
  <Application>Microsoft Office PowerPoint</Application>
  <PresentationFormat>On-screen Show (4:3)</PresentationFormat>
  <Paragraphs>472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Sassoon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Quinn</dc:creator>
  <cp:lastModifiedBy>Damien Quinn</cp:lastModifiedBy>
  <cp:revision>38</cp:revision>
  <dcterms:created xsi:type="dcterms:W3CDTF">2023-08-31T09:58:47Z</dcterms:created>
  <dcterms:modified xsi:type="dcterms:W3CDTF">2023-09-15T08:31:34Z</dcterms:modified>
</cp:coreProperties>
</file>