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4"/>
  </p:notesMasterIdLst>
  <p:sldIdLst>
    <p:sldId id="521" r:id="rId2"/>
    <p:sldId id="439" r:id="rId3"/>
    <p:sldId id="438" r:id="rId4"/>
    <p:sldId id="437" r:id="rId5"/>
    <p:sldId id="479" r:id="rId6"/>
    <p:sldId id="408" r:id="rId7"/>
    <p:sldId id="409" r:id="rId8"/>
    <p:sldId id="410" r:id="rId9"/>
    <p:sldId id="411" r:id="rId10"/>
    <p:sldId id="412" r:id="rId11"/>
    <p:sldId id="413" r:id="rId12"/>
    <p:sldId id="478" r:id="rId13"/>
    <p:sldId id="480" r:id="rId14"/>
    <p:sldId id="430" r:id="rId15"/>
    <p:sldId id="431" r:id="rId16"/>
    <p:sldId id="432" r:id="rId17"/>
    <p:sldId id="433" r:id="rId18"/>
    <p:sldId id="434" r:id="rId19"/>
    <p:sldId id="435" r:id="rId20"/>
    <p:sldId id="528" r:id="rId21"/>
    <p:sldId id="488" r:id="rId22"/>
    <p:sldId id="414" r:id="rId23"/>
    <p:sldId id="415" r:id="rId24"/>
    <p:sldId id="416" r:id="rId25"/>
    <p:sldId id="417" r:id="rId26"/>
    <p:sldId id="418" r:id="rId27"/>
    <p:sldId id="419" r:id="rId28"/>
    <p:sldId id="531" r:id="rId29"/>
    <p:sldId id="481" r:id="rId30"/>
    <p:sldId id="440" r:id="rId31"/>
    <p:sldId id="441" r:id="rId32"/>
    <p:sldId id="442" r:id="rId33"/>
    <p:sldId id="443" r:id="rId34"/>
    <p:sldId id="444" r:id="rId35"/>
    <p:sldId id="445" r:id="rId36"/>
    <p:sldId id="532" r:id="rId37"/>
    <p:sldId id="489" r:id="rId38"/>
    <p:sldId id="454" r:id="rId39"/>
    <p:sldId id="455" r:id="rId40"/>
    <p:sldId id="456" r:id="rId41"/>
    <p:sldId id="457" r:id="rId42"/>
    <p:sldId id="458" r:id="rId43"/>
    <p:sldId id="459" r:id="rId44"/>
    <p:sldId id="533" r:id="rId45"/>
    <p:sldId id="482" r:id="rId46"/>
    <p:sldId id="460" r:id="rId47"/>
    <p:sldId id="461" r:id="rId48"/>
    <p:sldId id="462" r:id="rId49"/>
    <p:sldId id="463" r:id="rId50"/>
    <p:sldId id="464" r:id="rId51"/>
    <p:sldId id="465" r:id="rId52"/>
    <p:sldId id="534" r:id="rId53"/>
    <p:sldId id="490" r:id="rId54"/>
    <p:sldId id="446" r:id="rId55"/>
    <p:sldId id="447" r:id="rId56"/>
    <p:sldId id="448" r:id="rId57"/>
    <p:sldId id="449" r:id="rId58"/>
    <p:sldId id="450" r:id="rId59"/>
    <p:sldId id="451" r:id="rId60"/>
    <p:sldId id="535" r:id="rId61"/>
    <p:sldId id="483" r:id="rId62"/>
    <p:sldId id="497" r:id="rId63"/>
    <p:sldId id="498" r:id="rId64"/>
    <p:sldId id="499" r:id="rId65"/>
    <p:sldId id="500" r:id="rId66"/>
    <p:sldId id="501" r:id="rId67"/>
    <p:sldId id="502" r:id="rId68"/>
    <p:sldId id="536" r:id="rId69"/>
    <p:sldId id="491" r:id="rId70"/>
    <p:sldId id="466" r:id="rId71"/>
    <p:sldId id="467" r:id="rId72"/>
    <p:sldId id="468" r:id="rId73"/>
    <p:sldId id="469" r:id="rId74"/>
    <p:sldId id="470" r:id="rId75"/>
    <p:sldId id="471" r:id="rId76"/>
    <p:sldId id="537" r:id="rId77"/>
    <p:sldId id="484" r:id="rId78"/>
    <p:sldId id="509" r:id="rId79"/>
    <p:sldId id="510" r:id="rId80"/>
    <p:sldId id="511" r:id="rId81"/>
    <p:sldId id="512" r:id="rId82"/>
    <p:sldId id="513" r:id="rId83"/>
    <p:sldId id="514" r:id="rId84"/>
    <p:sldId id="538" r:id="rId85"/>
    <p:sldId id="492" r:id="rId86"/>
    <p:sldId id="503" r:id="rId87"/>
    <p:sldId id="504" r:id="rId88"/>
    <p:sldId id="505" r:id="rId89"/>
    <p:sldId id="506" r:id="rId90"/>
    <p:sldId id="507" r:id="rId91"/>
    <p:sldId id="508" r:id="rId92"/>
    <p:sldId id="539" r:id="rId93"/>
    <p:sldId id="485" r:id="rId94"/>
    <p:sldId id="523" r:id="rId95"/>
    <p:sldId id="522" r:id="rId96"/>
    <p:sldId id="524" r:id="rId97"/>
    <p:sldId id="525" r:id="rId98"/>
    <p:sldId id="526" r:id="rId99"/>
    <p:sldId id="527" r:id="rId100"/>
    <p:sldId id="540" r:id="rId101"/>
    <p:sldId id="493" r:id="rId102"/>
    <p:sldId id="515" r:id="rId103"/>
    <p:sldId id="516" r:id="rId104"/>
    <p:sldId id="517" r:id="rId105"/>
    <p:sldId id="518" r:id="rId106"/>
    <p:sldId id="519" r:id="rId107"/>
    <p:sldId id="520" r:id="rId108"/>
    <p:sldId id="541" r:id="rId109"/>
    <p:sldId id="486" r:id="rId110"/>
    <p:sldId id="551" r:id="rId111"/>
    <p:sldId id="552" r:id="rId112"/>
    <p:sldId id="553" r:id="rId113"/>
    <p:sldId id="554" r:id="rId114"/>
    <p:sldId id="555" r:id="rId115"/>
    <p:sldId id="556" r:id="rId116"/>
    <p:sldId id="542" r:id="rId117"/>
    <p:sldId id="494" r:id="rId118"/>
    <p:sldId id="545" r:id="rId119"/>
    <p:sldId id="546" r:id="rId120"/>
    <p:sldId id="547" r:id="rId121"/>
    <p:sldId id="548" r:id="rId122"/>
    <p:sldId id="549" r:id="rId123"/>
    <p:sldId id="550" r:id="rId124"/>
    <p:sldId id="543" r:id="rId125"/>
    <p:sldId id="495" r:id="rId126"/>
    <p:sldId id="557" r:id="rId127"/>
    <p:sldId id="558" r:id="rId128"/>
    <p:sldId id="559" r:id="rId129"/>
    <p:sldId id="560" r:id="rId130"/>
    <p:sldId id="561" r:id="rId131"/>
    <p:sldId id="562" r:id="rId132"/>
    <p:sldId id="544" r:id="rId133"/>
    <p:sldId id="487" r:id="rId134"/>
    <p:sldId id="563" r:id="rId135"/>
    <p:sldId id="564" r:id="rId136"/>
    <p:sldId id="565" r:id="rId137"/>
    <p:sldId id="566" r:id="rId138"/>
    <p:sldId id="567" r:id="rId139"/>
    <p:sldId id="568" r:id="rId140"/>
    <p:sldId id="529" r:id="rId141"/>
    <p:sldId id="496" r:id="rId142"/>
    <p:sldId id="569" r:id="rId143"/>
    <p:sldId id="570" r:id="rId144"/>
    <p:sldId id="571" r:id="rId145"/>
    <p:sldId id="572" r:id="rId146"/>
    <p:sldId id="573" r:id="rId147"/>
    <p:sldId id="574" r:id="rId148"/>
    <p:sldId id="530" r:id="rId149"/>
    <p:sldId id="575" r:id="rId150"/>
    <p:sldId id="576" r:id="rId151"/>
    <p:sldId id="577" r:id="rId152"/>
    <p:sldId id="578" r:id="rId1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32627-71BF-4DA2-A905-9CB10C4D22C5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B4AFC-42A1-4ACE-9B33-E5356566D23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77508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6B4AFC-42A1-4ACE-9B33-E5356566D234}" type="slidenum">
              <a:rPr lang="en-IE" smtClean="0"/>
              <a:t>45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691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6797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0398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30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6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21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875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203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3018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6603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42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3118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D9970-A1AD-42D4-8F1C-5281B9593C66}" type="datetimeFigureOut">
              <a:rPr lang="en-IE" smtClean="0"/>
              <a:t>06/09/2023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60EDE-0F51-4F90-8834-81685E7C47F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583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www.teacherspayteachers.com/Store/Dancing-Crayon-Design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s://depositphotos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825806" y="3501008"/>
            <a:ext cx="3492388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World</a:t>
            </a:r>
          </a:p>
          <a:p>
            <a:r>
              <a:rPr lang="en-IE" sz="4800" b="1" dirty="0"/>
              <a:t>Cup 2023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1858732" y="5196484"/>
            <a:ext cx="542653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TABLE QUIZ</a:t>
            </a:r>
          </a:p>
        </p:txBody>
      </p:sp>
    </p:spTree>
    <p:extLst>
      <p:ext uri="{BB962C8B-B14F-4D97-AF65-F5344CB8AC3E}">
        <p14:creationId xmlns:p14="http://schemas.microsoft.com/office/powerpoint/2010/main" val="101038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In rugby, how many points do you get for a converted try?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37564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Why did the coach drop Cinderella from the rugby team?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581128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she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kept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running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away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ball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12</a:t>
            </a:r>
          </a:p>
        </p:txBody>
      </p:sp>
    </p:spTree>
    <p:extLst>
      <p:ext uri="{BB962C8B-B14F-4D97-AF65-F5344CB8AC3E}">
        <p14:creationId xmlns:p14="http://schemas.microsoft.com/office/powerpoint/2010/main" val="40830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6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96472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Two countries playing at Rugby World Cup 2023 have a letter J in their name. One is Japan, name the other.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2904D4-E112-7D77-5785-3972B67EF54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EE2D5-5773-0DC4-572C-2E91F064C459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Fiji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6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7241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300" dirty="0"/>
              <a:t>True or false: the Ireland rugby team can select players from both Northern Ireland and the Republic of Ireland?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CD986-4972-2EA0-AD5D-C6C9D729BDF1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C43AC-C862-355A-21A9-DA55291D6D1C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96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300" dirty="0"/>
              <a:t>What is the name of the Ireland rugby anthem composed by Phil Coulter for the 1995 Rugby World Cup?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31A9CD-8A07-FEAF-4887-2A4BABC3875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724CB-DE0B-50DF-CA79-54945F44A997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Ireland’s Call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2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How many points are awarded for a drop goal in a rugby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513CF-2B0E-CF19-B6E3-11A6ECF1994B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6B5F9-42B1-F769-44FB-61E0DDAB0378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3pts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84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True or false: President Nelson Mandela presented the cup to South Africa, the winners of the 1995 Rugby World Cup?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9617C3-2913-9BA3-3F23-659C9CF089A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6758F-BD01-3BE0-AF88-B63D1F0FF4B1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7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A TMO helps the referee to make decisions during a rugby match. What does TMO stand for?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D1BB4D-6DE7-0459-D6B4-693549710DAB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E4623-2EBE-6A7F-3AC3-3F49AB894632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4800" b="1" dirty="0">
                <a:solidFill>
                  <a:srgbClr val="FF0000"/>
                </a:solidFill>
              </a:rPr>
              <a:t>Television Match Official</a:t>
            </a:r>
            <a:endParaRPr lang="en-IE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Why is the Rugby World Cup not taking place in the jungle?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411546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There are too many cheetahs!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13</a:t>
            </a:r>
          </a:p>
        </p:txBody>
      </p:sp>
    </p:spTree>
    <p:extLst>
      <p:ext uri="{BB962C8B-B14F-4D97-AF65-F5344CB8AC3E}">
        <p14:creationId xmlns:p14="http://schemas.microsoft.com/office/powerpoint/2010/main" val="110896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8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76871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Who won the last Rugby World Cup in Japan in 2019?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14400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What is the name of the traditional </a:t>
            </a:r>
            <a:r>
              <a:rPr lang="en-IE" sz="6000" dirty="0" err="1"/>
              <a:t>Maori</a:t>
            </a:r>
            <a:r>
              <a:rPr lang="en-IE" sz="6000" dirty="0"/>
              <a:t> dance performed by the New Zealand rugby team before each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26811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True or false: in the 2003 Rugby World Cup, Australia beat Namibia 142-0?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59697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Where will the next Rugby World Cup be held in 2027?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91326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What country is the Ireland rugby player </a:t>
            </a:r>
            <a:r>
              <a:rPr lang="en-IE" sz="6000" dirty="0" err="1"/>
              <a:t>Bundee</a:t>
            </a:r>
            <a:r>
              <a:rPr lang="en-IE" sz="6000" dirty="0"/>
              <a:t> Aki originally from?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266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If a rugby team scored 5 tries, 4 conversions and 2 drop goals, how many points did they score altogether?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64533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Rugby celebrates the bicentenary of its establishment this year, so in what year was the game of rugby invented?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6666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Why did the chicken get a red card from the rugby referee?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411546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For persistent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fowl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14</a:t>
            </a:r>
          </a:p>
        </p:txBody>
      </p:sp>
    </p:spTree>
    <p:extLst>
      <p:ext uri="{BB962C8B-B14F-4D97-AF65-F5344CB8AC3E}">
        <p14:creationId xmlns:p14="http://schemas.microsoft.com/office/powerpoint/2010/main" val="289288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7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67912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True or false: nets are used in the goals for a rugby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9F3C9-86EB-62F6-21C7-F8C6E56D353A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5C71C-5424-CEC3-67C0-83A34AC32A38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False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6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In which Pool will Ireland play in Rugby World Cup 2023 – A, B, C or 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4FFA0-09F3-5ABB-087B-1A522B6A5CA0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F51F3-27E9-DF82-289B-52908519695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Pool B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1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Pen RFC played Pencil RFC in a rugby match over the weekend.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ended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 in a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draw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</a:t>
            </a:r>
          </a:p>
        </p:txBody>
      </p:sp>
    </p:spTree>
    <p:extLst>
      <p:ext uri="{BB962C8B-B14F-4D97-AF65-F5344CB8AC3E}">
        <p14:creationId xmlns:p14="http://schemas.microsoft.com/office/powerpoint/2010/main" val="278874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400" dirty="0"/>
              <a:t>Santiago is the capital of what country playing at Rugby World Cup 2023 – Chile, Tonga or Samoa?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26A2FD-BAB7-3757-512D-33E5D5C8071B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863DC-604D-3891-874E-761C500AC574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Chile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02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What is the nickname for the New Zealand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5EA4B3-5983-F62C-1A9C-1DC256CE0CF0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C2943-3991-291A-F944-0999D56FB6CA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All Blacks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7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What rugby club does Irish captain Johnny Sexton play for?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3897BC-E004-C394-97BE-FB19B61BE38F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84934-FE6B-E2EC-24A3-2E4BF029B89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Leinster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38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How many countries have taken part in every Rugby World Cup since the beginning – 8, 10 or 12?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F71E63-F915-1479-7A39-270EBA7D3746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ABB48-B250-F7CF-CD53-94D606ACC10D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10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3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b="1" dirty="0"/>
              <a:t>What do you get if you cross a rugby player with the Invisible Man?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581128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Rugby like no-one has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ever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seen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15</a:t>
            </a:r>
          </a:p>
        </p:txBody>
      </p:sp>
    </p:spTree>
    <p:extLst>
      <p:ext uri="{BB962C8B-B14F-4D97-AF65-F5344CB8AC3E}">
        <p14:creationId xmlns:p14="http://schemas.microsoft.com/office/powerpoint/2010/main" val="208204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8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26401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What is the name of the traditional </a:t>
            </a:r>
            <a:r>
              <a:rPr lang="en-IE" sz="6000" dirty="0" err="1"/>
              <a:t>Maori</a:t>
            </a:r>
            <a:r>
              <a:rPr lang="en-IE" sz="6000" dirty="0"/>
              <a:t> dance performed by the New Zealand rugby team before each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1C4E9A-22FB-F4C0-8816-583956A2E05B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7DC3D-ACBC-2189-C680-9682C060B3DD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Haka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7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True or false: in the 2003 Rugby World Cup, Australia beat Namibia 142-0?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EEF170-372A-EFA6-608B-FBA5690C43B7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9ACB4-87B5-4B85-8FB4-3B7C8F45FE16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71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Where will the next Rugby World Cup be held in 2027?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DB5114-8261-CE88-9C8E-4DB212EAC69F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7BA8B-D9F9-99A8-A565-8CA47E3B2841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Australia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2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What country is the Ireland rugby player </a:t>
            </a:r>
            <a:r>
              <a:rPr lang="en-IE" sz="6000" dirty="0" err="1"/>
              <a:t>Bundee</a:t>
            </a:r>
            <a:r>
              <a:rPr lang="en-IE" sz="6000" dirty="0"/>
              <a:t> Aki originally from?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24A1E-10D9-7272-11BA-EEFF7D4F8AB5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C5699-195F-02F4-75F0-C2ACE0C8AEBF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New Zealand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00340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If a rugby team scored 5 tries, 4 conversions and 2 drop goals, how many points did they score altogether?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CBE8DE-885A-5FFA-E8B8-74D5EE4A94D2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4F480-B88A-5EBB-FDCC-0B583979DD0F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39 points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49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Rugby celebrates the bicentenary of its establishment this year, so in what year was the game of rugby invented?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DC2006-648C-7722-5B23-66F40E8B4B29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8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0BE3AF-71B1-C2BC-EFE1-F594DED74913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1823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1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When is a rugby player like a judge?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411546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When he sits on the bench!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16</a:t>
            </a:r>
          </a:p>
        </p:txBody>
      </p:sp>
    </p:spTree>
    <p:extLst>
      <p:ext uri="{BB962C8B-B14F-4D97-AF65-F5344CB8AC3E}">
        <p14:creationId xmlns:p14="http://schemas.microsoft.com/office/powerpoint/2010/main" val="153280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1892581" y="4005064"/>
            <a:ext cx="5358837" cy="2315181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TIE-BREAK ROUND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57369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Which two single-word countries playing in Rugby World Cup 2023 have the most number of letters in their name?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96489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Who holds the record for the most appearances ever for the Ireland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78430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Which rugby team’s supporters sing a song called “Swing Low, Sweet Chariot”?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50390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Who is the English man who is the current coach of the Irish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38288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In what year will the next Women’s Rugby World Cup be held?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7806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53650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What was the name of the 2009 movie starring Matt Damon and Morgan Freeman which was based on the events of the 1995 Rugby World Cup – Insignia, Invictus or Integrity?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62320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Who is the host nation for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6532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How do we know that rugby referees are happy?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284673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They whistle while they work!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17</a:t>
            </a:r>
          </a:p>
        </p:txBody>
      </p:sp>
    </p:spTree>
    <p:extLst>
      <p:ext uri="{BB962C8B-B14F-4D97-AF65-F5344CB8AC3E}">
        <p14:creationId xmlns:p14="http://schemas.microsoft.com/office/powerpoint/2010/main" val="358769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1834750" y="3911460"/>
            <a:ext cx="5474499" cy="268679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TIE-BREAK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95251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Which two single-word countries playing in Rugby World Cup 2023 have the most number of letters in their name?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88206B7-0AFE-3927-F32E-20F213F94D1F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5400" b="1" dirty="0">
                <a:solidFill>
                  <a:srgbClr val="FF0000"/>
                </a:solidFill>
              </a:rPr>
              <a:t>Australia &amp; Argentina</a:t>
            </a:r>
            <a:endParaRPr lang="en-IE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0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Who holds the record for the most appearances ever for the Ireland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71E8E-AF13-82BC-90DE-912EDFCAFA42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DBB64-3DED-7031-6AF0-59539250C91F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Brian O’ Driscoll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74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Which rugby team’s supporters sing a song called “Swing Low, Sweet Chariot”?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1A2B2A-FD76-B1CC-A567-41DC82239EF9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153AF4-CAE1-B324-C91C-042C5C2B3B05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England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9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Who is the English man who is the current coach of the Irish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0993C7-763E-74A0-6703-D87B62E59FEA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E9297-E0A6-C416-EEED-A7DD64F3406C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Andy Farrell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39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In what year will the next Women’s Rugby World Cup be held?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630C58-F223-6969-DA52-AF8D4B6C23AC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26FC2-2F0E-FC01-94C4-74357237BD6A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2025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43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500" dirty="0"/>
              <a:t>What was the name of the 2009 movie starring Matt Damon and Morgan Freeman which was based on the events of the 1995 Rugby World Cup – Insignia, Invictus or Integrity?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26CA59-A14E-B6DC-6D01-933D11404D7D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5184576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Tie-Break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04094-F78F-D7CA-A3A4-41AC17336AAF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Invictus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2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Why wasn’t the nose on the rugby team?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25144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It didn’t get picked!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18</a:t>
            </a:r>
          </a:p>
        </p:txBody>
      </p:sp>
    </p:spTree>
    <p:extLst>
      <p:ext uri="{BB962C8B-B14F-4D97-AF65-F5344CB8AC3E}">
        <p14:creationId xmlns:p14="http://schemas.microsoft.com/office/powerpoint/2010/main" val="220702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373679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“Sport has the power to change the world. Sport has the power to inspire. It has the power to unite people in a way that little else does”.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Nelson Mandela</a:t>
            </a:r>
          </a:p>
        </p:txBody>
      </p:sp>
    </p:spTree>
    <p:extLst>
      <p:ext uri="{BB962C8B-B14F-4D97-AF65-F5344CB8AC3E}">
        <p14:creationId xmlns:p14="http://schemas.microsoft.com/office/powerpoint/2010/main" val="304549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400" dirty="0"/>
              <a:t>Which country is this participating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11" name="Picture 10" descr="A flag with red and white stars&#10;&#10;Description automatically generated">
            <a:extLst>
              <a:ext uri="{FF2B5EF4-FFF2-40B4-BE49-F238E27FC236}">
                <a16:creationId xmlns:a16="http://schemas.microsoft.com/office/drawing/2014/main" id="{DCABDEA1-6CB0-C487-7C70-10CAC14EBD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32" y="3657314"/>
            <a:ext cx="3094120" cy="211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3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373679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6000" b="1" dirty="0"/>
              <a:t>I hope you enjoyed the quiz and that your favourite team wins the Rugby World Cup 2023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199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373679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E" sz="1300" dirty="0">
                <a:latin typeface="+mn-lt"/>
                <a:ea typeface="HelloAli" panose="02000603000000000000" pitchFamily="2" charset="0"/>
              </a:rPr>
              <a:t>Thank you for downloading this </a:t>
            </a:r>
            <a:r>
              <a:rPr lang="en-IE" sz="1300" dirty="0" err="1">
                <a:latin typeface="+mn-lt"/>
                <a:ea typeface="HelloAli" panose="02000603000000000000" pitchFamily="2" charset="0"/>
              </a:rPr>
              <a:t>Seomra</a:t>
            </a:r>
            <a:r>
              <a:rPr lang="en-IE" sz="1300" dirty="0">
                <a:latin typeface="+mn-lt"/>
                <a:ea typeface="HelloAli" panose="02000603000000000000" pitchFamily="2" charset="0"/>
              </a:rPr>
              <a:t> Ranga resource. We hope that you find it practical and useful in your classroom.</a:t>
            </a:r>
          </a:p>
          <a:p>
            <a:pPr algn="l"/>
            <a:br>
              <a:rPr lang="en-IE" sz="1300" dirty="0">
                <a:latin typeface="+mn-lt"/>
                <a:ea typeface="HelloAli" panose="02000603000000000000" pitchFamily="2" charset="0"/>
              </a:rPr>
            </a:br>
            <a:r>
              <a:rPr lang="en-IE" sz="1300" dirty="0">
                <a:latin typeface="+mn-lt"/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pPr algn="l"/>
            <a:endParaRPr lang="en-IE" sz="1300" dirty="0">
              <a:latin typeface="+mn-lt"/>
              <a:ea typeface="HelloAli" panose="02000603000000000000" pitchFamily="2" charset="0"/>
            </a:endParaRPr>
          </a:p>
          <a:p>
            <a:pPr algn="l"/>
            <a:r>
              <a:rPr lang="en-IE" sz="1300" b="1" u="sng" dirty="0">
                <a:latin typeface="+mn-lt"/>
                <a:ea typeface="HelloAli" panose="02000603000000000000" pitchFamily="2" charset="0"/>
              </a:rPr>
              <a:t>Please DO:</a:t>
            </a:r>
            <a:endParaRPr lang="en-IE" sz="1300" dirty="0">
              <a:latin typeface="+mn-lt"/>
              <a:ea typeface="HelloAli" panose="02000603000000000000" pitchFamily="2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Make this resource available to your pupils in a private enclosed online space </a:t>
            </a:r>
            <a:r>
              <a:rPr lang="en-IE" sz="1300" dirty="0" err="1">
                <a:latin typeface="+mn-lt"/>
                <a:ea typeface="HelloAli" panose="02000603000000000000" pitchFamily="2" charset="0"/>
              </a:rPr>
              <a:t>eg.</a:t>
            </a:r>
            <a:r>
              <a:rPr lang="en-IE" sz="1300" dirty="0">
                <a:latin typeface="+mn-lt"/>
                <a:ea typeface="HelloAli" panose="02000603000000000000" pitchFamily="2" charset="0"/>
              </a:rPr>
              <a:t> Google Classroom, Seesaw, </a:t>
            </a:r>
            <a:r>
              <a:rPr lang="en-IE" sz="1300" dirty="0" err="1">
                <a:latin typeface="+mn-lt"/>
                <a:ea typeface="HelloAli" panose="02000603000000000000" pitchFamily="2" charset="0"/>
              </a:rPr>
              <a:t>Edublogs</a:t>
            </a:r>
            <a:r>
              <a:rPr lang="en-IE" sz="1300" dirty="0">
                <a:latin typeface="+mn-lt"/>
                <a:ea typeface="HelloAli" panose="02000603000000000000" pitchFamily="2" charset="0"/>
              </a:rPr>
              <a:t> etc.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Tell others if you have found it useful.</a:t>
            </a:r>
            <a:br>
              <a:rPr lang="en-IE" sz="1300" dirty="0">
                <a:latin typeface="+mn-lt"/>
                <a:ea typeface="HelloAli" panose="02000603000000000000" pitchFamily="2" charset="0"/>
              </a:rPr>
            </a:br>
            <a:endParaRPr lang="en-IE" sz="1300" dirty="0">
              <a:latin typeface="+mn-lt"/>
              <a:ea typeface="HelloAli" panose="02000603000000000000" pitchFamily="2" charset="0"/>
            </a:endParaRPr>
          </a:p>
          <a:p>
            <a:pPr algn="l"/>
            <a:r>
              <a:rPr lang="en-IE" sz="1300" b="1" u="sng" dirty="0">
                <a:latin typeface="+mn-lt"/>
                <a:ea typeface="HelloAli" panose="02000603000000000000" pitchFamily="2" charset="0"/>
              </a:rPr>
              <a:t>Please DO NOT: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Share  this resource with participants on any sort of course</a:t>
            </a:r>
          </a:p>
          <a:p>
            <a:pPr marL="285750" indent="-285750" algn="l">
              <a:buFont typeface="Arial" charset="0"/>
              <a:buChar char="•"/>
            </a:pPr>
            <a:r>
              <a:rPr lang="en-IE" sz="1300" dirty="0">
                <a:latin typeface="+mn-lt"/>
                <a:ea typeface="HelloAli" panose="02000603000000000000" pitchFamily="2" charset="0"/>
              </a:rPr>
              <a:t>Share this resource with other teachers in online groups </a:t>
            </a:r>
            <a:r>
              <a:rPr lang="en-IE" sz="1300" dirty="0" err="1">
                <a:latin typeface="+mn-lt"/>
                <a:ea typeface="HelloAli" panose="02000603000000000000" pitchFamily="2" charset="0"/>
              </a:rPr>
              <a:t>eg.</a:t>
            </a:r>
            <a:r>
              <a:rPr lang="en-IE" sz="1300" dirty="0">
                <a:latin typeface="+mn-lt"/>
                <a:ea typeface="HelloAli" panose="02000603000000000000" pitchFamily="2" charset="0"/>
              </a:rPr>
              <a:t> Facebook Groups, WhatsApp Groups etc.</a:t>
            </a:r>
          </a:p>
          <a:p>
            <a:pPr algn="l"/>
            <a:endParaRPr lang="en-IE" sz="1300" dirty="0">
              <a:latin typeface="+mn-lt"/>
            </a:endParaRPr>
          </a:p>
          <a:p>
            <a:pPr algn="l"/>
            <a:r>
              <a:rPr lang="en-IE" sz="1300" dirty="0">
                <a:latin typeface="+mn-lt"/>
                <a:ea typeface="HelloAli" panose="02000603000000000000" pitchFamily="2" charset="0"/>
              </a:rPr>
              <a:t>Kind regards, </a:t>
            </a:r>
            <a:r>
              <a:rPr lang="en-IE" sz="1300" dirty="0" err="1">
                <a:latin typeface="+mn-lt"/>
                <a:ea typeface="HelloAli" panose="02000603000000000000" pitchFamily="2" charset="0"/>
              </a:rPr>
              <a:t>Seomra</a:t>
            </a:r>
            <a:r>
              <a:rPr lang="en-IE" sz="1300" dirty="0">
                <a:latin typeface="+mn-lt"/>
                <a:ea typeface="HelloAli" panose="02000603000000000000" pitchFamily="2" charset="0"/>
              </a:rPr>
              <a:t> Ranga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FE6A4B-57D2-3CA8-28D7-EEAD06A1E68F}"/>
              </a:ext>
            </a:extLst>
          </p:cNvPr>
          <p:cNvSpPr txBox="1"/>
          <p:nvPr/>
        </p:nvSpPr>
        <p:spPr>
          <a:xfrm>
            <a:off x="3188729" y="1990337"/>
            <a:ext cx="2766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u="sng" dirty="0">
                <a:ea typeface="HelloLori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341160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FE6A4B-57D2-3CA8-28D7-EEAD06A1E68F}"/>
              </a:ext>
            </a:extLst>
          </p:cNvPr>
          <p:cNvSpPr txBox="1"/>
          <p:nvPr/>
        </p:nvSpPr>
        <p:spPr>
          <a:xfrm>
            <a:off x="2087724" y="2143481"/>
            <a:ext cx="4968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000" b="1" dirty="0">
                <a:ea typeface="HelloLori" panose="02000603000000000000" pitchFamily="2" charset="0"/>
              </a:rPr>
              <a:t>Resources used in this presentation from: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C48859-3109-4EFA-CB2D-3DF5EB5ABF56}"/>
              </a:ext>
            </a:extLst>
          </p:cNvPr>
          <p:cNvSpPr txBox="1"/>
          <p:nvPr/>
        </p:nvSpPr>
        <p:spPr>
          <a:xfrm>
            <a:off x="4247456" y="3454781"/>
            <a:ext cx="22466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dirty="0">
                <a:hlinkClick r:id="rId4"/>
              </a:rPr>
              <a:t>https://depositphotos.com/</a:t>
            </a:r>
            <a:r>
              <a:rPr lang="en-IE" sz="14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629C03-328D-903D-8728-F5DB98C33AA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425099"/>
            <a:ext cx="1835696" cy="3671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4F34A0-B75C-B3BA-2831-A9F1206EC3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00538"/>
            <a:ext cx="504056" cy="5040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CCF7E2-2228-EF1F-E432-5AF72B315A9B}"/>
              </a:ext>
            </a:extLst>
          </p:cNvPr>
          <p:cNvSpPr txBox="1"/>
          <p:nvPr/>
        </p:nvSpPr>
        <p:spPr>
          <a:xfrm>
            <a:off x="3563888" y="2700538"/>
            <a:ext cx="3245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hlinkClick r:id="rId7"/>
              </a:rPr>
              <a:t>https://www.teacherspayteachers.com/Store/Dancing-Crayon-Designs</a:t>
            </a:r>
            <a:r>
              <a:rPr lang="en-I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682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True or False: The Rugby World Cup is held every four years?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8474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Lisbon is the capital of what country participating at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20469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True or False: the Headquarters of World Rugby is in Dublin?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24293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Only four countries have won a Rugby World Cup – one of them has only won it once, which country?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39672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FD11D3-9858-E6A4-4968-8539BECF53B6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5D887E-56D4-479C-93CD-6FDAAF52D6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C3E0B2-B997-4440-E675-B4E5DFDD2539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15E4B86-AD11-9749-0E13-13D49B8F83AC}"/>
              </a:ext>
            </a:extLst>
          </p:cNvPr>
          <p:cNvSpPr txBox="1">
            <a:spLocks/>
          </p:cNvSpPr>
          <p:nvPr/>
        </p:nvSpPr>
        <p:spPr>
          <a:xfrm>
            <a:off x="2555776" y="2060848"/>
            <a:ext cx="6408712" cy="410445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There are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rounds in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Table Quiz,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six questions in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round</a:t>
            </a:r>
          </a:p>
          <a:p>
            <a:pPr marL="457200" indent="-457200"/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questions in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round relate to Rugby World Cup 2023 and to Rugby World Cup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history</a:t>
            </a:r>
            <a:endParaRPr lang="fr-CA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tie at the end,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Tie-Break Round to </a:t>
            </a:r>
            <a:r>
              <a:rPr lang="fr-CA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decide</a:t>
            </a:r>
            <a:r>
              <a:rPr lang="fr-CA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 winners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0823D6-EEFE-F624-3391-D310FE0DAC0D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320480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Before You Start</a:t>
            </a:r>
          </a:p>
        </p:txBody>
      </p:sp>
    </p:spTree>
    <p:extLst>
      <p:ext uri="{BB962C8B-B14F-4D97-AF65-F5344CB8AC3E}">
        <p14:creationId xmlns:p14="http://schemas.microsoft.com/office/powerpoint/2010/main" val="141900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Where’s the best place in America to shop for a rugby kit?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New Jersey!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2</a:t>
            </a:r>
          </a:p>
        </p:txBody>
      </p:sp>
    </p:spTree>
    <p:extLst>
      <p:ext uri="{BB962C8B-B14F-4D97-AF65-F5344CB8AC3E}">
        <p14:creationId xmlns:p14="http://schemas.microsoft.com/office/powerpoint/2010/main" val="130089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1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00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E" sz="5400" dirty="0"/>
              <a:t>How many teams are participating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A6B417A-406F-2355-5DE9-DED57ED89A91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20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27B6F04-14D0-FE5D-AA9A-0A240F43BAA7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244177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7241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000" dirty="0"/>
              <a:t>Which country is this participating in Rugby World Cup 2023?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17DC0D-7146-67B9-C161-340C6445B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868" y="3429000"/>
            <a:ext cx="1944216" cy="132740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96DCD1-AA79-2A7C-44CB-AC93DBF60DFA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England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E20D8D-F361-E672-F1D5-D00BE2796E5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14358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4800" dirty="0"/>
              <a:t>True or False: Ireland have played at only </a:t>
            </a:r>
            <a:r>
              <a:rPr lang="en-IE" sz="4800" b="1" u="sng" dirty="0"/>
              <a:t>two</a:t>
            </a:r>
            <a:r>
              <a:rPr lang="en-IE" sz="4800" dirty="0"/>
              <a:t> Rugby World Cups?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84B32-AC28-9485-F565-EACCDD5F5B0E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False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CEC6D8-73DF-392A-6B18-7D37FF8B49F4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31541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4000" dirty="0"/>
              <a:t>If a=1, b=2, c=3 etc., which team is this, participating in Rugby World Cup 2023?</a:t>
            </a:r>
          </a:p>
          <a:p>
            <a:pPr marL="0" indent="0" algn="ctr">
              <a:buNone/>
            </a:pPr>
            <a:r>
              <a:rPr lang="en-IE" sz="4000" b="1" dirty="0"/>
              <a:t>19-3-15-20-12-1-14-4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10410-F12B-2382-6B69-9046569C9532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Scotland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CCA4FDD-E9F4-60C2-9623-9C7C7769A0F1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296103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5400" dirty="0"/>
              <a:t>In rugby, how many points do you get for a converted try?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07D12-9CDB-12F8-EE9F-482B6E265BA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7pts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4343EA-D3A3-B2AB-6321-C048328CAFAC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52548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Who won the last Rugby World Cup in Japan in 2019?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A4708-9100-9076-CBCD-ECA0432C0BED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South Africa</a:t>
            </a:r>
            <a:endParaRPr lang="en-IE" sz="60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5975DB8-4784-7C6D-597D-84714B21B9F5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 Answers</a:t>
            </a:r>
          </a:p>
        </p:txBody>
      </p:sp>
    </p:spTree>
    <p:extLst>
      <p:ext uri="{BB962C8B-B14F-4D97-AF65-F5344CB8AC3E}">
        <p14:creationId xmlns:p14="http://schemas.microsoft.com/office/powerpoint/2010/main" val="381263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How will the players stay cool during a Rugby World Cup game?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Stand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near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 the fans!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3</a:t>
            </a:r>
          </a:p>
        </p:txBody>
      </p:sp>
    </p:spTree>
    <p:extLst>
      <p:ext uri="{BB962C8B-B14F-4D97-AF65-F5344CB8AC3E}">
        <p14:creationId xmlns:p14="http://schemas.microsoft.com/office/powerpoint/2010/main" val="82908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1505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FD11D3-9858-E6A4-4968-8539BECF53B6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5D887E-56D4-479C-93CD-6FDAAF52D6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C3E0B2-B997-4440-E675-B4E5DFDD2539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15E4B86-AD11-9749-0E13-13D49B8F83AC}"/>
              </a:ext>
            </a:extLst>
          </p:cNvPr>
          <p:cNvSpPr txBox="1">
            <a:spLocks/>
          </p:cNvSpPr>
          <p:nvPr/>
        </p:nvSpPr>
        <p:spPr>
          <a:xfrm>
            <a:off x="2555776" y="2060848"/>
            <a:ext cx="6408712" cy="432048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sure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have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written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table/group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every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Write the Round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1-8 on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answer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endParaRPr lang="fr-CA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Try not to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shout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out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  <a:endParaRPr lang="fr-CA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Don’t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worry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about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spellings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– do </a:t>
            </a:r>
            <a:r>
              <a:rPr lang="fr-CA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CA" altLang="en-US" dirty="0"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0823D6-EEFE-F624-3391-D310FE0DAC0D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320480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Before You Start</a:t>
            </a:r>
          </a:p>
        </p:txBody>
      </p:sp>
    </p:spTree>
    <p:extLst>
      <p:ext uri="{BB962C8B-B14F-4D97-AF65-F5344CB8AC3E}">
        <p14:creationId xmlns:p14="http://schemas.microsoft.com/office/powerpoint/2010/main" val="157805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How many pools are there in Rugby World Cup 2023?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940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800" dirty="0"/>
              <a:t>Which country is this participating in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0E30F3-9D50-52ED-2903-A58FA63FDE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89040"/>
            <a:ext cx="2674787" cy="182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8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True or False: Australia has taken part in every Rugby World Cup Finals?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50712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What country is currently ranked No. 1 in world rugby?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29927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What is the name of the trophy the winner of Rugby World Cup receives?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65248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What is the nickname for the South Africa rugby team?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29342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What do you do when you see an elephant carrying a rugby ball?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Get out of the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way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4</a:t>
            </a:r>
          </a:p>
        </p:txBody>
      </p:sp>
    </p:spTree>
    <p:extLst>
      <p:ext uri="{BB962C8B-B14F-4D97-AF65-F5344CB8AC3E}">
        <p14:creationId xmlns:p14="http://schemas.microsoft.com/office/powerpoint/2010/main" val="69547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2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2201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Who is the host nation for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A35717-388D-FB71-0359-8FE5050492E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63EB2-E634-5896-CF92-E23B076BCA5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France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5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200" dirty="0"/>
              <a:t>Which country is this participating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FA8149-23E2-397E-2BC6-7C5D7FFAA9E8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C90BE-245A-5DB0-021E-1D8FD6AA83B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New Zealand</a:t>
            </a:r>
            <a:endParaRPr lang="en-IE" sz="6000" dirty="0">
              <a:solidFill>
                <a:srgbClr val="FF0000"/>
              </a:solidFill>
            </a:endParaRPr>
          </a:p>
        </p:txBody>
      </p:sp>
      <p:pic>
        <p:nvPicPr>
          <p:cNvPr id="10" name="Picture 9" descr="A flag with red and white stars&#10;&#10;Description automatically generated">
            <a:extLst>
              <a:ext uri="{FF2B5EF4-FFF2-40B4-BE49-F238E27FC236}">
                <a16:creationId xmlns:a16="http://schemas.microsoft.com/office/drawing/2014/main" id="{62260AB8-8EA7-29C2-0CEF-DE535297B4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232" y="3490441"/>
            <a:ext cx="1913908" cy="130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06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FD11D3-9858-E6A4-4968-8539BECF53B6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5D887E-56D4-479C-93CD-6FDAAF52D60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1C3E0B2-B997-4440-E675-B4E5DFDD2539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15E4B86-AD11-9749-0E13-13D49B8F83AC}"/>
              </a:ext>
            </a:extLst>
          </p:cNvPr>
          <p:cNvSpPr txBox="1">
            <a:spLocks/>
          </p:cNvSpPr>
          <p:nvPr/>
        </p:nvSpPr>
        <p:spPr>
          <a:xfrm>
            <a:off x="2555776" y="2060848"/>
            <a:ext cx="6408712" cy="338437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E" sz="12000" b="1" dirty="0"/>
              <a:t>Good Luck!</a:t>
            </a:r>
            <a:br>
              <a:rPr lang="en-IE" sz="12000" b="1" dirty="0"/>
            </a:br>
            <a:r>
              <a:rPr lang="en-IE" sz="12000" b="1" dirty="0"/>
              <a:t>Enjoy the</a:t>
            </a:r>
            <a:br>
              <a:rPr lang="en-IE" sz="12000" b="1" dirty="0"/>
            </a:br>
            <a:r>
              <a:rPr lang="en-IE" sz="12000" b="1" dirty="0"/>
              <a:t>Quiz!</a:t>
            </a:r>
            <a:endParaRPr lang="en-IE" sz="12000" dirty="0"/>
          </a:p>
        </p:txBody>
      </p:sp>
    </p:spTree>
    <p:extLst>
      <p:ext uri="{BB962C8B-B14F-4D97-AF65-F5344CB8AC3E}">
        <p14:creationId xmlns:p14="http://schemas.microsoft.com/office/powerpoint/2010/main" val="75592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4800" dirty="0"/>
              <a:t>True or False: The Rugby World Cup is held every four years?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F773D2-7E0B-2988-8682-B27B9B2F08AF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8FC3133-D571-D6A6-D535-669C6FA1A81B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23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4800" dirty="0"/>
              <a:t>Lisbon is the capital of what country participating at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B0761E-4B21-3511-B809-6404DAF7DFE2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47A28-5637-0A91-EB79-7A06C5028E53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Portugal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4800" dirty="0"/>
              <a:t>True or False: the Headquarters of World Rugby is in Dublin?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1C8B78-B86B-D757-4E02-4D09F465DCE3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FB675-F7F4-2382-1B1E-1230BF57C947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93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5200" dirty="0"/>
              <a:t>Only four countries have won a Rugby World Cup – one of them has only won it once, which country?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5ED14C-86B5-DCA6-70CA-59679047FF4E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2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70-0CF7-2509-0706-C9AFB3129C07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England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55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How did the hens support their favourite rugby team?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509120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egged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them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sidelines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5</a:t>
            </a:r>
          </a:p>
        </p:txBody>
      </p:sp>
    </p:spTree>
    <p:extLst>
      <p:ext uri="{BB962C8B-B14F-4D97-AF65-F5344CB8AC3E}">
        <p14:creationId xmlns:p14="http://schemas.microsoft.com/office/powerpoint/2010/main" val="396071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4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24799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One country playing in Rugby World Cup 2023 has three letter “U”s in its name. What is that country?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83239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000" dirty="0"/>
              <a:t>Which country is this participating in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3" name="Picture 2" descr="A flag with red cross&#10;&#10;Description automatically generated">
            <a:extLst>
              <a:ext uri="{FF2B5EF4-FFF2-40B4-BE49-F238E27FC236}">
                <a16:creationId xmlns:a16="http://schemas.microsoft.com/office/drawing/2014/main" id="{CC3B1E90-4940-4B40-76C3-22436A318A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28" y="3615015"/>
            <a:ext cx="3166128" cy="216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18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900" dirty="0"/>
              <a:t>Jonah </a:t>
            </a:r>
            <a:r>
              <a:rPr lang="en-IE" sz="6900" dirty="0" err="1"/>
              <a:t>Lomu</a:t>
            </a:r>
            <a:r>
              <a:rPr lang="en-IE" sz="6900" dirty="0"/>
              <a:t> (NZ) and Bryan Habana (SA) share the record for the most tries in Rugby World Cup history. How many tries have they scored: 12, 15, 18, 20?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15429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Unscramble the letters to find a team playing in Pool D in Rugby World Cup 2023?</a:t>
            </a:r>
          </a:p>
          <a:p>
            <a:pPr marL="0" indent="0" algn="ctr">
              <a:buNone/>
            </a:pPr>
            <a:r>
              <a:rPr lang="en-IE" sz="6000" b="1" dirty="0"/>
              <a:t>NAGTARIEN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77984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1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821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How many games will be played at Rugby World Cup 2023: 40, 44, 48, 52?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4475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True or false: the first Rugby World Cup took place in 1978?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95978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What runs along the edge of the rugby pitch but never moves?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Sideline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6</a:t>
            </a:r>
          </a:p>
        </p:txBody>
      </p:sp>
    </p:spTree>
    <p:extLst>
      <p:ext uri="{BB962C8B-B14F-4D97-AF65-F5344CB8AC3E}">
        <p14:creationId xmlns:p14="http://schemas.microsoft.com/office/powerpoint/2010/main" val="148127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3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16912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How many pools are there in Rugby World Cup 2023?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84FB092-0600-DD29-8CE5-8F04E5ACD27A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5E17521-14F1-72C9-4CDC-F7BB7AAC2F40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4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7241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000" dirty="0"/>
              <a:t>Which country is this participating in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0E30F3-9D50-52ED-2903-A58FA63FDE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393106"/>
            <a:ext cx="2160240" cy="147489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74AD21-4914-9259-AE7A-BDDEB6E99474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D0D9007-BD91-4E65-6BDB-3B21B8737222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Japan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81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29843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4400" dirty="0"/>
              <a:t>True or False: Australia has taken part in every Rugby World Cup Finals?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9BDEF0-993B-0013-6ED7-1A70B3423A63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81E8B-964D-907D-CB0A-B1CA4CEFFA18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88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4800" dirty="0"/>
              <a:t>What country is currently ranked No. 1 in world rugby?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A8E9AF-D347-5AD3-8AC8-A1EC1FF5B2BD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E560E-FD3B-3F8F-E1A4-1E3C99F5ECF5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Ireland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4800" dirty="0"/>
              <a:t>What is the name of the trophy the winner of Rugby World Cup receives?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44AA48-D23C-1A39-32FC-A6FE5055081F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374EB-1302-8412-AA06-EF89C75F5A11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Webb Ellis Cup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10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2912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4800" dirty="0"/>
              <a:t>What is the nickname for the South Africa rugby team?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7E4488-CE04-B1B0-24FD-2669F938A0A5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3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97CD9-6345-92AD-E7D2-B497BF8C71FB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Springboks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IE" sz="6000" dirty="0"/>
              <a:t>How many teams are participating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59468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000" b="1" dirty="0"/>
              <a:t>What is it called when a Tyrannosaurus gets over the line for a try?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759061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dino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-score!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7</a:t>
            </a:r>
          </a:p>
        </p:txBody>
      </p:sp>
    </p:spTree>
    <p:extLst>
      <p:ext uri="{BB962C8B-B14F-4D97-AF65-F5344CB8AC3E}">
        <p14:creationId xmlns:p14="http://schemas.microsoft.com/office/powerpoint/2010/main" val="280401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5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9701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6324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Two countries playing at Rugby World Cup 2023 have two words in their name. One of them is New Zealand. Name the other.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7523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True or false: the USA is playing in Pool C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52431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If a player receives a yellow card in rugby, where do they stay for ten minutes?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75054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How many Rugby World Cups have been held this century (including RWC23)?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401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True or false: France has played in three Rugby World Cup finals and lost all three?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82252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Name the captain of England who is the son of the Irish coach.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83490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Why didn’t the skeleton go to the Rugby World Cup?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653136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he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had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no body to go </a:t>
            </a:r>
            <a:r>
              <a:rPr lang="fr-CA" alt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A" alt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8</a:t>
            </a:r>
          </a:p>
        </p:txBody>
      </p:sp>
    </p:spTree>
    <p:extLst>
      <p:ext uri="{BB962C8B-B14F-4D97-AF65-F5344CB8AC3E}">
        <p14:creationId xmlns:p14="http://schemas.microsoft.com/office/powerpoint/2010/main" val="336856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4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35687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4000" dirty="0"/>
              <a:t>Which country is this participating in Rugby World Cup 2023?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17DC0D-7146-67B9-C161-340C6445B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73016"/>
            <a:ext cx="2926169" cy="199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4400" dirty="0"/>
              <a:t>One country playing in Rugby World Cup 2023 has three letter “U”s in its name. What is that country?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DE3784-D711-8A5E-7507-7FC3331EB99A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418B9-0315-3877-9AF2-9FDBA9E69EA9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Uruguay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4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3600" dirty="0"/>
              <a:t>Which country is this participating in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pic>
        <p:nvPicPr>
          <p:cNvPr id="3" name="Picture 2" descr="A flag with red cross&#10;&#10;Description automatically generated">
            <a:extLst>
              <a:ext uri="{FF2B5EF4-FFF2-40B4-BE49-F238E27FC236}">
                <a16:creationId xmlns:a16="http://schemas.microsoft.com/office/drawing/2014/main" id="{CC3B1E90-4940-4B40-76C3-22436A318A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20" y="2924944"/>
            <a:ext cx="2425772" cy="16561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3A89E-BBE2-565F-29B2-C006C6B28BD6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9A4105D-A94E-1E1D-5915-40352F584BD7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Georgia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4600" dirty="0"/>
              <a:t>Jonah </a:t>
            </a:r>
            <a:r>
              <a:rPr lang="en-IE" sz="4600" dirty="0" err="1"/>
              <a:t>Lomu</a:t>
            </a:r>
            <a:r>
              <a:rPr lang="en-IE" sz="4600" dirty="0"/>
              <a:t> (NZ) and Bryan Habana (SA) share the record for the most tries in Rugby World Cup history. How many tries have they scored: 12, 15, 18, 20?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CBA6FB-1DBA-8D4D-F815-4986DEE4D78A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04BAF-7C72-096C-01CF-3170F9160E59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15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64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5200" dirty="0"/>
              <a:t>Unscramble the letters to find a team playing in Pool D in Rugby World Cup 2023?</a:t>
            </a:r>
          </a:p>
          <a:p>
            <a:pPr marL="0" indent="0" algn="ctr">
              <a:buNone/>
            </a:pPr>
            <a:r>
              <a:rPr lang="en-IE" sz="6000" b="1" dirty="0"/>
              <a:t>NAGTARIEN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5CE9D-CAB7-5F26-20EE-03E5A826E15B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E30DD-F214-B202-026B-F112DCFCC0A2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Argentina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8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4800" dirty="0"/>
              <a:t>How many games will be played at Rugby World Cup 2023: 40, 44, 48, 52?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104A73-D26B-DE2E-E6D5-DD2BF5E2D28F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9DB52-0A16-741F-E837-A851E286DF7E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48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1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0563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4800" dirty="0"/>
              <a:t>True or false: the first Rugby World Cup took place in 1978?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23FB26-1C36-276E-92B1-E15EB99D5054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4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1055E-FABE-699E-47DD-FDEDA802AF2D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False (it was 1987)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0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234308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000" b="1" dirty="0"/>
              <a:t>Why did the rugby coach bring pencils and a sketchbook into the dressing room at half time?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5157192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hoping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for a </a:t>
            </a:r>
            <a:r>
              <a:rPr lang="fr-CA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draw</a:t>
            </a:r>
            <a:r>
              <a:rPr lang="fr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9</a:t>
            </a:r>
          </a:p>
        </p:txBody>
      </p:sp>
    </p:spTree>
    <p:extLst>
      <p:ext uri="{BB962C8B-B14F-4D97-AF65-F5344CB8AC3E}">
        <p14:creationId xmlns:p14="http://schemas.microsoft.com/office/powerpoint/2010/main" val="3448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6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5765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Two countries playing at Rugby World Cup 2023 have a letter J in their name. One is Japan, name the other.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59397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True or false: the Ireland rugby team can select players from both Northern Ireland and the Republic of Ireland?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316719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True or False: Ireland have played at only </a:t>
            </a:r>
            <a:r>
              <a:rPr lang="en-IE" sz="6000" b="1" u="sng" dirty="0"/>
              <a:t>two</a:t>
            </a:r>
            <a:r>
              <a:rPr lang="en-IE" sz="6000" dirty="0"/>
              <a:t> Rugby World Cups?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72242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What is the name of the Ireland rugby anthem composed by Phil Coulter for the 1995 Rugby World Cup?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99184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How many points are awarded for a drop goal in a rugby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49844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704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True or false: President Nelson Mandela presented the cup to South Africa, the winners of the 1995 Rugby World Cup?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51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A TMO helps the referee to make decisions during a rugby match. What does TMO stand for?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98478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What did the rugby coach do when the pitch became flooded?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23528" y="4759061"/>
            <a:ext cx="8568952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He sent on the </a:t>
            </a:r>
            <a:r>
              <a:rPr lang="fr-CA" altLang="en-US" sz="6600" b="1" dirty="0" err="1">
                <a:latin typeface="Arial" panose="020B0604020202020204" pitchFamily="34" charset="0"/>
                <a:cs typeface="Arial" panose="020B0604020202020204" pitchFamily="34" charset="0"/>
              </a:rPr>
              <a:t>subs</a:t>
            </a: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10</a:t>
            </a:r>
          </a:p>
        </p:txBody>
      </p:sp>
    </p:spTree>
    <p:extLst>
      <p:ext uri="{BB962C8B-B14F-4D97-AF65-F5344CB8AC3E}">
        <p14:creationId xmlns:p14="http://schemas.microsoft.com/office/powerpoint/2010/main" val="149592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036597" y="3788350"/>
            <a:ext cx="5070805" cy="23769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5 ANSWERS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61442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Two countries playing at Rugby World Cup 2023 have two words in their name. One of them is New Zealand. Name the other.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B49A77-4EE2-9A88-9C5D-BB483528F584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3848C-AB69-4126-F79A-B545D531F7D3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South Africa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5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True or false: the USA is playing in Pool C in Rugby World Cup 2023?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52EA81-F48B-1258-63FE-5ADD4F794252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919C4-EB1B-16C3-9B05-D0DA7EC96F18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False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4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000" dirty="0"/>
              <a:t>If a player receives a yellow card in rugby, where do they stay for ten minutes?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07DCE4-5EA4-4A35-78AB-907DE602D3E4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6DB3C-8096-06D6-2978-6DD3C3BCAD74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Sin Bin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How many Rugby World Cups have been held this century (including RWC23)?</a:t>
            </a:r>
          </a:p>
          <a:p>
            <a:pPr marL="0" indent="0"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618B6B-9BCC-3DE8-5F50-EEDDBD0DAEF0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05AC0-DF45-1F08-62EC-29D681069D02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6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00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If a=1, b=2, c=3 etc., which team is this, participating in Rugby World Cup 2023?</a:t>
            </a:r>
          </a:p>
          <a:p>
            <a:pPr marL="0" indent="0" algn="ctr">
              <a:buNone/>
            </a:pPr>
            <a:r>
              <a:rPr lang="en-IE" sz="6000" b="1" dirty="0"/>
              <a:t>19-3-15-20-12-1-14-4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IE" sz="60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59846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12839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True or false: France has played in three Rugby World Cup finals and lost all three?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A91010-38D4-9C84-4C8C-DB3A161894F3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81410-C950-0B55-B90F-6AA8706B51B6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True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320040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Name the captain of England who is the son of the Irish coach.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6BFC6B-3F1A-3225-132A-830C849E64D3}"/>
              </a:ext>
            </a:extLst>
          </p:cNvPr>
          <p:cNvSpPr txBox="1">
            <a:spLocks/>
          </p:cNvSpPr>
          <p:nvPr/>
        </p:nvSpPr>
        <p:spPr>
          <a:xfrm>
            <a:off x="251520" y="196977"/>
            <a:ext cx="4680520" cy="7298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5 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4F4D6-922A-50E1-6B6C-2254DDD5BA8E}"/>
              </a:ext>
            </a:extLst>
          </p:cNvPr>
          <p:cNvSpPr txBox="1">
            <a:spLocks/>
          </p:cNvSpPr>
          <p:nvPr/>
        </p:nvSpPr>
        <p:spPr>
          <a:xfrm>
            <a:off x="1187624" y="4938896"/>
            <a:ext cx="6768752" cy="9849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IE" sz="6000" b="1" dirty="0">
                <a:solidFill>
                  <a:srgbClr val="FF0000"/>
                </a:solidFill>
              </a:rPr>
              <a:t>Owen Farrell</a:t>
            </a:r>
            <a:endParaRPr lang="en-IE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-27432" y="-2"/>
            <a:ext cx="9198864" cy="254359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  <a:gd name="connsiteX0" fmla="*/ 0 w 9144000"/>
              <a:gd name="connsiteY0" fmla="*/ 0 h 4190211"/>
              <a:gd name="connsiteX1" fmla="*/ 9144000 w 9144000"/>
              <a:gd name="connsiteY1" fmla="*/ 0 h 4190211"/>
              <a:gd name="connsiteX2" fmla="*/ 9144000 w 9144000"/>
              <a:gd name="connsiteY2" fmla="*/ 4077072 h 4190211"/>
              <a:gd name="connsiteX3" fmla="*/ 4764024 w 9144000"/>
              <a:gd name="connsiteY3" fmla="*/ 2157984 h 4190211"/>
              <a:gd name="connsiteX4" fmla="*/ 0 w 9144000"/>
              <a:gd name="connsiteY4" fmla="*/ 3629016 h 4190211"/>
              <a:gd name="connsiteX5" fmla="*/ 0 w 9144000"/>
              <a:gd name="connsiteY5" fmla="*/ 0 h 4190211"/>
              <a:gd name="connsiteX0" fmla="*/ 27432 w 9171432"/>
              <a:gd name="connsiteY0" fmla="*/ 0 h 4190211"/>
              <a:gd name="connsiteX1" fmla="*/ 9171432 w 9171432"/>
              <a:gd name="connsiteY1" fmla="*/ 0 h 4190211"/>
              <a:gd name="connsiteX2" fmla="*/ 9171432 w 9171432"/>
              <a:gd name="connsiteY2" fmla="*/ 4077072 h 4190211"/>
              <a:gd name="connsiteX3" fmla="*/ 4791456 w 9171432"/>
              <a:gd name="connsiteY3" fmla="*/ 2157984 h 4190211"/>
              <a:gd name="connsiteX4" fmla="*/ 0 w 9171432"/>
              <a:gd name="connsiteY4" fmla="*/ 2001384 h 4190211"/>
              <a:gd name="connsiteX5" fmla="*/ 27432 w 9171432"/>
              <a:gd name="connsiteY5" fmla="*/ 0 h 4190211"/>
              <a:gd name="connsiteX0" fmla="*/ 27432 w 9198864"/>
              <a:gd name="connsiteY0" fmla="*/ 0 h 2634176"/>
              <a:gd name="connsiteX1" fmla="*/ 9171432 w 9198864"/>
              <a:gd name="connsiteY1" fmla="*/ 0 h 2634176"/>
              <a:gd name="connsiteX2" fmla="*/ 9198864 w 9198864"/>
              <a:gd name="connsiteY2" fmla="*/ 2367144 h 2634176"/>
              <a:gd name="connsiteX3" fmla="*/ 4791456 w 9198864"/>
              <a:gd name="connsiteY3" fmla="*/ 2157984 h 2634176"/>
              <a:gd name="connsiteX4" fmla="*/ 0 w 9198864"/>
              <a:gd name="connsiteY4" fmla="*/ 2001384 h 2634176"/>
              <a:gd name="connsiteX5" fmla="*/ 27432 w 9198864"/>
              <a:gd name="connsiteY5" fmla="*/ 0 h 2634176"/>
              <a:gd name="connsiteX0" fmla="*/ 27432 w 9198864"/>
              <a:gd name="connsiteY0" fmla="*/ 0 h 2576777"/>
              <a:gd name="connsiteX1" fmla="*/ 9171432 w 9198864"/>
              <a:gd name="connsiteY1" fmla="*/ 0 h 2576777"/>
              <a:gd name="connsiteX2" fmla="*/ 9198864 w 9198864"/>
              <a:gd name="connsiteY2" fmla="*/ 2367144 h 2576777"/>
              <a:gd name="connsiteX3" fmla="*/ 4782312 w 9198864"/>
              <a:gd name="connsiteY3" fmla="*/ 1810512 h 2576777"/>
              <a:gd name="connsiteX4" fmla="*/ 0 w 9198864"/>
              <a:gd name="connsiteY4" fmla="*/ 2001384 h 2576777"/>
              <a:gd name="connsiteX5" fmla="*/ 27432 w 9198864"/>
              <a:gd name="connsiteY5" fmla="*/ 0 h 2576777"/>
              <a:gd name="connsiteX0" fmla="*/ 27432 w 9198864"/>
              <a:gd name="connsiteY0" fmla="*/ 0 h 2543593"/>
              <a:gd name="connsiteX1" fmla="*/ 9171432 w 9198864"/>
              <a:gd name="connsiteY1" fmla="*/ 0 h 2543593"/>
              <a:gd name="connsiteX2" fmla="*/ 9198864 w 9198864"/>
              <a:gd name="connsiteY2" fmla="*/ 2367144 h 2543593"/>
              <a:gd name="connsiteX3" fmla="*/ 4791456 w 9198864"/>
              <a:gd name="connsiteY3" fmla="*/ 1508760 h 2543593"/>
              <a:gd name="connsiteX4" fmla="*/ 0 w 9198864"/>
              <a:gd name="connsiteY4" fmla="*/ 2001384 h 2543593"/>
              <a:gd name="connsiteX5" fmla="*/ 27432 w 9198864"/>
              <a:gd name="connsiteY5" fmla="*/ 0 h 254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8864" h="2543593">
                <a:moveTo>
                  <a:pt x="27432" y="0"/>
                </a:moveTo>
                <a:lnTo>
                  <a:pt x="9171432" y="0"/>
                </a:lnTo>
                <a:lnTo>
                  <a:pt x="9198864" y="2367144"/>
                </a:lnTo>
                <a:cubicBezTo>
                  <a:pt x="8418576" y="3033132"/>
                  <a:pt x="6237732" y="1606296"/>
                  <a:pt x="4791456" y="1508760"/>
                </a:cubicBezTo>
                <a:cubicBezTo>
                  <a:pt x="3345180" y="1411224"/>
                  <a:pt x="743712" y="2667372"/>
                  <a:pt x="0" y="2001384"/>
                </a:cubicBezTo>
                <a:lnTo>
                  <a:pt x="27432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B7FABC-83CC-E4D4-C12B-734D5E4DB5C6}"/>
              </a:ext>
            </a:extLst>
          </p:cNvPr>
          <p:cNvSpPr txBox="1">
            <a:spLocks/>
          </p:cNvSpPr>
          <p:nvPr/>
        </p:nvSpPr>
        <p:spPr>
          <a:xfrm>
            <a:off x="251520" y="2644530"/>
            <a:ext cx="8640960" cy="156894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What will be used to light up a stadium at Rugby World Cup 2023?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395536" y="4987610"/>
            <a:ext cx="8352928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A Rugby match!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18FD78-EA5C-1494-352A-7D1CC07C4D3B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4896544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4800" b="1" dirty="0"/>
              <a:t>Rugby Joke No. 11</a:t>
            </a:r>
          </a:p>
        </p:txBody>
      </p:sp>
    </p:spTree>
    <p:extLst>
      <p:ext uri="{BB962C8B-B14F-4D97-AF65-F5344CB8AC3E}">
        <p14:creationId xmlns:p14="http://schemas.microsoft.com/office/powerpoint/2010/main" val="235063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877423-4A08-451F-41D9-417ADCB6D49E}"/>
              </a:ext>
            </a:extLst>
          </p:cNvPr>
          <p:cNvSpPr/>
          <p:nvPr/>
        </p:nvSpPr>
        <p:spPr>
          <a:xfrm>
            <a:off x="0" y="-1"/>
            <a:ext cx="9144000" cy="4238033"/>
          </a:xfrm>
          <a:custGeom>
            <a:avLst/>
            <a:gdLst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0 w 9144000"/>
              <a:gd name="connsiteY3" fmla="*/ 4077072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84632 w 9144000"/>
              <a:gd name="connsiteY3" fmla="*/ 3199248 h 4077072"/>
              <a:gd name="connsiteX4" fmla="*/ 0 w 9144000"/>
              <a:gd name="connsiteY4" fmla="*/ 0 h 4077072"/>
              <a:gd name="connsiteX0" fmla="*/ 0 w 9144000"/>
              <a:gd name="connsiteY0" fmla="*/ 0 h 4077072"/>
              <a:gd name="connsiteX1" fmla="*/ 9144000 w 9144000"/>
              <a:gd name="connsiteY1" fmla="*/ 0 h 4077072"/>
              <a:gd name="connsiteX2" fmla="*/ 9144000 w 9144000"/>
              <a:gd name="connsiteY2" fmla="*/ 4077072 h 4077072"/>
              <a:gd name="connsiteX3" fmla="*/ 466344 w 9144000"/>
              <a:gd name="connsiteY3" fmla="*/ 3491856 h 4077072"/>
              <a:gd name="connsiteX4" fmla="*/ 0 w 9144000"/>
              <a:gd name="connsiteY4" fmla="*/ 0 h 4077072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466344 w 9144000"/>
              <a:gd name="connsiteY4" fmla="*/ 3491856 h 4302031"/>
              <a:gd name="connsiteX5" fmla="*/ 0 w 9144000"/>
              <a:gd name="connsiteY5" fmla="*/ 0 h 4302031"/>
              <a:gd name="connsiteX0" fmla="*/ 0 w 9144000"/>
              <a:gd name="connsiteY0" fmla="*/ 0 h 4302031"/>
              <a:gd name="connsiteX1" fmla="*/ 9144000 w 9144000"/>
              <a:gd name="connsiteY1" fmla="*/ 0 h 4302031"/>
              <a:gd name="connsiteX2" fmla="*/ 9144000 w 9144000"/>
              <a:gd name="connsiteY2" fmla="*/ 4077072 h 4302031"/>
              <a:gd name="connsiteX3" fmla="*/ 4818888 w 9144000"/>
              <a:gd name="connsiteY3" fmla="*/ 3630168 h 4302031"/>
              <a:gd name="connsiteX4" fmla="*/ 0 w 9144000"/>
              <a:gd name="connsiteY4" fmla="*/ 3629016 h 4302031"/>
              <a:gd name="connsiteX5" fmla="*/ 0 w 9144000"/>
              <a:gd name="connsiteY5" fmla="*/ 0 h 4302031"/>
              <a:gd name="connsiteX0" fmla="*/ 0 w 9144000"/>
              <a:gd name="connsiteY0" fmla="*/ 0 h 4256980"/>
              <a:gd name="connsiteX1" fmla="*/ 9144000 w 9144000"/>
              <a:gd name="connsiteY1" fmla="*/ 0 h 4256980"/>
              <a:gd name="connsiteX2" fmla="*/ 9144000 w 9144000"/>
              <a:gd name="connsiteY2" fmla="*/ 4077072 h 4256980"/>
              <a:gd name="connsiteX3" fmla="*/ 4782312 w 9144000"/>
              <a:gd name="connsiteY3" fmla="*/ 3255264 h 4256980"/>
              <a:gd name="connsiteX4" fmla="*/ 0 w 9144000"/>
              <a:gd name="connsiteY4" fmla="*/ 3629016 h 4256980"/>
              <a:gd name="connsiteX5" fmla="*/ 0 w 9144000"/>
              <a:gd name="connsiteY5" fmla="*/ 0 h 4256980"/>
              <a:gd name="connsiteX0" fmla="*/ 0 w 9144000"/>
              <a:gd name="connsiteY0" fmla="*/ 0 h 4238033"/>
              <a:gd name="connsiteX1" fmla="*/ 9144000 w 9144000"/>
              <a:gd name="connsiteY1" fmla="*/ 0 h 4238033"/>
              <a:gd name="connsiteX2" fmla="*/ 9144000 w 9144000"/>
              <a:gd name="connsiteY2" fmla="*/ 4077072 h 4238033"/>
              <a:gd name="connsiteX3" fmla="*/ 4846320 w 9144000"/>
              <a:gd name="connsiteY3" fmla="*/ 3035808 h 4238033"/>
              <a:gd name="connsiteX4" fmla="*/ 0 w 9144000"/>
              <a:gd name="connsiteY4" fmla="*/ 3629016 h 4238033"/>
              <a:gd name="connsiteX5" fmla="*/ 0 w 9144000"/>
              <a:gd name="connsiteY5" fmla="*/ 0 h 423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4238033">
                <a:moveTo>
                  <a:pt x="0" y="0"/>
                </a:moveTo>
                <a:lnTo>
                  <a:pt x="9144000" y="0"/>
                </a:lnTo>
                <a:lnTo>
                  <a:pt x="9144000" y="4077072"/>
                </a:lnTo>
                <a:cubicBezTo>
                  <a:pt x="8363712" y="4743060"/>
                  <a:pt x="6292596" y="3133344"/>
                  <a:pt x="4846320" y="3035808"/>
                </a:cubicBezTo>
                <a:cubicBezTo>
                  <a:pt x="3400044" y="2938272"/>
                  <a:pt x="743712" y="4295004"/>
                  <a:pt x="0" y="3629016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5F482-1E2A-4CFC-7338-C9F02C136B04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737FFE-0FC3-1E01-748E-E05A81FF97A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E49E8-6164-A812-DFE7-76682A3B6FA4}"/>
              </a:ext>
            </a:extLst>
          </p:cNvPr>
          <p:cNvSpPr txBox="1">
            <a:spLocks/>
          </p:cNvSpPr>
          <p:nvPr/>
        </p:nvSpPr>
        <p:spPr>
          <a:xfrm>
            <a:off x="2309507" y="4406189"/>
            <a:ext cx="4524986" cy="11521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CA" alt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ROUND 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0A2963-5766-019C-6D9D-FB6BBC8736F8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92410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1</a:t>
            </a:r>
          </a:p>
          <a:p>
            <a:pPr marL="0" indent="0">
              <a:buNone/>
            </a:pPr>
            <a:r>
              <a:rPr lang="en-IE" sz="6000" dirty="0"/>
              <a:t>True or false: nets are used in the goals for a rugby match?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7517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2</a:t>
            </a:r>
          </a:p>
          <a:p>
            <a:pPr marL="0" indent="0">
              <a:buNone/>
            </a:pPr>
            <a:r>
              <a:rPr lang="en-IE" sz="6000" dirty="0"/>
              <a:t>In which Pool will Ireland play in Rugby World Cup 2023 – A, B, C or 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412581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3</a:t>
            </a:r>
          </a:p>
          <a:p>
            <a:pPr marL="0" indent="0">
              <a:buNone/>
            </a:pPr>
            <a:r>
              <a:rPr lang="en-IE" sz="6400" dirty="0"/>
              <a:t>Santiago is the capital of what country playing at Rugby World Cup 2023 – Chile, Tonga or Samoa?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93245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4</a:t>
            </a:r>
          </a:p>
          <a:p>
            <a:pPr marL="0" indent="0">
              <a:buNone/>
            </a:pPr>
            <a:r>
              <a:rPr lang="en-IE" sz="6000" dirty="0"/>
              <a:t>What is the nickname for the New Zealand rugby team?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79258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5</a:t>
            </a:r>
          </a:p>
          <a:p>
            <a:pPr marL="0" indent="0">
              <a:buNone/>
            </a:pPr>
            <a:r>
              <a:rPr lang="en-IE" sz="6000" dirty="0"/>
              <a:t>What rugby club does Irish captain Johnny Sexton play for?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18297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6375DA-9102-2ADD-AC76-60FA0F49CA18}"/>
              </a:ext>
            </a:extLst>
          </p:cNvPr>
          <p:cNvSpPr txBox="1"/>
          <p:nvPr/>
        </p:nvSpPr>
        <p:spPr>
          <a:xfrm>
            <a:off x="6234992" y="6475149"/>
            <a:ext cx="2808312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Sassoon" panose="02000503040000090004" pitchFamily="2" charset="0"/>
              </a:rPr>
              <a:t>© Seomra Ranga 2023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FB89BE-3247-6332-C200-37F8915FA9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75149"/>
            <a:ext cx="1219200" cy="30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E04D775-2E36-BE02-B30A-02ECE44CC673}"/>
              </a:ext>
            </a:extLst>
          </p:cNvPr>
          <p:cNvSpPr txBox="1">
            <a:spLocks/>
          </p:cNvSpPr>
          <p:nvPr/>
        </p:nvSpPr>
        <p:spPr>
          <a:xfrm>
            <a:off x="251520" y="196978"/>
            <a:ext cx="2952328" cy="85907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5400" b="1" dirty="0"/>
              <a:t>Round 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677540-36CB-7215-874A-AEF2B4E38F0A}"/>
              </a:ext>
            </a:extLst>
          </p:cNvPr>
          <p:cNvSpPr txBox="1">
            <a:spLocks/>
          </p:cNvSpPr>
          <p:nvPr/>
        </p:nvSpPr>
        <p:spPr>
          <a:xfrm>
            <a:off x="1187624" y="1596745"/>
            <a:ext cx="6768752" cy="42085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/>
              <a:t>Question 6</a:t>
            </a:r>
          </a:p>
          <a:p>
            <a:pPr marL="0" indent="0">
              <a:buNone/>
            </a:pPr>
            <a:r>
              <a:rPr lang="en-IE" sz="6000" dirty="0"/>
              <a:t>How many countries have taken part in every Rugby World Cup since the beginning – 8, 10 or 12?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1FF279-69A9-7C07-8086-50F632AA893F}"/>
              </a:ext>
            </a:extLst>
          </p:cNvPr>
          <p:cNvSpPr txBox="1">
            <a:spLocks/>
          </p:cNvSpPr>
          <p:nvPr/>
        </p:nvSpPr>
        <p:spPr>
          <a:xfrm>
            <a:off x="6090976" y="126382"/>
            <a:ext cx="295232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/>
              <a:t>Rugby World Cup 2023</a:t>
            </a:r>
          </a:p>
        </p:txBody>
      </p:sp>
    </p:spTree>
    <p:extLst>
      <p:ext uri="{BB962C8B-B14F-4D97-AF65-F5344CB8AC3E}">
        <p14:creationId xmlns:p14="http://schemas.microsoft.com/office/powerpoint/2010/main" val="26820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3219</TotalTime>
  <Words>5099</Words>
  <Application>Microsoft Office PowerPoint</Application>
  <PresentationFormat>On-screen Show (4:3)</PresentationFormat>
  <Paragraphs>770</Paragraphs>
  <Slides>152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152</vt:i4>
      </vt:variant>
    </vt:vector>
  </HeadingPairs>
  <TitlesOfParts>
    <vt:vector size="156" baseType="lpstr">
      <vt:lpstr>Arial</vt:lpstr>
      <vt:lpstr>Calibri</vt:lpstr>
      <vt:lpstr>Sassoon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</dc:creator>
  <cp:lastModifiedBy>Damien Quinn</cp:lastModifiedBy>
  <cp:revision>120</cp:revision>
  <dcterms:created xsi:type="dcterms:W3CDTF">2018-06-07T07:11:38Z</dcterms:created>
  <dcterms:modified xsi:type="dcterms:W3CDTF">2023-09-06T09:37:13Z</dcterms:modified>
</cp:coreProperties>
</file>