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7" r:id="rId9"/>
    <p:sldId id="266" r:id="rId10"/>
    <p:sldId id="265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31A42-AA03-4B6B-A84E-7DC531E47D34}" type="datetimeFigureOut">
              <a:rPr lang="en-IE" smtClean="0"/>
              <a:t>19/01/2023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5E1B-21A9-46C2-99E0-E96867E8FB0F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951789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31A42-AA03-4B6B-A84E-7DC531E47D34}" type="datetimeFigureOut">
              <a:rPr lang="en-IE" smtClean="0"/>
              <a:t>19/01/2023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5E1B-21A9-46C2-99E0-E96867E8FB0F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954577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31A42-AA03-4B6B-A84E-7DC531E47D34}" type="datetimeFigureOut">
              <a:rPr lang="en-IE" smtClean="0"/>
              <a:t>19/01/2023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5E1B-21A9-46C2-99E0-E96867E8FB0F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77780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31A42-AA03-4B6B-A84E-7DC531E47D34}" type="datetimeFigureOut">
              <a:rPr lang="en-IE" smtClean="0"/>
              <a:t>19/01/2023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5E1B-21A9-46C2-99E0-E96867E8FB0F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33379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31A42-AA03-4B6B-A84E-7DC531E47D34}" type="datetimeFigureOut">
              <a:rPr lang="en-IE" smtClean="0"/>
              <a:t>19/01/2023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5E1B-21A9-46C2-99E0-E96867E8FB0F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944008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31A42-AA03-4B6B-A84E-7DC531E47D34}" type="datetimeFigureOut">
              <a:rPr lang="en-IE" smtClean="0"/>
              <a:t>19/01/2023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5E1B-21A9-46C2-99E0-E96867E8FB0F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695352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31A42-AA03-4B6B-A84E-7DC531E47D34}" type="datetimeFigureOut">
              <a:rPr lang="en-IE" smtClean="0"/>
              <a:t>19/01/2023</a:t>
            </a:fld>
            <a:endParaRPr lang="en-I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5E1B-21A9-46C2-99E0-E96867E8FB0F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29952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31A42-AA03-4B6B-A84E-7DC531E47D34}" type="datetimeFigureOut">
              <a:rPr lang="en-IE" smtClean="0"/>
              <a:t>19/01/2023</a:t>
            </a:fld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5E1B-21A9-46C2-99E0-E96867E8FB0F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590979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31A42-AA03-4B6B-A84E-7DC531E47D34}" type="datetimeFigureOut">
              <a:rPr lang="en-IE" smtClean="0"/>
              <a:t>19/01/2023</a:t>
            </a:fld>
            <a:endParaRPr lang="en-I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5E1B-21A9-46C2-99E0-E96867E8FB0F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09373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31A42-AA03-4B6B-A84E-7DC531E47D34}" type="datetimeFigureOut">
              <a:rPr lang="en-IE" smtClean="0"/>
              <a:t>19/01/2023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5E1B-21A9-46C2-99E0-E96867E8FB0F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911278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31A42-AA03-4B6B-A84E-7DC531E47D34}" type="datetimeFigureOut">
              <a:rPr lang="en-IE" smtClean="0"/>
              <a:t>19/01/2023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5E1B-21A9-46C2-99E0-E96867E8FB0F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9416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31A42-AA03-4B6B-A84E-7DC531E47D34}" type="datetimeFigureOut">
              <a:rPr lang="en-IE" smtClean="0"/>
              <a:t>19/01/2023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75E1B-21A9-46C2-99E0-E96867E8FB0F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262144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acherspayteachers.com/Store/Scribblegarden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4324" y="956118"/>
            <a:ext cx="7175351" cy="1793167"/>
          </a:xfrm>
        </p:spPr>
        <p:txBody>
          <a:bodyPr>
            <a:normAutofit/>
          </a:bodyPr>
          <a:lstStyle/>
          <a:p>
            <a:pPr algn="ctr"/>
            <a:r>
              <a:rPr lang="en-IE" sz="10000" b="1" dirty="0"/>
              <a:t>10 @ 10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664" y="5373216"/>
            <a:ext cx="6400800" cy="936104"/>
          </a:xfrm>
        </p:spPr>
        <p:txBody>
          <a:bodyPr>
            <a:normAutofit lnSpcReduction="10000"/>
          </a:bodyPr>
          <a:lstStyle/>
          <a:p>
            <a:pPr algn="ctr"/>
            <a:r>
              <a:rPr lang="en-IE" sz="2800" b="1" dirty="0"/>
              <a:t>10 simple exercises to do in the classroom at 10am every morning 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85865" y="6453336"/>
            <a:ext cx="1219200" cy="304800"/>
          </a:xfrm>
          <a:prstGeom prst="rect">
            <a:avLst/>
          </a:prstGeom>
        </p:spPr>
      </p:pic>
      <p:sp>
        <p:nvSpPr>
          <p:cNvPr id="5" name="Text Box 2"/>
          <p:cNvSpPr txBox="1"/>
          <p:nvPr/>
        </p:nvSpPr>
        <p:spPr>
          <a:xfrm>
            <a:off x="4005066" y="6476357"/>
            <a:ext cx="3024336" cy="24765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effectLst/>
                <a:latin typeface="Sassoon"/>
                <a:ea typeface="Calibri"/>
                <a:cs typeface="Times New Roman"/>
              </a:rPr>
              <a:t>© Seomra Ranga 2023 www.seomraranga.com</a:t>
            </a:r>
            <a:endParaRPr lang="en-IE" sz="1100" dirty="0">
              <a:effectLst/>
              <a:ea typeface="Calibri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980728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pic>
        <p:nvPicPr>
          <p:cNvPr id="12" name="Picture 11" descr="A picture containing text, vector graphics&#10;&#10;Description automatically generated">
            <a:extLst>
              <a:ext uri="{FF2B5EF4-FFF2-40B4-BE49-F238E27FC236}">
                <a16:creationId xmlns:a16="http://schemas.microsoft.com/office/drawing/2014/main" id="{4FF80B04-D298-DC32-BB3A-663957AE6E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1214" y="2708920"/>
            <a:ext cx="1573965" cy="236094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AA16923-7381-0D0D-7739-8201FB0F4DE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7421" y="2708920"/>
            <a:ext cx="2360947" cy="2360947"/>
          </a:xfrm>
          <a:prstGeom prst="rect">
            <a:avLst/>
          </a:prstGeom>
        </p:spPr>
      </p:pic>
      <p:pic>
        <p:nvPicPr>
          <p:cNvPr id="16" name="Picture 15" descr="A cartoon of a child&#10;&#10;Description automatically generated with low confidence">
            <a:extLst>
              <a:ext uri="{FF2B5EF4-FFF2-40B4-BE49-F238E27FC236}">
                <a16:creationId xmlns:a16="http://schemas.microsoft.com/office/drawing/2014/main" id="{794F753D-ED18-F244-EDBD-3DD986A4B19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628" y="2708920"/>
            <a:ext cx="2360947" cy="2360947"/>
          </a:xfrm>
          <a:prstGeom prst="rect">
            <a:avLst/>
          </a:prstGeom>
        </p:spPr>
      </p:pic>
      <p:pic>
        <p:nvPicPr>
          <p:cNvPr id="18" name="Picture 17" descr="A picture containing text, vector graphics&#10;&#10;Description automatically generated">
            <a:extLst>
              <a:ext uri="{FF2B5EF4-FFF2-40B4-BE49-F238E27FC236}">
                <a16:creationId xmlns:a16="http://schemas.microsoft.com/office/drawing/2014/main" id="{7C76FF1E-5A31-3678-AA8B-590554B0FEB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8025" y="2708920"/>
            <a:ext cx="1770710" cy="2360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229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980728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4324" y="94320"/>
            <a:ext cx="7175351" cy="792087"/>
          </a:xfrm>
        </p:spPr>
        <p:txBody>
          <a:bodyPr>
            <a:noAutofit/>
          </a:bodyPr>
          <a:lstStyle/>
          <a:p>
            <a:pPr algn="ctr"/>
            <a:r>
              <a:rPr lang="en-IE" sz="7200" b="1" dirty="0">
                <a:solidFill>
                  <a:schemeClr val="bg1"/>
                </a:solidFill>
              </a:rPr>
              <a:t>10 @ 10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85865" y="6453336"/>
            <a:ext cx="1219200" cy="304800"/>
          </a:xfrm>
          <a:prstGeom prst="rect">
            <a:avLst/>
          </a:prstGeom>
        </p:spPr>
      </p:pic>
      <p:sp>
        <p:nvSpPr>
          <p:cNvPr id="5" name="Text Box 2"/>
          <p:cNvSpPr txBox="1"/>
          <p:nvPr/>
        </p:nvSpPr>
        <p:spPr>
          <a:xfrm>
            <a:off x="4005066" y="6476357"/>
            <a:ext cx="3024336" cy="24765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effectLst/>
                <a:latin typeface="Sassoon"/>
                <a:ea typeface="Calibri"/>
                <a:cs typeface="Times New Roman"/>
              </a:rPr>
              <a:t>© Seomra Ranga 2023 www.seomraranga.com</a:t>
            </a:r>
            <a:endParaRPr lang="en-IE" sz="1100" dirty="0">
              <a:effectLst/>
              <a:ea typeface="Calibri"/>
              <a:cs typeface="Times New Roman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67544" y="1340768"/>
            <a:ext cx="3384376" cy="3384376"/>
          </a:xfrm>
          <a:prstGeom prst="roundRect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n w="127000">
                <a:solidFill>
                  <a:schemeClr val="tx1"/>
                </a:solidFill>
              </a:ln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67544" y="5013176"/>
            <a:ext cx="8424936" cy="1296144"/>
          </a:xfrm>
          <a:prstGeom prst="round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6600" b="1" dirty="0">
                <a:ln w="19050">
                  <a:solidFill>
                    <a:schemeClr val="tx1"/>
                  </a:solidFill>
                </a:ln>
              </a:rPr>
              <a:t>Touch Toes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508104" y="1340768"/>
            <a:ext cx="3384376" cy="3384376"/>
          </a:xfrm>
          <a:prstGeom prst="roundRect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20000" b="1" dirty="0">
                <a:ln w="12700"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10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089932" y="2348880"/>
            <a:ext cx="1180159" cy="1110208"/>
          </a:xfrm>
          <a:prstGeom prst="roundRect">
            <a:avLst/>
          </a:prstGeom>
          <a:noFill/>
          <a:ln w="762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4400" b="1" dirty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#9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12160" y="1484784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/>
              <a:t>Repeat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6F5DDE3-6FA4-9E62-1D16-E208659A5C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228" y="1282452"/>
            <a:ext cx="3501008" cy="3501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470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-1825"/>
            <a:ext cx="9144000" cy="980728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4324" y="94320"/>
            <a:ext cx="7175351" cy="792087"/>
          </a:xfrm>
        </p:spPr>
        <p:txBody>
          <a:bodyPr>
            <a:noAutofit/>
          </a:bodyPr>
          <a:lstStyle/>
          <a:p>
            <a:pPr algn="ctr"/>
            <a:r>
              <a:rPr lang="en-IE" sz="7200" b="1" dirty="0">
                <a:solidFill>
                  <a:schemeClr val="bg1"/>
                </a:solidFill>
              </a:rPr>
              <a:t>10 @ 10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85865" y="6453336"/>
            <a:ext cx="1219200" cy="304800"/>
          </a:xfrm>
          <a:prstGeom prst="rect">
            <a:avLst/>
          </a:prstGeom>
        </p:spPr>
      </p:pic>
      <p:sp>
        <p:nvSpPr>
          <p:cNvPr id="5" name="Text Box 2"/>
          <p:cNvSpPr txBox="1"/>
          <p:nvPr/>
        </p:nvSpPr>
        <p:spPr>
          <a:xfrm>
            <a:off x="4005066" y="6476357"/>
            <a:ext cx="3024336" cy="24765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effectLst/>
                <a:latin typeface="Sassoon"/>
                <a:ea typeface="Calibri"/>
                <a:cs typeface="Times New Roman"/>
              </a:rPr>
              <a:t>© Seomra Ranga 2023 www.seomraranga.com</a:t>
            </a:r>
            <a:endParaRPr lang="en-IE" sz="1100" dirty="0">
              <a:effectLst/>
              <a:ea typeface="Calibri"/>
              <a:cs typeface="Times New Roman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67544" y="1340768"/>
            <a:ext cx="3384376" cy="3384376"/>
          </a:xfrm>
          <a:prstGeom prst="roundRect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n w="127000">
                <a:solidFill>
                  <a:schemeClr val="tx1"/>
                </a:solidFill>
              </a:ln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67544" y="5011351"/>
            <a:ext cx="8424936" cy="1296144"/>
          </a:xfrm>
          <a:prstGeom prst="round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6600" b="1" dirty="0">
                <a:ln w="19050">
                  <a:solidFill>
                    <a:schemeClr val="tx1"/>
                  </a:solidFill>
                </a:ln>
              </a:rPr>
              <a:t>Squats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508104" y="1340768"/>
            <a:ext cx="3384376" cy="3384376"/>
          </a:xfrm>
          <a:prstGeom prst="roundRect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20000" b="1" dirty="0">
                <a:ln w="12700"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10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089932" y="2348880"/>
            <a:ext cx="1180159" cy="1110208"/>
          </a:xfrm>
          <a:prstGeom prst="roundRect">
            <a:avLst/>
          </a:prstGeom>
          <a:noFill/>
          <a:ln w="762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4400" b="1" dirty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#10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12160" y="1484784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/>
              <a:t>Repeat</a:t>
            </a:r>
          </a:p>
        </p:txBody>
      </p:sp>
      <p:pic>
        <p:nvPicPr>
          <p:cNvPr id="9" name="Picture 8" descr="A picture containing text, vector graphics&#10;&#10;Description automatically generated">
            <a:extLst>
              <a:ext uri="{FF2B5EF4-FFF2-40B4-BE49-F238E27FC236}">
                <a16:creationId xmlns:a16="http://schemas.microsoft.com/office/drawing/2014/main" id="{3EB31544-39F4-486C-69F8-295691AB142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857" y="1318456"/>
            <a:ext cx="257175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885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980728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pic>
        <p:nvPicPr>
          <p:cNvPr id="4" name="Picture 3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85865" y="6453336"/>
            <a:ext cx="1219200" cy="304800"/>
          </a:xfrm>
          <a:prstGeom prst="rect">
            <a:avLst/>
          </a:prstGeom>
        </p:spPr>
      </p:pic>
      <p:sp>
        <p:nvSpPr>
          <p:cNvPr id="5" name="Text Box 2"/>
          <p:cNvSpPr txBox="1"/>
          <p:nvPr/>
        </p:nvSpPr>
        <p:spPr>
          <a:xfrm>
            <a:off x="4005066" y="6476357"/>
            <a:ext cx="3024336" cy="24765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effectLst/>
                <a:latin typeface="Sassoon"/>
                <a:ea typeface="Calibri"/>
                <a:cs typeface="Times New Roman"/>
              </a:rPr>
              <a:t>© Seomra Ranga 2023 www.seomraranga.com</a:t>
            </a:r>
            <a:endParaRPr lang="en-IE" sz="1100" dirty="0">
              <a:effectLst/>
              <a:ea typeface="Calibri"/>
              <a:cs typeface="Times New Roman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DE4246-7F8B-C70C-E6FC-F889B1A49755}"/>
              </a:ext>
            </a:extLst>
          </p:cNvPr>
          <p:cNvSpPr txBox="1"/>
          <p:nvPr/>
        </p:nvSpPr>
        <p:spPr>
          <a:xfrm>
            <a:off x="593101" y="1320253"/>
            <a:ext cx="8011346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600" dirty="0">
                <a:ea typeface="HelloAli" panose="02000603000000000000" pitchFamily="2" charset="0"/>
              </a:rPr>
              <a:t>Thank you for downloading this Seomra Ranga resource. We hope that you find it practical and useful in your classroom.</a:t>
            </a:r>
          </a:p>
          <a:p>
            <a:br>
              <a:rPr lang="en-IE" sz="1600" dirty="0">
                <a:ea typeface="HelloAli" panose="02000603000000000000" pitchFamily="2" charset="0"/>
              </a:rPr>
            </a:br>
            <a:r>
              <a:rPr lang="en-IE" sz="1600" dirty="0">
                <a:ea typeface="HelloAli" panose="02000603000000000000" pitchFamily="2" charset="0"/>
              </a:rPr>
              <a:t>Please be aware of the following conditions before using this resource.</a:t>
            </a:r>
          </a:p>
          <a:p>
            <a:endParaRPr lang="en-IE" sz="1600" dirty="0">
              <a:ea typeface="HelloAli" panose="02000603000000000000" pitchFamily="2" charset="0"/>
            </a:endParaRPr>
          </a:p>
          <a:p>
            <a:r>
              <a:rPr lang="en-IE" sz="1600" b="1" u="sng" dirty="0">
                <a:ea typeface="HelloAli" panose="02000603000000000000" pitchFamily="2" charset="0"/>
              </a:rPr>
              <a:t>Please DO:</a:t>
            </a:r>
            <a:endParaRPr lang="en-IE" sz="1600" dirty="0">
              <a:ea typeface="HelloAli" panose="02000603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600" dirty="0">
                <a:ea typeface="HelloAli" panose="02000603000000000000" pitchFamily="2" charset="0"/>
              </a:rPr>
              <a:t>Print and copy this resource so that you can use it with your pupils.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600" dirty="0">
                <a:ea typeface="HelloAli" panose="02000603000000000000" pitchFamily="2" charset="0"/>
              </a:rPr>
              <a:t>Make this resource available to your pupils in a private enclosed online space eg. Google Classroom, Seesaw, Edublogs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600" dirty="0">
                <a:ea typeface="HelloAli" panose="02000603000000000000" pitchFamily="2" charset="0"/>
              </a:rPr>
              <a:t>Tell others if you have found it useful.</a:t>
            </a:r>
            <a:br>
              <a:rPr lang="en-IE" sz="1600" dirty="0">
                <a:ea typeface="HelloAli" panose="02000603000000000000" pitchFamily="2" charset="0"/>
              </a:rPr>
            </a:br>
            <a:endParaRPr lang="en-IE" sz="1600" dirty="0">
              <a:ea typeface="HelloAli" panose="02000603000000000000" pitchFamily="2" charset="0"/>
            </a:endParaRPr>
          </a:p>
          <a:p>
            <a:r>
              <a:rPr lang="en-IE" sz="1600" b="1" u="sng" dirty="0">
                <a:ea typeface="HelloAli" panose="02000603000000000000" pitchFamily="2" charset="0"/>
              </a:rPr>
              <a:t>Please DO NOT: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600" dirty="0">
                <a:ea typeface="HelloAli" panose="02000603000000000000" pitchFamily="2" charset="0"/>
              </a:rPr>
              <a:t>Copy or share this resource (in part or whole) with others who have not joined our website. By becoming a member for themselves, they will help the site develop into the future.</a:t>
            </a:r>
          </a:p>
          <a:p>
            <a:pPr marL="285750" indent="-285750">
              <a:buFont typeface="Arial" charset="0"/>
              <a:buChar char="•"/>
            </a:pPr>
            <a:r>
              <a:rPr lang="en-IE" sz="1600" dirty="0">
                <a:ea typeface="HelloAli" panose="02000603000000000000" pitchFamily="2" charset="0"/>
              </a:rPr>
              <a:t>Make this resource available on your school website for anyone to download.</a:t>
            </a:r>
          </a:p>
          <a:p>
            <a:pPr marL="285750" indent="-285750">
              <a:buFont typeface="Arial" charset="0"/>
              <a:buChar char="•"/>
            </a:pPr>
            <a:r>
              <a:rPr lang="en-IE" sz="1600" dirty="0">
                <a:ea typeface="HelloAli" panose="02000603000000000000" pitchFamily="2" charset="0"/>
              </a:rPr>
              <a:t>Share this resource with other teachers in online groups eg. Facebook Groups, WhatsApp Groups etc.</a:t>
            </a:r>
          </a:p>
          <a:p>
            <a:endParaRPr lang="en-IE" sz="1600" dirty="0"/>
          </a:p>
          <a:p>
            <a:r>
              <a:rPr lang="en-IE" sz="1600" dirty="0">
                <a:ea typeface="HelloAli" panose="02000603000000000000" pitchFamily="2" charset="0"/>
              </a:rPr>
              <a:t>Kind regards, Seomra Ranga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AC1B55-B71F-0668-79E0-2F1EEA7F18E3}"/>
              </a:ext>
            </a:extLst>
          </p:cNvPr>
          <p:cNvSpPr txBox="1"/>
          <p:nvPr/>
        </p:nvSpPr>
        <p:spPr>
          <a:xfrm>
            <a:off x="2075550" y="152929"/>
            <a:ext cx="50464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000" b="1" u="sng" dirty="0">
                <a:ea typeface="HelloLori" panose="02000603000000000000" pitchFamily="2" charset="0"/>
              </a:rPr>
              <a:t>For Your Information</a:t>
            </a:r>
          </a:p>
        </p:txBody>
      </p:sp>
    </p:spTree>
    <p:extLst>
      <p:ext uri="{BB962C8B-B14F-4D97-AF65-F5344CB8AC3E}">
        <p14:creationId xmlns:p14="http://schemas.microsoft.com/office/powerpoint/2010/main" val="1359555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980728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4324" y="94320"/>
            <a:ext cx="7175351" cy="792087"/>
          </a:xfrm>
        </p:spPr>
        <p:txBody>
          <a:bodyPr>
            <a:noAutofit/>
          </a:bodyPr>
          <a:lstStyle/>
          <a:p>
            <a:pPr algn="ctr"/>
            <a:r>
              <a:rPr lang="en-IE" sz="7200" b="1" dirty="0">
                <a:solidFill>
                  <a:schemeClr val="bg1"/>
                </a:solidFill>
              </a:rPr>
              <a:t>10 @ 10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85865" y="6453336"/>
            <a:ext cx="1219200" cy="304800"/>
          </a:xfrm>
          <a:prstGeom prst="rect">
            <a:avLst/>
          </a:prstGeom>
        </p:spPr>
      </p:pic>
      <p:sp>
        <p:nvSpPr>
          <p:cNvPr id="5" name="Text Box 2"/>
          <p:cNvSpPr txBox="1"/>
          <p:nvPr/>
        </p:nvSpPr>
        <p:spPr>
          <a:xfrm>
            <a:off x="4005066" y="6476357"/>
            <a:ext cx="3024336" cy="24765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effectLst/>
                <a:latin typeface="Sassoon"/>
                <a:ea typeface="Calibri"/>
                <a:cs typeface="Times New Roman"/>
              </a:rPr>
              <a:t>© Seomra Ranga 2023 www.seomraranga.com</a:t>
            </a:r>
            <a:endParaRPr lang="en-IE" sz="1100" dirty="0">
              <a:effectLst/>
              <a:ea typeface="Calibri"/>
              <a:cs typeface="Times New Roman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27584" y="1988840"/>
            <a:ext cx="7776864" cy="3384376"/>
          </a:xfrm>
          <a:prstGeom prst="roundRect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n w="127000">
                <a:solidFill>
                  <a:schemeClr val="tx1"/>
                </a:solidFill>
              </a:ln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55976" y="3068960"/>
            <a:ext cx="29492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400" dirty="0">
                <a:hlinkClick r:id="rId3"/>
              </a:rPr>
              <a:t>https://www.teacherspayteachers.com/Store/Scribblegarden</a:t>
            </a:r>
            <a:r>
              <a:rPr lang="en-IE" sz="1400" dirty="0"/>
              <a:t>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39852" y="2381580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/>
              <a:t>Resources used in this file from:</a:t>
            </a:r>
          </a:p>
        </p:txBody>
      </p:sp>
      <p:pic>
        <p:nvPicPr>
          <p:cNvPr id="1026" name="Picture 2" descr="ScribbleGarden">
            <a:extLst>
              <a:ext uri="{FF2B5EF4-FFF2-40B4-BE49-F238E27FC236}">
                <a16:creationId xmlns:a16="http://schemas.microsoft.com/office/drawing/2014/main" id="{7A5474A6-0B25-64DB-4BDA-1AB53BA8D9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541" y="2951542"/>
            <a:ext cx="807482" cy="807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18759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980728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4324" y="94320"/>
            <a:ext cx="7175351" cy="792087"/>
          </a:xfrm>
        </p:spPr>
        <p:txBody>
          <a:bodyPr>
            <a:noAutofit/>
          </a:bodyPr>
          <a:lstStyle/>
          <a:p>
            <a:pPr algn="ctr"/>
            <a:r>
              <a:rPr lang="en-IE" sz="7200" b="1" dirty="0">
                <a:solidFill>
                  <a:schemeClr val="bg1"/>
                </a:solidFill>
              </a:rPr>
              <a:t>10 @ 10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85865" y="6453336"/>
            <a:ext cx="1219200" cy="304800"/>
          </a:xfrm>
          <a:prstGeom prst="rect">
            <a:avLst/>
          </a:prstGeom>
        </p:spPr>
      </p:pic>
      <p:sp>
        <p:nvSpPr>
          <p:cNvPr id="5" name="Text Box 2"/>
          <p:cNvSpPr txBox="1"/>
          <p:nvPr/>
        </p:nvSpPr>
        <p:spPr>
          <a:xfrm>
            <a:off x="4005066" y="6476357"/>
            <a:ext cx="3024336" cy="24765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effectLst/>
                <a:latin typeface="Sassoon"/>
                <a:ea typeface="Calibri"/>
                <a:cs typeface="Times New Roman"/>
              </a:rPr>
              <a:t>© Seomra Ranga 2023 www.seomraranga.com</a:t>
            </a:r>
            <a:endParaRPr lang="en-IE" sz="1100" dirty="0">
              <a:effectLst/>
              <a:ea typeface="Calibri"/>
              <a:cs typeface="Times New Roman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67544" y="1340768"/>
            <a:ext cx="3384376" cy="3384376"/>
          </a:xfrm>
          <a:prstGeom prst="roundRect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n w="127000">
                <a:solidFill>
                  <a:schemeClr val="tx1"/>
                </a:solidFill>
              </a:ln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67544" y="5013176"/>
            <a:ext cx="8424936" cy="1296144"/>
          </a:xfrm>
          <a:prstGeom prst="round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6600" b="1" dirty="0">
                <a:ln w="19050">
                  <a:solidFill>
                    <a:schemeClr val="tx1"/>
                  </a:solidFill>
                </a:ln>
              </a:rPr>
              <a:t>High Knee Marching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508104" y="1340768"/>
            <a:ext cx="3384376" cy="3384376"/>
          </a:xfrm>
          <a:prstGeom prst="roundRect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20000" b="1" dirty="0">
                <a:ln w="12700"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10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089932" y="2348880"/>
            <a:ext cx="1180159" cy="1110208"/>
          </a:xfrm>
          <a:prstGeom prst="roundRect">
            <a:avLst/>
          </a:prstGeom>
          <a:noFill/>
          <a:ln w="762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4400" b="1" dirty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#1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12160" y="1484784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/>
              <a:t>Repeat</a:t>
            </a:r>
          </a:p>
        </p:txBody>
      </p:sp>
      <p:pic>
        <p:nvPicPr>
          <p:cNvPr id="9" name="Picture 8" descr="A picture containing text, vector graphics&#10;&#10;Description automatically generated">
            <a:extLst>
              <a:ext uri="{FF2B5EF4-FFF2-40B4-BE49-F238E27FC236}">
                <a16:creationId xmlns:a16="http://schemas.microsoft.com/office/drawing/2014/main" id="{9860416F-4B64-5E34-324F-AD9D16FD819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489961"/>
            <a:ext cx="2007096" cy="3010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720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980728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4324" y="94320"/>
            <a:ext cx="7175351" cy="792087"/>
          </a:xfrm>
        </p:spPr>
        <p:txBody>
          <a:bodyPr>
            <a:noAutofit/>
          </a:bodyPr>
          <a:lstStyle/>
          <a:p>
            <a:pPr algn="ctr"/>
            <a:r>
              <a:rPr lang="en-IE" sz="7200" b="1" dirty="0">
                <a:solidFill>
                  <a:schemeClr val="bg1"/>
                </a:solidFill>
              </a:rPr>
              <a:t>10 @ 10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85865" y="6453336"/>
            <a:ext cx="1219200" cy="304800"/>
          </a:xfrm>
          <a:prstGeom prst="rect">
            <a:avLst/>
          </a:prstGeom>
        </p:spPr>
      </p:pic>
      <p:sp>
        <p:nvSpPr>
          <p:cNvPr id="5" name="Text Box 2"/>
          <p:cNvSpPr txBox="1"/>
          <p:nvPr/>
        </p:nvSpPr>
        <p:spPr>
          <a:xfrm>
            <a:off x="4005066" y="6476357"/>
            <a:ext cx="3024336" cy="24765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effectLst/>
                <a:latin typeface="Sassoon"/>
                <a:ea typeface="Calibri"/>
                <a:cs typeface="Times New Roman"/>
              </a:rPr>
              <a:t>© Seomra Ranga 2023 www.seomraranga.com</a:t>
            </a:r>
            <a:endParaRPr lang="en-IE" sz="1100" dirty="0">
              <a:effectLst/>
              <a:ea typeface="Calibri"/>
              <a:cs typeface="Times New Roman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67544" y="1340768"/>
            <a:ext cx="3384376" cy="3384376"/>
          </a:xfrm>
          <a:prstGeom prst="roundRect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n w="127000">
                <a:solidFill>
                  <a:schemeClr val="tx1"/>
                </a:solidFill>
              </a:ln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67544" y="5013176"/>
            <a:ext cx="8424936" cy="1296144"/>
          </a:xfrm>
          <a:prstGeom prst="round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6600" b="1" dirty="0">
                <a:ln w="19050">
                  <a:solidFill>
                    <a:schemeClr val="tx1"/>
                  </a:solidFill>
                </a:ln>
              </a:rPr>
              <a:t>Arm Circles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508104" y="1340768"/>
            <a:ext cx="3384376" cy="3384376"/>
          </a:xfrm>
          <a:prstGeom prst="roundRect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20000" b="1" dirty="0">
                <a:ln w="12700"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10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089932" y="2348880"/>
            <a:ext cx="1180159" cy="1110208"/>
          </a:xfrm>
          <a:prstGeom prst="roundRect">
            <a:avLst/>
          </a:prstGeom>
          <a:noFill/>
          <a:ln w="762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4400" b="1" dirty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#2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12160" y="1484784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/>
              <a:t>Repeat</a:t>
            </a:r>
          </a:p>
        </p:txBody>
      </p:sp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C97A0F86-82B6-EE08-4A42-47D3DDC00FE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804" y="1382944"/>
            <a:ext cx="3042080" cy="3042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406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980728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4324" y="94320"/>
            <a:ext cx="7175351" cy="792087"/>
          </a:xfrm>
        </p:spPr>
        <p:txBody>
          <a:bodyPr>
            <a:noAutofit/>
          </a:bodyPr>
          <a:lstStyle/>
          <a:p>
            <a:pPr algn="ctr"/>
            <a:r>
              <a:rPr lang="en-IE" sz="7200" b="1" dirty="0">
                <a:solidFill>
                  <a:schemeClr val="bg1"/>
                </a:solidFill>
              </a:rPr>
              <a:t>10 @ 10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85865" y="6453336"/>
            <a:ext cx="1219200" cy="304800"/>
          </a:xfrm>
          <a:prstGeom prst="rect">
            <a:avLst/>
          </a:prstGeom>
        </p:spPr>
      </p:pic>
      <p:sp>
        <p:nvSpPr>
          <p:cNvPr id="5" name="Text Box 2"/>
          <p:cNvSpPr txBox="1"/>
          <p:nvPr/>
        </p:nvSpPr>
        <p:spPr>
          <a:xfrm>
            <a:off x="4005066" y="6476357"/>
            <a:ext cx="3024336" cy="24765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effectLst/>
                <a:latin typeface="Sassoon"/>
                <a:ea typeface="Calibri"/>
                <a:cs typeface="Times New Roman"/>
              </a:rPr>
              <a:t>© Seomra Ranga 2023 www.seomraranga.com</a:t>
            </a:r>
            <a:endParaRPr lang="en-IE" sz="1100" dirty="0">
              <a:effectLst/>
              <a:ea typeface="Calibri"/>
              <a:cs typeface="Times New Roman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67544" y="1340768"/>
            <a:ext cx="3384376" cy="3384376"/>
          </a:xfrm>
          <a:prstGeom prst="roundRect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n w="127000">
                <a:solidFill>
                  <a:schemeClr val="tx1"/>
                </a:solidFill>
              </a:ln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67544" y="5013176"/>
            <a:ext cx="8424936" cy="1296144"/>
          </a:xfrm>
          <a:prstGeom prst="round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6600" b="1" dirty="0">
                <a:ln w="19050">
                  <a:solidFill>
                    <a:schemeClr val="tx1"/>
                  </a:solidFill>
                </a:ln>
              </a:rPr>
              <a:t>Running on the Spot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508104" y="1340768"/>
            <a:ext cx="3384376" cy="3384376"/>
          </a:xfrm>
          <a:prstGeom prst="roundRect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20000" b="1" dirty="0">
                <a:ln w="12700"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10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089932" y="2348880"/>
            <a:ext cx="1180159" cy="1110208"/>
          </a:xfrm>
          <a:prstGeom prst="roundRect">
            <a:avLst/>
          </a:prstGeom>
          <a:noFill/>
          <a:ln w="762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4400" b="1" dirty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#3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12160" y="1484784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/>
              <a:t>Repeat</a:t>
            </a:r>
          </a:p>
        </p:txBody>
      </p:sp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02A691B6-1641-0B54-9256-06F7B35E3F9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782" y="1426468"/>
            <a:ext cx="2409732" cy="321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027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980728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4324" y="94320"/>
            <a:ext cx="7175351" cy="792087"/>
          </a:xfrm>
        </p:spPr>
        <p:txBody>
          <a:bodyPr>
            <a:noAutofit/>
          </a:bodyPr>
          <a:lstStyle/>
          <a:p>
            <a:pPr algn="ctr"/>
            <a:r>
              <a:rPr lang="en-IE" sz="7200" b="1" dirty="0">
                <a:solidFill>
                  <a:schemeClr val="bg1"/>
                </a:solidFill>
              </a:rPr>
              <a:t>10 @ 10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85865" y="6453336"/>
            <a:ext cx="1219200" cy="304800"/>
          </a:xfrm>
          <a:prstGeom prst="rect">
            <a:avLst/>
          </a:prstGeom>
        </p:spPr>
      </p:pic>
      <p:sp>
        <p:nvSpPr>
          <p:cNvPr id="5" name="Text Box 2"/>
          <p:cNvSpPr txBox="1"/>
          <p:nvPr/>
        </p:nvSpPr>
        <p:spPr>
          <a:xfrm>
            <a:off x="4005066" y="6476357"/>
            <a:ext cx="3024336" cy="24765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effectLst/>
                <a:latin typeface="Sassoon"/>
                <a:ea typeface="Calibri"/>
                <a:cs typeface="Times New Roman"/>
              </a:rPr>
              <a:t>© Seomra Ranga 2023 www.seomraranga.com</a:t>
            </a:r>
            <a:endParaRPr lang="en-IE" sz="1100" dirty="0">
              <a:effectLst/>
              <a:ea typeface="Calibri"/>
              <a:cs typeface="Times New Roman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67544" y="1340768"/>
            <a:ext cx="3384376" cy="3384376"/>
          </a:xfrm>
          <a:prstGeom prst="roundRect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n w="127000">
                <a:solidFill>
                  <a:schemeClr val="tx1"/>
                </a:solidFill>
              </a:ln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67544" y="5013176"/>
            <a:ext cx="8424936" cy="1296144"/>
          </a:xfrm>
          <a:prstGeom prst="round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6600" b="1" dirty="0">
                <a:ln w="19050">
                  <a:solidFill>
                    <a:schemeClr val="tx1"/>
                  </a:solidFill>
                </a:ln>
              </a:rPr>
              <a:t>Jumping Jacks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508104" y="1340768"/>
            <a:ext cx="3384376" cy="3384376"/>
          </a:xfrm>
          <a:prstGeom prst="roundRect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20000" b="1" dirty="0">
                <a:ln w="12700"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10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089932" y="2348880"/>
            <a:ext cx="1180159" cy="1110208"/>
          </a:xfrm>
          <a:prstGeom prst="roundRect">
            <a:avLst/>
          </a:prstGeom>
          <a:noFill/>
          <a:ln w="762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4400" b="1" dirty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#4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12160" y="1484784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/>
              <a:t>Repeat</a:t>
            </a:r>
          </a:p>
        </p:txBody>
      </p:sp>
      <p:pic>
        <p:nvPicPr>
          <p:cNvPr id="9" name="Picture 8" descr="A cartoon of a child&#10;&#10;Description automatically generated with low confidence">
            <a:extLst>
              <a:ext uri="{FF2B5EF4-FFF2-40B4-BE49-F238E27FC236}">
                <a16:creationId xmlns:a16="http://schemas.microsoft.com/office/drawing/2014/main" id="{019D3F4A-1E7A-CBFB-CA0E-D393B09A1B5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882" y="1466106"/>
            <a:ext cx="3133700" cy="313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152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980728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4324" y="94320"/>
            <a:ext cx="7175351" cy="792087"/>
          </a:xfrm>
        </p:spPr>
        <p:txBody>
          <a:bodyPr>
            <a:noAutofit/>
          </a:bodyPr>
          <a:lstStyle/>
          <a:p>
            <a:pPr algn="ctr"/>
            <a:r>
              <a:rPr lang="en-IE" sz="7200" b="1" dirty="0">
                <a:solidFill>
                  <a:schemeClr val="bg1"/>
                </a:solidFill>
              </a:rPr>
              <a:t>10 @ 10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85865" y="6453336"/>
            <a:ext cx="1219200" cy="304800"/>
          </a:xfrm>
          <a:prstGeom prst="rect">
            <a:avLst/>
          </a:prstGeom>
        </p:spPr>
      </p:pic>
      <p:sp>
        <p:nvSpPr>
          <p:cNvPr id="5" name="Text Box 2"/>
          <p:cNvSpPr txBox="1"/>
          <p:nvPr/>
        </p:nvSpPr>
        <p:spPr>
          <a:xfrm>
            <a:off x="4005066" y="6476357"/>
            <a:ext cx="3024336" cy="24765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effectLst/>
                <a:latin typeface="Sassoon"/>
                <a:ea typeface="Calibri"/>
                <a:cs typeface="Times New Roman"/>
              </a:rPr>
              <a:t>© Seomra Ranga 2023 www.seomraranga.com</a:t>
            </a:r>
            <a:endParaRPr lang="en-IE" sz="1100" dirty="0">
              <a:effectLst/>
              <a:ea typeface="Calibri"/>
              <a:cs typeface="Times New Roman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67544" y="1340768"/>
            <a:ext cx="3384376" cy="3384376"/>
          </a:xfrm>
          <a:prstGeom prst="roundRect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n w="127000">
                <a:solidFill>
                  <a:schemeClr val="tx1"/>
                </a:solidFill>
              </a:ln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67544" y="5013176"/>
            <a:ext cx="8424936" cy="1296144"/>
          </a:xfrm>
          <a:prstGeom prst="round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6600" b="1" dirty="0">
                <a:ln w="19050">
                  <a:solidFill>
                    <a:schemeClr val="tx1"/>
                  </a:solidFill>
                </a:ln>
              </a:rPr>
              <a:t>Sit Ups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508104" y="1340768"/>
            <a:ext cx="3384376" cy="3384376"/>
          </a:xfrm>
          <a:prstGeom prst="roundRect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20000" b="1" dirty="0">
                <a:ln w="12700"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10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089932" y="2348880"/>
            <a:ext cx="1180159" cy="1110208"/>
          </a:xfrm>
          <a:prstGeom prst="roundRect">
            <a:avLst/>
          </a:prstGeom>
          <a:noFill/>
          <a:ln w="762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4400" b="1" dirty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#5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12160" y="1484784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/>
              <a:t>Repeat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F0522A5-B74D-A16B-E074-D5C0713869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240" y="1390464"/>
            <a:ext cx="3284984" cy="328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700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980728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4324" y="94320"/>
            <a:ext cx="7175351" cy="792087"/>
          </a:xfrm>
        </p:spPr>
        <p:txBody>
          <a:bodyPr>
            <a:noAutofit/>
          </a:bodyPr>
          <a:lstStyle/>
          <a:p>
            <a:pPr algn="ctr"/>
            <a:r>
              <a:rPr lang="en-IE" sz="7200" b="1" dirty="0">
                <a:solidFill>
                  <a:schemeClr val="bg1"/>
                </a:solidFill>
              </a:rPr>
              <a:t>10 @ 10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85865" y="6453336"/>
            <a:ext cx="1219200" cy="304800"/>
          </a:xfrm>
          <a:prstGeom prst="rect">
            <a:avLst/>
          </a:prstGeom>
        </p:spPr>
      </p:pic>
      <p:sp>
        <p:nvSpPr>
          <p:cNvPr id="5" name="Text Box 2"/>
          <p:cNvSpPr txBox="1"/>
          <p:nvPr/>
        </p:nvSpPr>
        <p:spPr>
          <a:xfrm>
            <a:off x="4005066" y="6476357"/>
            <a:ext cx="3024336" cy="24765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effectLst/>
                <a:latin typeface="Sassoon"/>
                <a:ea typeface="Calibri"/>
                <a:cs typeface="Times New Roman"/>
              </a:rPr>
              <a:t>© Seomra Ranga 2023 www.seomraranga.com</a:t>
            </a:r>
            <a:endParaRPr lang="en-IE" sz="1100" dirty="0">
              <a:effectLst/>
              <a:ea typeface="Calibri"/>
              <a:cs typeface="Times New Roman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67544" y="1340768"/>
            <a:ext cx="3384376" cy="3384376"/>
          </a:xfrm>
          <a:prstGeom prst="roundRect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n w="127000">
                <a:solidFill>
                  <a:schemeClr val="tx1"/>
                </a:solidFill>
              </a:ln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67544" y="5013176"/>
            <a:ext cx="8424936" cy="1296144"/>
          </a:xfrm>
          <a:prstGeom prst="round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6600" b="1" dirty="0">
                <a:ln w="19050">
                  <a:solidFill>
                    <a:schemeClr val="tx1"/>
                  </a:solidFill>
                </a:ln>
              </a:rPr>
              <a:t>Lunges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508104" y="1340768"/>
            <a:ext cx="3384376" cy="3384376"/>
          </a:xfrm>
          <a:prstGeom prst="roundRect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20000" b="1" dirty="0">
                <a:ln w="12700"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10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089932" y="2348880"/>
            <a:ext cx="1180159" cy="1110208"/>
          </a:xfrm>
          <a:prstGeom prst="roundRect">
            <a:avLst/>
          </a:prstGeom>
          <a:noFill/>
          <a:ln w="762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4400" b="1" dirty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#6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12160" y="1484784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/>
              <a:t>Repeat</a:t>
            </a:r>
          </a:p>
        </p:txBody>
      </p:sp>
      <p:pic>
        <p:nvPicPr>
          <p:cNvPr id="9" name="Picture 8" descr="A picture containing text, vector graphics&#10;&#10;Description automatically generated">
            <a:extLst>
              <a:ext uri="{FF2B5EF4-FFF2-40B4-BE49-F238E27FC236}">
                <a16:creationId xmlns:a16="http://schemas.microsoft.com/office/drawing/2014/main" id="{52F17597-806B-EAD2-890F-1FDCA64F2C7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404" y="1191078"/>
            <a:ext cx="3384376" cy="33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909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980728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4324" y="94320"/>
            <a:ext cx="7175351" cy="792087"/>
          </a:xfrm>
        </p:spPr>
        <p:txBody>
          <a:bodyPr>
            <a:noAutofit/>
          </a:bodyPr>
          <a:lstStyle/>
          <a:p>
            <a:pPr algn="ctr"/>
            <a:r>
              <a:rPr lang="en-IE" sz="7200" b="1" dirty="0">
                <a:solidFill>
                  <a:schemeClr val="bg1"/>
                </a:solidFill>
              </a:rPr>
              <a:t>10 @ 10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85865" y="6453336"/>
            <a:ext cx="1219200" cy="304800"/>
          </a:xfrm>
          <a:prstGeom prst="rect">
            <a:avLst/>
          </a:prstGeom>
        </p:spPr>
      </p:pic>
      <p:sp>
        <p:nvSpPr>
          <p:cNvPr id="5" name="Text Box 2"/>
          <p:cNvSpPr txBox="1"/>
          <p:nvPr/>
        </p:nvSpPr>
        <p:spPr>
          <a:xfrm>
            <a:off x="4005066" y="6476357"/>
            <a:ext cx="3024336" cy="24765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effectLst/>
                <a:latin typeface="Sassoon"/>
                <a:ea typeface="Calibri"/>
                <a:cs typeface="Times New Roman"/>
              </a:rPr>
              <a:t>© Seomra Ranga 2023 www.seomraranga.com</a:t>
            </a:r>
            <a:endParaRPr lang="en-IE" sz="1100" dirty="0">
              <a:effectLst/>
              <a:ea typeface="Calibri"/>
              <a:cs typeface="Times New Roman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67544" y="1340768"/>
            <a:ext cx="3384376" cy="3384376"/>
          </a:xfrm>
          <a:prstGeom prst="roundRect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n w="127000">
                <a:solidFill>
                  <a:schemeClr val="tx1"/>
                </a:solidFill>
              </a:ln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67544" y="5013176"/>
            <a:ext cx="8424936" cy="1296144"/>
          </a:xfrm>
          <a:prstGeom prst="round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6600" b="1" dirty="0">
                <a:ln w="19050">
                  <a:solidFill>
                    <a:schemeClr val="tx1"/>
                  </a:solidFill>
                </a:ln>
              </a:rPr>
              <a:t>Straddle Stretch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508104" y="1340768"/>
            <a:ext cx="3384376" cy="3384376"/>
          </a:xfrm>
          <a:prstGeom prst="roundRect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20000" b="1" dirty="0">
                <a:ln w="12700"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10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089932" y="2348880"/>
            <a:ext cx="1180159" cy="1110208"/>
          </a:xfrm>
          <a:prstGeom prst="roundRect">
            <a:avLst/>
          </a:prstGeom>
          <a:noFill/>
          <a:ln w="762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4400" b="1" dirty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#7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12160" y="1484784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/>
              <a:t>Repeat</a:t>
            </a:r>
          </a:p>
        </p:txBody>
      </p:sp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E55C0241-897A-2028-94D7-E32B3CC40B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563799"/>
            <a:ext cx="2938313" cy="2938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689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980728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4324" y="94320"/>
            <a:ext cx="7175351" cy="792087"/>
          </a:xfrm>
        </p:spPr>
        <p:txBody>
          <a:bodyPr>
            <a:noAutofit/>
          </a:bodyPr>
          <a:lstStyle/>
          <a:p>
            <a:pPr algn="ctr"/>
            <a:r>
              <a:rPr lang="en-IE" sz="7200" b="1" dirty="0">
                <a:solidFill>
                  <a:schemeClr val="bg1"/>
                </a:solidFill>
              </a:rPr>
              <a:t>10 @ 10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85865" y="6453336"/>
            <a:ext cx="1219200" cy="304800"/>
          </a:xfrm>
          <a:prstGeom prst="rect">
            <a:avLst/>
          </a:prstGeom>
        </p:spPr>
      </p:pic>
      <p:sp>
        <p:nvSpPr>
          <p:cNvPr id="5" name="Text Box 2"/>
          <p:cNvSpPr txBox="1"/>
          <p:nvPr/>
        </p:nvSpPr>
        <p:spPr>
          <a:xfrm>
            <a:off x="4005066" y="6476357"/>
            <a:ext cx="3024336" cy="24765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effectLst/>
                <a:latin typeface="Sassoon"/>
                <a:ea typeface="Calibri"/>
                <a:cs typeface="Times New Roman"/>
              </a:rPr>
              <a:t>© Seomra Ranga 2023 www.seomraranga.com</a:t>
            </a:r>
            <a:endParaRPr lang="en-IE" sz="1100" dirty="0">
              <a:effectLst/>
              <a:ea typeface="Calibri"/>
              <a:cs typeface="Times New Roman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67544" y="1340768"/>
            <a:ext cx="3384376" cy="3384376"/>
          </a:xfrm>
          <a:prstGeom prst="roundRect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n w="127000">
                <a:solidFill>
                  <a:schemeClr val="tx1"/>
                </a:solidFill>
              </a:ln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67544" y="5013176"/>
            <a:ext cx="8424936" cy="1296144"/>
          </a:xfrm>
          <a:prstGeom prst="round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6600" b="1" dirty="0">
                <a:ln w="19050">
                  <a:solidFill>
                    <a:schemeClr val="tx1"/>
                  </a:solidFill>
                </a:ln>
              </a:rPr>
              <a:t>Push-Ups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508104" y="1340768"/>
            <a:ext cx="3384376" cy="3384376"/>
          </a:xfrm>
          <a:prstGeom prst="roundRect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20000" b="1" dirty="0">
                <a:ln w="12700"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10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089932" y="2348880"/>
            <a:ext cx="1180159" cy="1110208"/>
          </a:xfrm>
          <a:prstGeom prst="roundRect">
            <a:avLst/>
          </a:prstGeom>
          <a:noFill/>
          <a:ln w="762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4400" b="1" dirty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#8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12160" y="1484784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/>
              <a:t>Repeat</a:t>
            </a:r>
          </a:p>
        </p:txBody>
      </p:sp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BB17CFE3-5116-C81D-C4AB-B9F2A0A3BBB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962" y="1709814"/>
            <a:ext cx="3175540" cy="2646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222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699</TotalTime>
  <Words>409</Words>
  <Application>Microsoft Office PowerPoint</Application>
  <PresentationFormat>On-screen Show (4:3)</PresentationFormat>
  <Paragraphs>82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Sassoon</vt:lpstr>
      <vt:lpstr>Office Theme</vt:lpstr>
      <vt:lpstr>10 @ 10</vt:lpstr>
      <vt:lpstr>10 @ 10</vt:lpstr>
      <vt:lpstr>10 @ 10</vt:lpstr>
      <vt:lpstr>10 @ 10</vt:lpstr>
      <vt:lpstr>10 @ 10</vt:lpstr>
      <vt:lpstr>10 @ 10</vt:lpstr>
      <vt:lpstr>10 @ 10</vt:lpstr>
      <vt:lpstr>10 @ 10</vt:lpstr>
      <vt:lpstr>10 @ 10</vt:lpstr>
      <vt:lpstr>10 @ 10</vt:lpstr>
      <vt:lpstr>10 @ 10</vt:lpstr>
      <vt:lpstr>PowerPoint Presentation</vt:lpstr>
      <vt:lpstr>10 @ 10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 at 10</dc:title>
  <dc:creator>Damien</dc:creator>
  <cp:lastModifiedBy>Damien Quinn</cp:lastModifiedBy>
  <cp:revision>29</cp:revision>
  <dcterms:created xsi:type="dcterms:W3CDTF">2018-07-20T19:16:36Z</dcterms:created>
  <dcterms:modified xsi:type="dcterms:W3CDTF">2023-01-19T21:00:14Z</dcterms:modified>
</cp:coreProperties>
</file>