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40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31" r:id="rId13"/>
    <p:sldId id="272" r:id="rId14"/>
    <p:sldId id="266" r:id="rId15"/>
    <p:sldId id="267" r:id="rId16"/>
    <p:sldId id="268" r:id="rId17"/>
    <p:sldId id="269" r:id="rId18"/>
    <p:sldId id="270" r:id="rId19"/>
    <p:sldId id="271" r:id="rId20"/>
    <p:sldId id="33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33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34" r:id="rId37"/>
    <p:sldId id="293" r:id="rId38"/>
    <p:sldId id="287" r:id="rId39"/>
    <p:sldId id="288" r:id="rId40"/>
    <p:sldId id="289" r:id="rId41"/>
    <p:sldId id="290" r:id="rId42"/>
    <p:sldId id="291" r:id="rId43"/>
    <p:sldId id="292" r:id="rId44"/>
    <p:sldId id="335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36" r:id="rId53"/>
    <p:sldId id="307" r:id="rId54"/>
    <p:sldId id="301" r:id="rId55"/>
    <p:sldId id="302" r:id="rId56"/>
    <p:sldId id="303" r:id="rId57"/>
    <p:sldId id="304" r:id="rId58"/>
    <p:sldId id="305" r:id="rId59"/>
    <p:sldId id="306" r:id="rId60"/>
    <p:sldId id="337" r:id="rId61"/>
    <p:sldId id="308" r:id="rId62"/>
    <p:sldId id="309" r:id="rId63"/>
    <p:sldId id="317" r:id="rId64"/>
    <p:sldId id="316" r:id="rId65"/>
    <p:sldId id="315" r:id="rId66"/>
    <p:sldId id="314" r:id="rId67"/>
    <p:sldId id="313" r:id="rId68"/>
    <p:sldId id="338" r:id="rId69"/>
    <p:sldId id="324" r:id="rId70"/>
    <p:sldId id="318" r:id="rId71"/>
    <p:sldId id="319" r:id="rId72"/>
    <p:sldId id="320" r:id="rId73"/>
    <p:sldId id="321" r:id="rId74"/>
    <p:sldId id="322" r:id="rId75"/>
    <p:sldId id="323" r:id="rId76"/>
    <p:sldId id="339" r:id="rId77"/>
    <p:sldId id="310" r:id="rId78"/>
    <p:sldId id="325" r:id="rId79"/>
    <p:sldId id="330" r:id="rId80"/>
    <p:sldId id="329" r:id="rId81"/>
    <p:sldId id="328" r:id="rId82"/>
    <p:sldId id="327" r:id="rId83"/>
    <p:sldId id="326" r:id="rId84"/>
    <p:sldId id="340" r:id="rId85"/>
    <p:sldId id="347" r:id="rId86"/>
    <p:sldId id="341" r:id="rId87"/>
    <p:sldId id="342" r:id="rId88"/>
    <p:sldId id="343" r:id="rId89"/>
    <p:sldId id="344" r:id="rId90"/>
    <p:sldId id="345" r:id="rId91"/>
    <p:sldId id="346" r:id="rId92"/>
    <p:sldId id="348" r:id="rId93"/>
    <p:sldId id="311" r:id="rId94"/>
    <p:sldId id="349" r:id="rId95"/>
    <p:sldId id="354" r:id="rId96"/>
    <p:sldId id="353" r:id="rId97"/>
    <p:sldId id="352" r:id="rId98"/>
    <p:sldId id="351" r:id="rId99"/>
    <p:sldId id="350" r:id="rId100"/>
    <p:sldId id="355" r:id="rId101"/>
    <p:sldId id="362" r:id="rId102"/>
    <p:sldId id="356" r:id="rId103"/>
    <p:sldId id="357" r:id="rId104"/>
    <p:sldId id="358" r:id="rId105"/>
    <p:sldId id="359" r:id="rId106"/>
    <p:sldId id="360" r:id="rId107"/>
    <p:sldId id="361" r:id="rId108"/>
    <p:sldId id="378" r:id="rId109"/>
    <p:sldId id="312" r:id="rId110"/>
    <p:sldId id="363" r:id="rId111"/>
    <p:sldId id="364" r:id="rId112"/>
    <p:sldId id="365" r:id="rId113"/>
    <p:sldId id="366" r:id="rId114"/>
    <p:sldId id="367" r:id="rId115"/>
    <p:sldId id="368" r:id="rId116"/>
    <p:sldId id="377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76" r:id="rId133"/>
    <p:sldId id="400" r:id="rId134"/>
    <p:sldId id="387" r:id="rId135"/>
    <p:sldId id="388" r:id="rId136"/>
    <p:sldId id="389" r:id="rId137"/>
    <p:sldId id="390" r:id="rId138"/>
    <p:sldId id="391" r:id="rId139"/>
    <p:sldId id="392" r:id="rId140"/>
    <p:sldId id="404" r:id="rId141"/>
    <p:sldId id="399" r:id="rId142"/>
    <p:sldId id="393" r:id="rId143"/>
    <p:sldId id="394" r:id="rId144"/>
    <p:sldId id="395" r:id="rId145"/>
    <p:sldId id="396" r:id="rId146"/>
    <p:sldId id="397" r:id="rId147"/>
    <p:sldId id="398" r:id="rId148"/>
    <p:sldId id="403" r:id="rId149"/>
    <p:sldId id="401" r:id="rId150"/>
    <p:sldId id="402" r:id="rId151"/>
    <p:sldId id="405" r:id="rId152"/>
    <p:sldId id="406" r:id="rId1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4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79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39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30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3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21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87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0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01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60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42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11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9970-A1AD-42D4-8F1C-5281B9593C66}" type="datetimeFigureOut">
              <a:rPr lang="en-IE" smtClean="0"/>
              <a:t>12/11/2022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0EDE-0F51-4F90-8834-81685E7C47F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58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23.jpeg"/><Relationship Id="rId15" Type="http://schemas.openxmlformats.org/officeDocument/2006/relationships/image" Target="../media/image51.jpeg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23.jpeg"/><Relationship Id="rId15" Type="http://schemas.openxmlformats.org/officeDocument/2006/relationships/image" Target="../media/image55.jpeg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23.jpeg"/><Relationship Id="rId15" Type="http://schemas.openxmlformats.org/officeDocument/2006/relationships/image" Target="../media/image53.jpeg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61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60.jpeg"/><Relationship Id="rId2" Type="http://schemas.openxmlformats.org/officeDocument/2006/relationships/image" Target="../media/image1.pn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59.jpeg"/><Relationship Id="rId5" Type="http://schemas.openxmlformats.org/officeDocument/2006/relationships/image" Target="../media/image2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2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60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1.pn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58.jpeg"/><Relationship Id="rId5" Type="http://schemas.openxmlformats.org/officeDocument/2006/relationships/image" Target="../media/image3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61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teacherspayteachers.com/Store/Dancing-Crayon-Desig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spayteachers.com/Store/Best-Teacher-Tools" TargetMode="External"/><Relationship Id="rId5" Type="http://schemas.openxmlformats.org/officeDocument/2006/relationships/image" Target="../media/image66.jpeg"/><Relationship Id="rId4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2.jpeg"/><Relationship Id="rId5" Type="http://schemas.openxmlformats.org/officeDocument/2006/relationships/image" Target="../media/image23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23.jpeg"/><Relationship Id="rId1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23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23.jpeg"/><Relationship Id="rId15" Type="http://schemas.openxmlformats.org/officeDocument/2006/relationships/image" Target="../media/image40.jpeg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3.jpeg"/><Relationship Id="rId5" Type="http://schemas.openxmlformats.org/officeDocument/2006/relationships/image" Target="../media/image23.jpeg"/><Relationship Id="rId15" Type="http://schemas.openxmlformats.org/officeDocument/2006/relationships/image" Target="../media/image47.jpeg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9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91663"/>
            <a:ext cx="1449305" cy="1449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91" y="836712"/>
            <a:ext cx="913048" cy="91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47" y="836712"/>
            <a:ext cx="913048" cy="913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39" y="836712"/>
            <a:ext cx="913048" cy="91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43" y="1691663"/>
            <a:ext cx="1449305" cy="1449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23" y="1691663"/>
            <a:ext cx="1449305" cy="1449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95" y="836712"/>
            <a:ext cx="913048" cy="913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3" y="836712"/>
            <a:ext cx="913048" cy="913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98" y="3133395"/>
            <a:ext cx="1052623" cy="1052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33395"/>
            <a:ext cx="1052623" cy="1052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88" y="4652911"/>
            <a:ext cx="731931" cy="7319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58" y="4725144"/>
            <a:ext cx="731931" cy="731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91" y="4703934"/>
            <a:ext cx="731931" cy="731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01" y="4725144"/>
            <a:ext cx="731931" cy="7319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74" y="4713873"/>
            <a:ext cx="731931" cy="7319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43" y="4652911"/>
            <a:ext cx="709910" cy="7099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12" y="4703934"/>
            <a:ext cx="709910" cy="7099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71" y="4747165"/>
            <a:ext cx="709910" cy="7099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12" y="4747165"/>
            <a:ext cx="709910" cy="7099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6" y="3133395"/>
            <a:ext cx="1052623" cy="10526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93" y="3133395"/>
            <a:ext cx="1052623" cy="10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2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5</a:t>
            </a:r>
          </a:p>
          <a:p>
            <a:pPr marL="0" indent="0">
              <a:buNone/>
            </a:pPr>
            <a:r>
              <a:rPr lang="en-IE" sz="6000" dirty="0" smtClean="0"/>
              <a:t>For what country will Lionel Messi play at World 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45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#12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6000" dirty="0" smtClean="0"/>
              <a:t>Which soccer player keeps the pitch neat and tidy?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The Sweeper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836712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836712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836712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836712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836712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22" y="1835479"/>
            <a:ext cx="2624308" cy="2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Which is the only country at World Cup 2022 with an X in its name?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Mexico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2800" dirty="0"/>
              <a:t>Which country is this participating in World Cup </a:t>
            </a:r>
            <a:r>
              <a:rPr lang="en-IE" sz="2800" dirty="0" smtClean="0"/>
              <a:t>2022?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Belgium</a:t>
            </a:r>
            <a:endParaRPr lang="en-IE" sz="7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28" y="2636912"/>
            <a:ext cx="2839380" cy="193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Germany hosted the first World Cup in 1930?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False</a:t>
            </a:r>
            <a:r>
              <a:rPr lang="en-IE" sz="6000" dirty="0" smtClean="0"/>
              <a:t> </a:t>
            </a:r>
            <a:r>
              <a:rPr lang="en-IE" sz="3800" dirty="0" smtClean="0"/>
              <a:t>(it was Uruguay)</a:t>
            </a:r>
          </a:p>
          <a:p>
            <a:pPr marL="0" indent="0" algn="ctr">
              <a:buNone/>
            </a:pP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8683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What is the prize money for the winner of World Cup 2022: $20m, $25m, $</a:t>
            </a:r>
            <a:r>
              <a:rPr lang="en-IE" sz="6000" dirty="0" smtClean="0"/>
              <a:t>33m </a:t>
            </a:r>
            <a:r>
              <a:rPr lang="en-IE" sz="6000" dirty="0" smtClean="0"/>
              <a:t>or </a:t>
            </a:r>
            <a:r>
              <a:rPr lang="en-IE" sz="6000" dirty="0" smtClean="0"/>
              <a:t>$</a:t>
            </a:r>
            <a:r>
              <a:rPr lang="en-IE" sz="6000" dirty="0" smtClean="0"/>
              <a:t>42</a:t>
            </a:r>
            <a:r>
              <a:rPr lang="en-IE" sz="6000" dirty="0" smtClean="0"/>
              <a:t>m</a:t>
            </a:r>
            <a:r>
              <a:rPr lang="en-IE" sz="6000" dirty="0" smtClean="0"/>
              <a:t>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$</a:t>
            </a:r>
            <a:r>
              <a:rPr lang="en-IE" sz="8500" b="1" dirty="0" smtClean="0">
                <a:solidFill>
                  <a:srgbClr val="FF0000"/>
                </a:solidFill>
              </a:rPr>
              <a:t>42</a:t>
            </a:r>
            <a:r>
              <a:rPr lang="en-IE" sz="8500" b="1" dirty="0" smtClean="0">
                <a:solidFill>
                  <a:srgbClr val="FF0000"/>
                </a:solidFill>
              </a:rPr>
              <a:t>m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England has not won the World Cup since 1966?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True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/>
              <a:t>Which Manchester City player played for Ireland at U-21 level but is </a:t>
            </a:r>
            <a:r>
              <a:rPr lang="en-IE" sz="6000" dirty="0" smtClean="0"/>
              <a:t>now in </a:t>
            </a:r>
            <a:r>
              <a:rPr lang="en-IE" sz="6000" dirty="0"/>
              <a:t>the England squad for World Cup 2022?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Jack </a:t>
            </a:r>
            <a:r>
              <a:rPr lang="en-IE" sz="10300" b="1" dirty="0" err="1" smtClean="0">
                <a:solidFill>
                  <a:srgbClr val="FF0000"/>
                </a:solidFill>
              </a:rPr>
              <a:t>Grealish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#13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sz="7700" dirty="0" smtClean="0"/>
              <a:t>Why is the World cup not taking place in the jungle?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Because there are too many cheetahs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1628800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1628800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1628800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1628800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1628800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12" y="2723755"/>
            <a:ext cx="2816127" cy="28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6</a:t>
            </a:r>
          </a:p>
          <a:p>
            <a:pPr marL="0" indent="0">
              <a:buNone/>
            </a:pPr>
            <a:r>
              <a:rPr lang="en-IE" sz="6600" dirty="0" smtClean="0"/>
              <a:t>Who won the last World Cup in </a:t>
            </a:r>
            <a:r>
              <a:rPr lang="en-IE" sz="6600" dirty="0" smtClean="0"/>
              <a:t>2018?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36331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Which </a:t>
            </a:r>
            <a:r>
              <a:rPr lang="en-IE" sz="6000" dirty="0" smtClean="0"/>
              <a:t>European country </a:t>
            </a:r>
            <a:r>
              <a:rPr lang="en-IE" sz="6000" dirty="0" smtClean="0"/>
              <a:t>playing at World Cup 2022 has Warsaw as its capital?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358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3600" dirty="0"/>
              <a:t>Which country is this participating in World Cup </a:t>
            </a:r>
            <a:r>
              <a:rPr lang="en-IE" sz="3600" dirty="0" smtClean="0"/>
              <a:t>2022?</a:t>
            </a:r>
            <a:endParaRPr lang="en-IE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75550"/>
            <a:ext cx="3558743" cy="24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Brazil has won the most World Cups?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7902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Who is the youngest goal scorer at a World Cup: Ronaldo, Pele or Michael Owen?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3573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/>
              <a:t>Unscramble the letters to find </a:t>
            </a:r>
            <a:r>
              <a:rPr lang="en-IE" sz="6000" dirty="0" smtClean="0"/>
              <a:t>a </a:t>
            </a:r>
            <a:r>
              <a:rPr lang="en-IE" sz="6000" dirty="0" smtClean="0"/>
              <a:t>Manchester United</a:t>
            </a:r>
            <a:r>
              <a:rPr lang="en-IE" sz="6000" dirty="0" smtClean="0"/>
              <a:t> </a:t>
            </a:r>
            <a:r>
              <a:rPr lang="en-IE" sz="6000" dirty="0"/>
              <a:t>legend playing for Portugal in World Cup </a:t>
            </a:r>
            <a:r>
              <a:rPr lang="en-IE" sz="6000" dirty="0" smtClean="0"/>
              <a:t>2022?</a:t>
            </a:r>
          </a:p>
          <a:p>
            <a:pPr marL="0" indent="0" algn="ctr">
              <a:buNone/>
            </a:pPr>
            <a:r>
              <a:rPr lang="en-IE" sz="6000" b="1" dirty="0" smtClean="0"/>
              <a:t>DROONAL</a:t>
            </a:r>
            <a:endParaRPr lang="en-IE" sz="6000" b="1" dirty="0"/>
          </a:p>
        </p:txBody>
      </p:sp>
    </p:spTree>
    <p:extLst>
      <p:ext uri="{BB962C8B-B14F-4D97-AF65-F5344CB8AC3E}">
        <p14:creationId xmlns:p14="http://schemas.microsoft.com/office/powerpoint/2010/main" val="21010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How many matches will be played at World Cup 2022: 48, 56 or 64?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42778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#14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Why did the chicken get a red card from the referee?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For persistent fowl play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836712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836712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836712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836712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836712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83" y="1835479"/>
            <a:ext cx="2624554" cy="26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Name the only country at World Cup 2022 with a “J” in its name.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Japan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2</a:t>
            </a:r>
          </a:p>
          <a:p>
            <a:pPr marL="0" indent="0">
              <a:buNone/>
            </a:pPr>
            <a:r>
              <a:rPr lang="en-IE" sz="2800" dirty="0"/>
              <a:t>Which country is this participating in World Cup </a:t>
            </a:r>
            <a:r>
              <a:rPr lang="en-IE" sz="2800" dirty="0" smtClean="0"/>
              <a:t>2022?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Brazil</a:t>
            </a:r>
            <a:endParaRPr lang="en-IE" sz="7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62" y="2564903"/>
            <a:ext cx="3050566" cy="20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What do you call someone who stands inside goalposts and stops the ball from rolling away?</a:t>
            </a:r>
          </a:p>
          <a:p>
            <a:pPr marL="0" indent="0" algn="ctr">
              <a:buNone/>
            </a:pPr>
            <a:r>
              <a:rPr lang="en-IE" sz="9300" b="1" dirty="0" smtClean="0">
                <a:solidFill>
                  <a:srgbClr val="FF0000"/>
                </a:solidFill>
              </a:rPr>
              <a:t>Annette</a:t>
            </a:r>
            <a:endParaRPr lang="en-IE" sz="9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3</a:t>
            </a:r>
          </a:p>
          <a:p>
            <a:pPr marL="0" indent="0">
              <a:buNone/>
            </a:pPr>
            <a:r>
              <a:rPr lang="en-IE" sz="6000" dirty="0" smtClean="0"/>
              <a:t>True or False: Norman Whiteside, playing for Northern Ireland at the 1982 World Cup, is the youngest player to ever appear at a World Cup?</a:t>
            </a:r>
          </a:p>
          <a:p>
            <a:pPr marL="0" indent="0" algn="ctr">
              <a:buNone/>
            </a:pPr>
            <a:r>
              <a:rPr lang="en-IE" sz="11500" b="1" dirty="0" smtClean="0">
                <a:solidFill>
                  <a:srgbClr val="FF0000"/>
                </a:solidFill>
              </a:rPr>
              <a:t>True</a:t>
            </a:r>
            <a:endParaRPr lang="en-IE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4</a:t>
            </a:r>
          </a:p>
          <a:p>
            <a:pPr marL="0" indent="0">
              <a:buNone/>
            </a:pPr>
            <a:r>
              <a:rPr lang="en-IE" sz="6000" dirty="0" smtClean="0"/>
              <a:t>In which Group will England play at World Cup 2022: </a:t>
            </a:r>
            <a:r>
              <a:rPr lang="en-IE" sz="6000" dirty="0" smtClean="0"/>
              <a:t>A, B or C</a:t>
            </a:r>
            <a:r>
              <a:rPr lang="en-IE" sz="6000" dirty="0" smtClean="0"/>
              <a:t>?</a:t>
            </a:r>
            <a:endParaRPr lang="en-IE" sz="6000" dirty="0" smtClean="0"/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Group </a:t>
            </a:r>
            <a:r>
              <a:rPr lang="en-IE" sz="7800" b="1" dirty="0" smtClean="0">
                <a:solidFill>
                  <a:srgbClr val="FF0000"/>
                </a:solidFill>
              </a:rPr>
              <a:t>B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5</a:t>
            </a:r>
          </a:p>
          <a:p>
            <a:pPr marL="0" indent="0">
              <a:buNone/>
            </a:pPr>
            <a:r>
              <a:rPr lang="en-IE" sz="6000" dirty="0" smtClean="0"/>
              <a:t>Ottawa is </a:t>
            </a:r>
            <a:r>
              <a:rPr lang="en-IE" sz="6000" dirty="0" smtClean="0"/>
              <a:t>the capital of </a:t>
            </a:r>
            <a:r>
              <a:rPr lang="en-IE" sz="6000" dirty="0" smtClean="0"/>
              <a:t>which </a:t>
            </a:r>
            <a:r>
              <a:rPr lang="en-IE" sz="6000" dirty="0" smtClean="0"/>
              <a:t>country playing at World Cup 2022?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Canada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6</a:t>
            </a:r>
          </a:p>
          <a:p>
            <a:pPr marL="0" indent="0">
              <a:buNone/>
            </a:pPr>
            <a:r>
              <a:rPr lang="en-IE" sz="6000" dirty="0" smtClean="0"/>
              <a:t>Which country plays the host nation </a:t>
            </a:r>
            <a:r>
              <a:rPr lang="en-IE" sz="6000" dirty="0" smtClean="0"/>
              <a:t>Qatar in </a:t>
            </a:r>
            <a:r>
              <a:rPr lang="en-IE" sz="6000" dirty="0" smtClean="0"/>
              <a:t>the opening game of World Cup 2022?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Ecuador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#15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sz="7100" dirty="0" smtClean="0"/>
              <a:t>How did the soccer pitch get wet?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The players dribbled all over it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836712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836712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836712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836712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836712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74" y="1776297"/>
            <a:ext cx="2816127" cy="28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Which </a:t>
            </a:r>
            <a:r>
              <a:rPr lang="en-IE" sz="6000" dirty="0" smtClean="0"/>
              <a:t>European country </a:t>
            </a:r>
            <a:r>
              <a:rPr lang="en-IE" sz="6000" dirty="0" smtClean="0"/>
              <a:t>playing at World Cup 2022 has Warsaw as its capital?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Poland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2800" dirty="0"/>
              <a:t>Which country is this participating in World Cup </a:t>
            </a:r>
            <a:r>
              <a:rPr lang="en-IE" sz="2800" dirty="0" smtClean="0"/>
              <a:t>2022?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Wales</a:t>
            </a:r>
            <a:endParaRPr lang="en-IE" sz="72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02" y="2636912"/>
            <a:ext cx="2956595" cy="20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Brazil has won the most World Cups?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True</a:t>
            </a:r>
          </a:p>
          <a:p>
            <a:pPr marL="0" indent="0" algn="ctr">
              <a:buNone/>
            </a:pPr>
            <a:r>
              <a:rPr lang="en-IE" sz="4200" dirty="0" smtClean="0"/>
              <a:t>(It’s won it 5 times)</a:t>
            </a:r>
            <a:endParaRPr lang="en-IE" sz="4200" dirty="0"/>
          </a:p>
        </p:txBody>
      </p:sp>
    </p:spTree>
    <p:extLst>
      <p:ext uri="{BB962C8B-B14F-4D97-AF65-F5344CB8AC3E}">
        <p14:creationId xmlns:p14="http://schemas.microsoft.com/office/powerpoint/2010/main" val="31350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Who is the youngest goal scorer at a World Cup: Ronaldo, Pele or Michael Owen?</a:t>
            </a:r>
          </a:p>
          <a:p>
            <a:pPr marL="0" indent="0" algn="ctr">
              <a:buNone/>
            </a:pPr>
            <a:r>
              <a:rPr lang="en-IE" sz="11500" b="1" dirty="0" smtClean="0">
                <a:solidFill>
                  <a:srgbClr val="FF0000"/>
                </a:solidFill>
              </a:rPr>
              <a:t>Pele</a:t>
            </a:r>
          </a:p>
          <a:p>
            <a:pPr marL="0" indent="0" algn="ctr">
              <a:buNone/>
            </a:pPr>
            <a:r>
              <a:rPr lang="en-IE" sz="6000" dirty="0" smtClean="0"/>
              <a:t>(He was 17 in 1958)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8622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1628800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1628800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1628800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1628800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1628800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30" y="2924944"/>
            <a:ext cx="2601091" cy="26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/>
              <a:t>Unscramble the letters to find a </a:t>
            </a:r>
            <a:r>
              <a:rPr lang="en-IE" sz="6000" dirty="0" smtClean="0"/>
              <a:t>Manchester United</a:t>
            </a:r>
            <a:r>
              <a:rPr lang="en-IE" sz="6000" dirty="0" smtClean="0"/>
              <a:t> </a:t>
            </a:r>
            <a:r>
              <a:rPr lang="en-IE" sz="6000" dirty="0" smtClean="0"/>
              <a:t>legend playing for Portugal in World Cup 2022?</a:t>
            </a:r>
          </a:p>
          <a:p>
            <a:pPr marL="0" indent="0" algn="ctr">
              <a:buNone/>
            </a:pPr>
            <a:r>
              <a:rPr lang="en-IE" sz="6000" b="1" dirty="0" smtClean="0"/>
              <a:t>DROONAL</a:t>
            </a:r>
          </a:p>
          <a:p>
            <a:pPr marL="0" indent="0" algn="ctr">
              <a:buNone/>
            </a:pPr>
            <a:r>
              <a:rPr lang="en-IE" sz="11500" b="1" dirty="0" smtClean="0">
                <a:solidFill>
                  <a:srgbClr val="FF0000"/>
                </a:solidFill>
              </a:rPr>
              <a:t>Ronaldo</a:t>
            </a:r>
            <a:endParaRPr lang="en-IE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8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How many matches will be played at World Cup 2022: 48, 56 or 64?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64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#16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6000" dirty="0" smtClean="0"/>
              <a:t>When is a soccer player like a judge?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When he sits on the bench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32439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6" y="4432439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40" y="4432439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63" y="4432439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09" y="4432439"/>
            <a:ext cx="998767" cy="998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24" y="1196752"/>
            <a:ext cx="1298293" cy="1298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34" y="1196752"/>
            <a:ext cx="1298293" cy="1298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44" y="1196752"/>
            <a:ext cx="1298293" cy="1298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86" y="2708920"/>
            <a:ext cx="1265530" cy="1265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44" y="2708920"/>
            <a:ext cx="1265530" cy="1265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72" y="2708920"/>
            <a:ext cx="1265530" cy="12655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01" y="2708920"/>
            <a:ext cx="1265530" cy="1265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58" y="2708920"/>
            <a:ext cx="1265530" cy="12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Tie-Break Round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1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country has made the most appearances at a World Cup without ever making it past the first round: Wales, Scotland or Ireland?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0025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Tie-Break Round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What </a:t>
            </a:r>
            <a:r>
              <a:rPr lang="en-IE" sz="6000" dirty="0" smtClean="0"/>
              <a:t>is </a:t>
            </a:r>
            <a:r>
              <a:rPr lang="en-IE" sz="6000" dirty="0" smtClean="0"/>
              <a:t>the </a:t>
            </a:r>
            <a:r>
              <a:rPr lang="en-IE" sz="6000" dirty="0" smtClean="0"/>
              <a:t>name of the official </a:t>
            </a:r>
            <a:r>
              <a:rPr lang="en-IE" sz="6000" dirty="0" smtClean="0"/>
              <a:t>mascot for World Cup 2022. </a:t>
            </a:r>
            <a:r>
              <a:rPr lang="en-IE" sz="6000" dirty="0" err="1" smtClean="0"/>
              <a:t>La’eeb</a:t>
            </a:r>
            <a:r>
              <a:rPr lang="en-IE" sz="6000" dirty="0" smtClean="0"/>
              <a:t>, </a:t>
            </a:r>
            <a:r>
              <a:rPr lang="en-IE" sz="6000" dirty="0" err="1" smtClean="0"/>
              <a:t>Ben’een</a:t>
            </a:r>
            <a:r>
              <a:rPr lang="en-IE" sz="6000" dirty="0" smtClean="0"/>
              <a:t>, </a:t>
            </a:r>
            <a:r>
              <a:rPr lang="en-IE" sz="6000" dirty="0" err="1" smtClean="0"/>
              <a:t>Su’veet</a:t>
            </a:r>
            <a:r>
              <a:rPr lang="en-IE" sz="6000" dirty="0" smtClean="0"/>
              <a:t>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9563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Tie-Break Round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is the only country making its World Cup debut at </a:t>
            </a:r>
            <a:r>
              <a:rPr lang="en-IE" sz="6000" dirty="0" smtClean="0"/>
              <a:t>World Cup </a:t>
            </a:r>
            <a:r>
              <a:rPr lang="en-IE" sz="6000" dirty="0" smtClean="0"/>
              <a:t>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6477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Tie-Break Round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single-word country playing at World Cup 2022 has the most letters in its name?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42791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Tie-Break Round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Three countries will host </a:t>
            </a:r>
            <a:r>
              <a:rPr lang="en-IE" sz="6000" dirty="0" smtClean="0"/>
              <a:t>the next World Cup in </a:t>
            </a:r>
            <a:r>
              <a:rPr lang="en-IE" sz="6000" dirty="0" smtClean="0"/>
              <a:t>2026. Two are Canada and USA. What is the third country?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8360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Tie-Break Round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What club does the Brazilian player Neymar play for?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9722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Who is the host nation for World 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717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#17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How do we know that soccer referees are happy?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They whistle while they work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24" y="1196752"/>
            <a:ext cx="1298293" cy="12982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34" y="1196752"/>
            <a:ext cx="1298293" cy="12982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44" y="1196752"/>
            <a:ext cx="1298293" cy="12982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86" y="2708920"/>
            <a:ext cx="1265530" cy="1265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44" y="2708920"/>
            <a:ext cx="1265530" cy="1265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72" y="2708920"/>
            <a:ext cx="1265530" cy="1265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01" y="2708920"/>
            <a:ext cx="1265530" cy="1265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58" y="2708920"/>
            <a:ext cx="1265530" cy="12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n-IE" sz="5400" b="1" dirty="0" smtClean="0"/>
              <a:t>Tie-Break Round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1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country has made the most appearances at a World Cup without ever making it past the first round: Wales, Scotland or Ireland?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Scotland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n-IE" sz="5400" b="1" dirty="0" smtClean="0"/>
              <a:t>Tie-Break Round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/>
              <a:t>What is the name of the official mascot for World Cup 2022. </a:t>
            </a:r>
            <a:r>
              <a:rPr lang="en-IE" sz="6000" dirty="0" err="1"/>
              <a:t>La’eeb</a:t>
            </a:r>
            <a:r>
              <a:rPr lang="en-IE" sz="6000" dirty="0"/>
              <a:t>, </a:t>
            </a:r>
            <a:r>
              <a:rPr lang="en-IE" sz="6000" dirty="0" err="1"/>
              <a:t>Ben’een</a:t>
            </a:r>
            <a:r>
              <a:rPr lang="en-IE" sz="6000" dirty="0"/>
              <a:t>, </a:t>
            </a:r>
            <a:r>
              <a:rPr lang="en-IE" sz="6000" dirty="0" err="1"/>
              <a:t>Su’veet</a:t>
            </a:r>
            <a:r>
              <a:rPr lang="en-IE" sz="6000" dirty="0"/>
              <a:t>?</a:t>
            </a:r>
          </a:p>
          <a:p>
            <a:pPr marL="0" indent="0" algn="ctr">
              <a:buNone/>
            </a:pPr>
            <a:r>
              <a:rPr lang="en-IE" sz="8500" b="1" dirty="0" err="1" smtClean="0">
                <a:solidFill>
                  <a:srgbClr val="FF0000"/>
                </a:solidFill>
              </a:rPr>
              <a:t>La’eeb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n-IE" sz="5400" b="1" dirty="0" smtClean="0"/>
              <a:t>Tie-Break Round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/>
              <a:t>Which is the only country making its World Cup debut at World Cup 2022?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Qatar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n-IE" sz="5400" b="1" dirty="0" smtClean="0"/>
              <a:t>Tie-Break Round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/>
              <a:t>Which single-word country playing at World Cup 2022 has the most letters in its name?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Switzerland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n-IE" sz="5400" b="1" dirty="0" smtClean="0"/>
              <a:t>Tie-Break Round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/>
              <a:t>Three countries will host the next World Cup in 2026. Two are Canada and USA. What is the third country?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Mexico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n-IE" sz="5400" b="1" dirty="0" smtClean="0"/>
              <a:t>Tie-Break Round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What club does the Brazilian player Neymar play for?</a:t>
            </a:r>
          </a:p>
          <a:p>
            <a:pPr marL="0" indent="0" algn="ctr">
              <a:buNone/>
            </a:pPr>
            <a:r>
              <a:rPr lang="en-IE" sz="6000" b="1" dirty="0" smtClean="0">
                <a:solidFill>
                  <a:srgbClr val="FF0000"/>
                </a:solidFill>
              </a:rPr>
              <a:t>Paris Saint </a:t>
            </a:r>
            <a:r>
              <a:rPr lang="en-IE" sz="6000" b="1" dirty="0" err="1" smtClean="0">
                <a:solidFill>
                  <a:srgbClr val="FF0000"/>
                </a:solidFill>
              </a:rPr>
              <a:t>Germain</a:t>
            </a:r>
            <a:endParaRPr lang="en-I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#18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6000" dirty="0" smtClean="0"/>
              <a:t>Why wasn’t the nose on the soccer team?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It didn’t get picked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836712"/>
            <a:ext cx="6768752" cy="49685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sz="5000" b="1" dirty="0" smtClean="0"/>
              <a:t>“Some people think football is a matter of life and death. I assure you, it’s much more serious than that”.</a:t>
            </a:r>
          </a:p>
          <a:p>
            <a:pPr marL="0" indent="0" algn="r">
              <a:buNone/>
            </a:pPr>
            <a:r>
              <a:rPr lang="en-IE" sz="3600" b="1" dirty="0" smtClean="0">
                <a:solidFill>
                  <a:srgbClr val="FF0000"/>
                </a:solidFill>
              </a:rPr>
              <a:t>Bill </a:t>
            </a:r>
            <a:r>
              <a:rPr lang="en-IE" sz="3600" b="1" dirty="0" err="1" smtClean="0">
                <a:solidFill>
                  <a:srgbClr val="FF0000"/>
                </a:solidFill>
              </a:rPr>
              <a:t>Shankly</a:t>
            </a:r>
            <a:endParaRPr lang="en-IE" sz="36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IE" sz="3600" b="1" dirty="0" smtClean="0">
                <a:solidFill>
                  <a:srgbClr val="FF0000"/>
                </a:solidFill>
              </a:rPr>
              <a:t>(former Liverpool Manager)</a:t>
            </a:r>
            <a:endParaRPr lang="en-I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3600" dirty="0"/>
              <a:t>Which country is this participating in World Cup </a:t>
            </a:r>
            <a:r>
              <a:rPr lang="en-IE" sz="3600" dirty="0" smtClean="0"/>
              <a:t>2022?</a:t>
            </a:r>
            <a:endParaRPr lang="en-I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75188"/>
            <a:ext cx="3598176" cy="24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836712"/>
            <a:ext cx="6768752" cy="4968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6400" b="1" dirty="0" smtClean="0"/>
              <a:t>I hope you enjoyed the quiz and that your favourite team wins World Cup 2022</a:t>
            </a:r>
          </a:p>
        </p:txBody>
      </p:sp>
    </p:spTree>
    <p:extLst>
      <p:ext uri="{BB962C8B-B14F-4D97-AF65-F5344CB8AC3E}">
        <p14:creationId xmlns:p14="http://schemas.microsoft.com/office/powerpoint/2010/main" val="3763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3222" y="1376851"/>
            <a:ext cx="661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ea typeface="HelloAli" panose="02000603000000000000" pitchFamily="2" charset="0"/>
              </a:rPr>
              <a:t>Thank you for downloading this </a:t>
            </a:r>
            <a:r>
              <a:rPr lang="en-IE" sz="1400" dirty="0" err="1">
                <a:ea typeface="HelloAli" panose="02000603000000000000" pitchFamily="2" charset="0"/>
              </a:rPr>
              <a:t>Seomra</a:t>
            </a:r>
            <a:r>
              <a:rPr lang="en-IE" sz="1400" dirty="0">
                <a:ea typeface="HelloAli" panose="02000603000000000000" pitchFamily="2" charset="0"/>
              </a:rPr>
              <a:t> </a:t>
            </a:r>
            <a:r>
              <a:rPr lang="en-IE" sz="1400" dirty="0" err="1">
                <a:ea typeface="HelloAli" panose="02000603000000000000" pitchFamily="2" charset="0"/>
              </a:rPr>
              <a:t>Ranga</a:t>
            </a:r>
            <a:r>
              <a:rPr lang="en-IE" sz="1400" dirty="0">
                <a:ea typeface="HelloAli" panose="02000603000000000000" pitchFamily="2" charset="0"/>
              </a:rPr>
              <a:t> resource. We hope that you find it practical and useful in your classroom.</a:t>
            </a:r>
          </a:p>
          <a:p>
            <a:r>
              <a:rPr lang="en-IE" sz="1400" dirty="0">
                <a:ea typeface="HelloAli" panose="02000603000000000000" pitchFamily="2" charset="0"/>
              </a:rPr>
              <a:t/>
            </a:r>
            <a:br>
              <a:rPr lang="en-IE" sz="1400" dirty="0">
                <a:ea typeface="HelloAli" panose="02000603000000000000" pitchFamily="2" charset="0"/>
              </a:rPr>
            </a:br>
            <a:r>
              <a:rPr lang="en-IE" sz="1400" dirty="0">
                <a:ea typeface="HelloAli" panose="02000603000000000000" pitchFamily="2" charset="0"/>
              </a:rPr>
              <a:t>Please be aware of the following conditions before using this resource.</a:t>
            </a:r>
          </a:p>
          <a:p>
            <a:endParaRPr lang="en-IE" sz="1400" dirty="0">
              <a:ea typeface="HelloAli" panose="02000603000000000000" pitchFamily="2" charset="0"/>
            </a:endParaRPr>
          </a:p>
          <a:p>
            <a:r>
              <a:rPr lang="en-IE" sz="1400" b="1" u="sng" dirty="0">
                <a:ea typeface="HelloAli" panose="02000603000000000000" pitchFamily="2" charset="0"/>
              </a:rPr>
              <a:t>Please DO</a:t>
            </a:r>
            <a:r>
              <a:rPr lang="en-IE" sz="1400" b="1" u="sng" dirty="0" smtClean="0">
                <a:ea typeface="HelloAli" panose="02000603000000000000" pitchFamily="2" charset="0"/>
              </a:rPr>
              <a:t>:</a:t>
            </a:r>
            <a:endParaRPr lang="en-IE" sz="1400" dirty="0" smtClean="0">
              <a:ea typeface="HelloAli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ea typeface="HelloAli" panose="02000603000000000000" pitchFamily="2" charset="0"/>
              </a:rPr>
              <a:t>Print </a:t>
            </a:r>
            <a:r>
              <a:rPr lang="en-IE" sz="1400" dirty="0">
                <a:ea typeface="HelloAli" panose="02000603000000000000" pitchFamily="2" charset="0"/>
              </a:rPr>
              <a:t>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ea typeface="HelloAli" panose="02000603000000000000" pitchFamily="2" charset="0"/>
              </a:rPr>
              <a:t>Make </a:t>
            </a:r>
            <a:r>
              <a:rPr lang="en-IE" sz="1400" dirty="0">
                <a:ea typeface="HelloAli" panose="02000603000000000000" pitchFamily="2" charset="0"/>
              </a:rPr>
              <a:t>this resource available to your pupils in a private enclosed online space </a:t>
            </a:r>
            <a:r>
              <a:rPr lang="en-IE" sz="1400" dirty="0" err="1">
                <a:ea typeface="HelloAli" panose="02000603000000000000" pitchFamily="2" charset="0"/>
              </a:rPr>
              <a:t>eg</a:t>
            </a:r>
            <a:r>
              <a:rPr lang="en-IE" sz="1400" dirty="0">
                <a:ea typeface="HelloAli" panose="02000603000000000000" pitchFamily="2" charset="0"/>
              </a:rPr>
              <a:t>. Google Classroom, Seesaw, </a:t>
            </a:r>
            <a:r>
              <a:rPr lang="en-IE" sz="1400" dirty="0" err="1">
                <a:ea typeface="HelloAli" panose="02000603000000000000" pitchFamily="2" charset="0"/>
              </a:rPr>
              <a:t>Edublogs</a:t>
            </a:r>
            <a:r>
              <a:rPr lang="en-IE" sz="1400" dirty="0">
                <a:ea typeface="HelloAli" panose="02000603000000000000" pitchFamily="2" charset="0"/>
              </a:rPr>
              <a:t> </a:t>
            </a:r>
            <a:r>
              <a:rPr lang="en-IE" sz="1400" dirty="0" smtClean="0">
                <a:ea typeface="HelloAli" panose="02000603000000000000" pitchFamily="2" charset="0"/>
              </a:rPr>
              <a:t>etc.</a:t>
            </a:r>
            <a:endParaRPr lang="en-IE" sz="1400" dirty="0">
              <a:ea typeface="HelloAli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ea typeface="HelloAli" panose="02000603000000000000" pitchFamily="2" charset="0"/>
              </a:rPr>
              <a:t>Tell </a:t>
            </a:r>
            <a:r>
              <a:rPr lang="en-IE" sz="1400" dirty="0">
                <a:ea typeface="HelloAli" panose="02000603000000000000" pitchFamily="2" charset="0"/>
              </a:rPr>
              <a:t>others if you have found it useful.</a:t>
            </a:r>
            <a:br>
              <a:rPr lang="en-IE" sz="1400" dirty="0">
                <a:ea typeface="HelloAli" panose="02000603000000000000" pitchFamily="2" charset="0"/>
              </a:rPr>
            </a:br>
            <a:endParaRPr lang="en-IE" sz="1400" dirty="0">
              <a:ea typeface="HelloAli" panose="02000603000000000000" pitchFamily="2" charset="0"/>
            </a:endParaRPr>
          </a:p>
          <a:p>
            <a:r>
              <a:rPr lang="en-IE" sz="1400" b="1" u="sng" dirty="0">
                <a:ea typeface="HelloAli" panose="02000603000000000000" pitchFamily="2" charset="0"/>
              </a:rPr>
              <a:t>Please DO NOT</a:t>
            </a:r>
            <a:r>
              <a:rPr lang="en-IE" sz="1400" b="1" u="sng" dirty="0" smtClean="0">
                <a:ea typeface="HelloAli" panose="02000603000000000000" pitchFamily="2" charset="0"/>
              </a:rPr>
              <a:t>:</a:t>
            </a:r>
            <a:endParaRPr lang="en-IE" sz="1400" b="1" u="sng" dirty="0">
              <a:ea typeface="HelloAli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ea typeface="HelloAli" panose="02000603000000000000" pitchFamily="2" charset="0"/>
              </a:rPr>
              <a:t>Copy </a:t>
            </a:r>
            <a:r>
              <a:rPr lang="en-IE" sz="1400" dirty="0">
                <a:ea typeface="HelloAli" panose="02000603000000000000" pitchFamily="2" charset="0"/>
              </a:rPr>
              <a:t>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400" dirty="0" smtClean="0">
                <a:ea typeface="HelloAli" panose="02000603000000000000" pitchFamily="2" charset="0"/>
              </a:rPr>
              <a:t>Make </a:t>
            </a:r>
            <a:r>
              <a:rPr lang="en-IE" sz="1400" dirty="0">
                <a:ea typeface="HelloAli" panose="02000603000000000000" pitchFamily="2" charset="0"/>
              </a:rPr>
              <a:t>this resource available on your school website for anyone to download</a:t>
            </a:r>
            <a:r>
              <a:rPr lang="en-IE" sz="1400" dirty="0" smtClean="0">
                <a:ea typeface="HelloAli" panose="02000603000000000000" pitchFamily="2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400" dirty="0">
                <a:ea typeface="HelloAli" panose="02000603000000000000" pitchFamily="2" charset="0"/>
              </a:rPr>
              <a:t>Share this resource with other teachers in online groups </a:t>
            </a:r>
            <a:r>
              <a:rPr lang="en-IE" sz="1400" dirty="0" err="1">
                <a:ea typeface="HelloAli" panose="02000603000000000000" pitchFamily="2" charset="0"/>
              </a:rPr>
              <a:t>eg</a:t>
            </a:r>
            <a:r>
              <a:rPr lang="en-IE" sz="1400" dirty="0">
                <a:ea typeface="HelloAli" panose="02000603000000000000" pitchFamily="2" charset="0"/>
              </a:rPr>
              <a:t>. Facebook Groups, WhatsApp Groups etc.</a:t>
            </a:r>
          </a:p>
          <a:p>
            <a:endParaRPr lang="en-IE" sz="1400" dirty="0"/>
          </a:p>
          <a:p>
            <a:r>
              <a:rPr lang="en-IE" sz="1400" dirty="0">
                <a:ea typeface="HelloAli" panose="02000603000000000000" pitchFamily="2" charset="0"/>
              </a:rPr>
              <a:t>Kind regards, </a:t>
            </a:r>
            <a:r>
              <a:rPr lang="en-IE" sz="1400" dirty="0" err="1">
                <a:ea typeface="HelloAli" panose="02000603000000000000" pitchFamily="2" charset="0"/>
              </a:rPr>
              <a:t>Seomra</a:t>
            </a:r>
            <a:r>
              <a:rPr lang="en-IE" sz="1400" dirty="0">
                <a:ea typeface="HelloAli" panose="02000603000000000000" pitchFamily="2" charset="0"/>
              </a:rPr>
              <a:t> </a:t>
            </a:r>
            <a:r>
              <a:rPr lang="en-IE" sz="1400" dirty="0" err="1" smtClean="0">
                <a:ea typeface="HelloAli" panose="02000603000000000000" pitchFamily="2" charset="0"/>
              </a:rPr>
              <a:t>Ranga</a:t>
            </a:r>
            <a:endParaRPr lang="en-IE" sz="1400" dirty="0">
              <a:ea typeface="HelloAli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819131"/>
            <a:ext cx="3990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>
                <a:ea typeface="HelloLori" panose="02000603000000000000" pitchFamily="2" charset="0"/>
              </a:rPr>
              <a:t>For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97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105273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Resources used in this presentation from:</a:t>
            </a:r>
            <a:endParaRPr lang="en-IE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09" y="1916832"/>
            <a:ext cx="1044016" cy="1044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65" y="3356992"/>
            <a:ext cx="822439" cy="822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984" y="2348880"/>
            <a:ext cx="324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hlinkClick r:id="rId6"/>
              </a:rPr>
              <a:t>https://</a:t>
            </a:r>
            <a:r>
              <a:rPr lang="en-IE" sz="1400" b="1" dirty="0" smtClean="0">
                <a:hlinkClick r:id="rId6"/>
              </a:rPr>
              <a:t>www.teacherspayteachers.com/Store/Best-Teacher-Tools</a:t>
            </a:r>
            <a:r>
              <a:rPr lang="en-IE" sz="1400" b="1" dirty="0" smtClean="0"/>
              <a:t> </a:t>
            </a:r>
            <a:endParaRPr lang="en-IE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16524" y="3506601"/>
            <a:ext cx="324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hlinkClick r:id="rId7"/>
              </a:rPr>
              <a:t>https://</a:t>
            </a:r>
            <a:r>
              <a:rPr lang="en-IE" sz="1400" b="1" dirty="0" smtClean="0">
                <a:hlinkClick r:id="rId7"/>
              </a:rPr>
              <a:t>www.teacherspayteachers.com/Store/Dancing-Crayon-Designs</a:t>
            </a:r>
            <a:r>
              <a:rPr lang="en-IE" sz="1400" b="1" dirty="0" smtClean="0"/>
              <a:t> 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val="372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The World Cup is held every four years?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42021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Tehran is the capital of what country participating at World 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911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team will miss the World Cup this year for the </a:t>
            </a:r>
            <a:r>
              <a:rPr lang="en-IE" sz="6000" dirty="0" smtClean="0"/>
              <a:t>second time in a row since </a:t>
            </a:r>
            <a:r>
              <a:rPr lang="en-IE" sz="6000" dirty="0" smtClean="0"/>
              <a:t>1958: Holland, Ireland or Italy?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40434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Gabriel plays for </a:t>
            </a:r>
            <a:r>
              <a:rPr lang="en-IE" sz="6000" dirty="0" smtClean="0"/>
              <a:t>Arsenal</a:t>
            </a:r>
            <a:r>
              <a:rPr lang="en-IE" sz="6000" dirty="0" smtClean="0"/>
              <a:t> </a:t>
            </a:r>
            <a:r>
              <a:rPr lang="en-IE" sz="6000" dirty="0" smtClean="0"/>
              <a:t>and will appear for Brazil at World Cup 2022: Jesus, Moses or Abraham?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9501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Before You Start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rounds in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Table Quiz,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six questions in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round</a:t>
            </a:r>
          </a:p>
          <a:p>
            <a:pPr marL="457200" indent="-457200"/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questions in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round relate to World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2022 and to World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Cup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fr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at the end,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Tie-Break Round to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winners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01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#2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6000" dirty="0" smtClean="0"/>
              <a:t>Where’s the best place in America to shop for a football kit?</a:t>
            </a:r>
          </a:p>
          <a:p>
            <a:pPr marL="0" indent="0" algn="ctr">
              <a:buNone/>
            </a:pPr>
            <a:r>
              <a:rPr lang="en-IE" sz="9300" b="1" dirty="0" smtClean="0">
                <a:solidFill>
                  <a:srgbClr val="FF0000"/>
                </a:solidFill>
              </a:rPr>
              <a:t>New Jersey</a:t>
            </a:r>
            <a:endParaRPr lang="en-IE" sz="9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836712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836712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836712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836712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836712"/>
            <a:ext cx="998767" cy="998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50" y="1868154"/>
            <a:ext cx="2312676" cy="2312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5400" dirty="0" smtClean="0"/>
              <a:t>How many teams are participating in World Cup 2022?</a:t>
            </a:r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32</a:t>
            </a:r>
            <a:endParaRPr lang="en-I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2</a:t>
            </a:r>
          </a:p>
          <a:p>
            <a:pPr marL="0" indent="0">
              <a:buNone/>
            </a:pPr>
            <a:r>
              <a:rPr lang="en-IE" sz="2800" dirty="0" smtClean="0"/>
              <a:t>Which country is this participating in World Cup 2022?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England</a:t>
            </a:r>
            <a:endParaRPr lang="en-IE" sz="7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64904"/>
            <a:ext cx="3168352" cy="21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3</a:t>
            </a:r>
          </a:p>
          <a:p>
            <a:pPr marL="0" indent="0">
              <a:buNone/>
            </a:pPr>
            <a:r>
              <a:rPr lang="en-IE" sz="6000" dirty="0" smtClean="0"/>
              <a:t>True or False: Ireland have played at </a:t>
            </a:r>
            <a:r>
              <a:rPr lang="en-IE" sz="6000" b="1" u="sng" dirty="0" smtClean="0"/>
              <a:t>two</a:t>
            </a:r>
            <a:r>
              <a:rPr lang="en-IE" sz="6000" dirty="0" smtClean="0"/>
              <a:t> World Cups?</a:t>
            </a:r>
          </a:p>
          <a:p>
            <a:pPr marL="0" indent="0" algn="ctr">
              <a:buNone/>
            </a:pPr>
            <a:r>
              <a:rPr lang="en-IE" sz="7800" b="1" smtClean="0">
                <a:solidFill>
                  <a:srgbClr val="FF0000"/>
                </a:solidFill>
              </a:rPr>
              <a:t>False</a:t>
            </a:r>
            <a:r>
              <a:rPr lang="en-IE" sz="4200" smtClean="0"/>
              <a:t>(1990, 1994 &amp; </a:t>
            </a:r>
            <a:r>
              <a:rPr lang="en-IE" sz="4200" dirty="0" smtClean="0"/>
              <a:t>2002)</a:t>
            </a:r>
            <a:endParaRPr lang="en-IE" sz="4200" dirty="0"/>
          </a:p>
        </p:txBody>
      </p:sp>
    </p:spTree>
    <p:extLst>
      <p:ext uri="{BB962C8B-B14F-4D97-AF65-F5344CB8AC3E}">
        <p14:creationId xmlns:p14="http://schemas.microsoft.com/office/powerpoint/2010/main" val="34583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4</a:t>
            </a:r>
          </a:p>
          <a:p>
            <a:pPr marL="0" indent="0">
              <a:buNone/>
            </a:pPr>
            <a:r>
              <a:rPr lang="en-IE" sz="4400" dirty="0" smtClean="0"/>
              <a:t>If a=1, b=2, c=3 etc., which team is this, participating in World Cup 2022?</a:t>
            </a:r>
          </a:p>
          <a:p>
            <a:pPr marL="0" indent="0" algn="ctr">
              <a:buNone/>
            </a:pPr>
            <a:r>
              <a:rPr lang="en-IE" sz="4400" dirty="0" smtClean="0"/>
              <a:t>1-21-19-20-18-19-12-9-1</a:t>
            </a:r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Australia</a:t>
            </a:r>
            <a:endParaRPr lang="en-I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5</a:t>
            </a:r>
          </a:p>
          <a:p>
            <a:pPr marL="0" indent="0">
              <a:buNone/>
            </a:pPr>
            <a:r>
              <a:rPr lang="en-IE" sz="6000" dirty="0" smtClean="0"/>
              <a:t>For what country will Lionel Messi play at World Cup 2022?</a:t>
            </a:r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Argentina</a:t>
            </a:r>
            <a:endParaRPr lang="en-I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6</a:t>
            </a:r>
          </a:p>
          <a:p>
            <a:pPr marL="0" indent="0">
              <a:buNone/>
            </a:pPr>
            <a:r>
              <a:rPr lang="en-IE" sz="6000" dirty="0" smtClean="0"/>
              <a:t>Who won the last World Cup in </a:t>
            </a:r>
            <a:r>
              <a:rPr lang="en-IE" sz="6000" dirty="0" smtClean="0"/>
              <a:t>2018?</a:t>
            </a:r>
            <a:endParaRPr lang="en-IE" sz="6000" dirty="0" smtClean="0"/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France</a:t>
            </a:r>
            <a:endParaRPr lang="en-I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#3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How will the players stay cool during a World Cup game?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Stand Near the Fans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1628800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1628800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1628800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1628800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1628800"/>
            <a:ext cx="998767" cy="998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99" y="2780928"/>
            <a:ext cx="2717000" cy="27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Before You Start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sure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table/group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Round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1-8 on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not to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shout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fr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do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/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fr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quiz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82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</a:t>
            </a:r>
            <a:r>
              <a:rPr lang="en-IE" sz="5400" b="1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How many groups are there in World 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0103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</a:t>
            </a:r>
            <a:r>
              <a:rPr lang="en-IE" sz="5400" b="1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3600" dirty="0"/>
              <a:t>Which country is this participating in World Cup </a:t>
            </a:r>
            <a:r>
              <a:rPr lang="en-IE" sz="3600" dirty="0" smtClean="0"/>
              <a:t>2022?</a:t>
            </a:r>
          </a:p>
          <a:p>
            <a:pPr marL="0" indent="0">
              <a:buNone/>
            </a:pPr>
            <a:endParaRPr lang="en-IE" sz="3600" dirty="0"/>
          </a:p>
          <a:p>
            <a:pPr marL="0" indent="0">
              <a:buNone/>
            </a:pPr>
            <a:endParaRPr lang="en-IE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31" y="3356992"/>
            <a:ext cx="3275252" cy="2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</a:t>
            </a:r>
            <a:r>
              <a:rPr lang="en-IE" sz="5400" b="1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</a:t>
            </a:r>
            <a:r>
              <a:rPr lang="en-IE" sz="6000" dirty="0" smtClean="0"/>
              <a:t>the Netherlands has </a:t>
            </a:r>
            <a:r>
              <a:rPr lang="en-IE" sz="6000" dirty="0" smtClean="0"/>
              <a:t>reached three World Cup Finals and lost all three?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8954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</a:t>
            </a:r>
            <a:r>
              <a:rPr lang="en-IE" sz="5400" b="1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Son Heung-min, the Spurs player, will play for what country in World 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9272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</a:t>
            </a:r>
            <a:r>
              <a:rPr lang="en-IE" sz="5400" b="1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How many national teams tried to qualify for World Cup 2022: 201, </a:t>
            </a:r>
            <a:r>
              <a:rPr lang="en-IE" sz="6000" dirty="0" smtClean="0"/>
              <a:t>206, </a:t>
            </a:r>
            <a:r>
              <a:rPr lang="en-IE" sz="6000" dirty="0" smtClean="0"/>
              <a:t>218 or 222?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6710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</a:t>
            </a:r>
            <a:r>
              <a:rPr lang="en-IE" sz="5400" b="1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In what country was the World Cup held in </a:t>
            </a:r>
            <a:r>
              <a:rPr lang="en-IE" sz="6000" dirty="0" smtClean="0"/>
              <a:t>2018?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5918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#4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Why was the best footballer in the world asked to tidy up their room?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Because it was Messi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836712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836712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836712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836712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836712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88" y="1827906"/>
            <a:ext cx="2601091" cy="26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Who is the host nation for World Cup 2022?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Qatar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2800" dirty="0"/>
              <a:t>Which country is this participating in World Cup </a:t>
            </a:r>
            <a:r>
              <a:rPr lang="en-IE" sz="2800" dirty="0" smtClean="0"/>
              <a:t>2022?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Spain</a:t>
            </a:r>
            <a:endParaRPr lang="en-IE" sz="85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4" y="2492896"/>
            <a:ext cx="3240360" cy="22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12768" cy="432048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Good Luck!</a:t>
            </a:r>
            <a:br>
              <a:rPr lang="en-IE" sz="9600" b="1" dirty="0" smtClean="0"/>
            </a:br>
            <a:r>
              <a:rPr lang="en-IE" sz="9600" b="1" dirty="0" smtClean="0"/>
              <a:t>Enjoy the</a:t>
            </a:r>
            <a:br>
              <a:rPr lang="en-IE" sz="9600" b="1" dirty="0" smtClean="0"/>
            </a:br>
            <a:r>
              <a:rPr lang="en-IE" sz="9600" b="1" dirty="0" smtClean="0"/>
              <a:t>Quiz!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6073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The World Cup is held every four years?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True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Tehran is the capital of what country participating at World Cup 2022?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Iran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team will miss the World Cup this year for the </a:t>
            </a:r>
            <a:r>
              <a:rPr lang="en-IE" sz="6000" dirty="0" smtClean="0"/>
              <a:t>second</a:t>
            </a:r>
            <a:r>
              <a:rPr lang="en-IE" sz="6000" dirty="0" smtClean="0"/>
              <a:t> </a:t>
            </a:r>
            <a:r>
              <a:rPr lang="en-IE" sz="6000" dirty="0" smtClean="0"/>
              <a:t>time since 1958: Holland, Ireland or Italy?</a:t>
            </a:r>
          </a:p>
          <a:p>
            <a:pPr marL="0" indent="0" algn="ctr">
              <a:buNone/>
            </a:pPr>
            <a:r>
              <a:rPr lang="en-IE" sz="9300" b="1" dirty="0" smtClean="0">
                <a:solidFill>
                  <a:srgbClr val="FF0000"/>
                </a:solidFill>
              </a:rPr>
              <a:t>Italy</a:t>
            </a:r>
            <a:endParaRPr lang="en-IE" sz="9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2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Gabriel plays for </a:t>
            </a:r>
            <a:r>
              <a:rPr lang="en-IE" sz="6000" dirty="0" smtClean="0"/>
              <a:t>Arsenal</a:t>
            </a:r>
            <a:r>
              <a:rPr lang="en-IE" sz="6000" dirty="0" smtClean="0"/>
              <a:t> </a:t>
            </a:r>
            <a:r>
              <a:rPr lang="en-IE" sz="6000" dirty="0" smtClean="0"/>
              <a:t>and will appear for Brazil at World Cup 2022: Jesus, Moses or Abraham?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Gabriel Jesus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#5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6000" dirty="0" smtClean="0"/>
              <a:t>Why are soccer players like babies?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They both Dribble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1628800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1628800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1628800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1628800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1628800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88" y="2852936"/>
            <a:ext cx="2744724" cy="27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Two countries playing in World Cup 2022 have a Z in their name. Brazil is one, name the other?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992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3600" dirty="0"/>
              <a:t>Which country is this participating in World Cup </a:t>
            </a:r>
            <a:r>
              <a:rPr lang="en-IE" sz="3600" dirty="0" smtClean="0"/>
              <a:t>2022?</a:t>
            </a:r>
            <a:endParaRPr lang="en-IE" sz="3600" dirty="0"/>
          </a:p>
          <a:p>
            <a:pPr marL="0" indent="0">
              <a:buNone/>
            </a:pPr>
            <a:endParaRPr lang="en-I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17" y="3501008"/>
            <a:ext cx="3024336" cy="20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Pele holds the record for scoring the most goals (16) at World Cups?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6009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Unscramble the letters to find a team playing in Group </a:t>
            </a:r>
            <a:r>
              <a:rPr lang="en-IE" sz="6000" dirty="0" smtClean="0"/>
              <a:t>A </a:t>
            </a:r>
            <a:r>
              <a:rPr lang="en-IE" sz="6000" dirty="0" smtClean="0"/>
              <a:t>in World Cup 2022?</a:t>
            </a:r>
          </a:p>
          <a:p>
            <a:pPr marL="0" indent="0" algn="ctr">
              <a:buNone/>
            </a:pPr>
            <a:r>
              <a:rPr lang="en-IE" sz="6000" b="1" dirty="0" smtClean="0"/>
              <a:t>GASENEL</a:t>
            </a:r>
            <a:endParaRPr lang="en-IE" sz="6000" b="1" dirty="0"/>
          </a:p>
        </p:txBody>
      </p:sp>
    </p:spTree>
    <p:extLst>
      <p:ext uri="{BB962C8B-B14F-4D97-AF65-F5344CB8AC3E}">
        <p14:creationId xmlns:p14="http://schemas.microsoft.com/office/powerpoint/2010/main" val="3511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1628800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1628800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1628800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1628800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1628800"/>
            <a:ext cx="998767" cy="998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50" y="3140968"/>
            <a:ext cx="2312676" cy="23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former Ireland manager won a World Cup medal playing for England in 1966: Tommy, Bobby or Jack Charlton?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8889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Name the former Real Madrid Manager who was sent off in the 2006 World Cup Final while playing for France?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3529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#6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6000" dirty="0" smtClean="0"/>
              <a:t>What runs along the edge of the pitch but never moves?</a:t>
            </a:r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The </a:t>
            </a:r>
            <a:r>
              <a:rPr lang="en-IE" sz="7200" b="1" dirty="0" err="1" smtClean="0">
                <a:solidFill>
                  <a:srgbClr val="FF0000"/>
                </a:solidFill>
              </a:rPr>
              <a:t>Sideline</a:t>
            </a:r>
            <a:endParaRPr lang="en-I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836712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836712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836712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836712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836712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80" y="1835479"/>
            <a:ext cx="2717000" cy="27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3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How many groups are there in World Cup 2022?</a:t>
            </a:r>
          </a:p>
          <a:p>
            <a:pPr marL="0" indent="0" algn="ctr">
              <a:buNone/>
            </a:pPr>
            <a:r>
              <a:rPr lang="en-IE" sz="7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015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3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2800" dirty="0"/>
              <a:t>Which country is this participating in World Cup </a:t>
            </a:r>
            <a:r>
              <a:rPr lang="en-IE" sz="2800" dirty="0" smtClean="0"/>
              <a:t>2022?</a:t>
            </a:r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Japan</a:t>
            </a:r>
          </a:p>
          <a:p>
            <a:pPr marL="0" indent="0">
              <a:buNone/>
            </a:pPr>
            <a:endParaRPr lang="en-IE" sz="3600" dirty="0"/>
          </a:p>
          <a:p>
            <a:pPr marL="0" indent="0">
              <a:buNone/>
            </a:pPr>
            <a:endParaRPr lang="en-IE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31" y="2636913"/>
            <a:ext cx="3120745" cy="21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3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Holland have reached three World Cup Finals and lost all three?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True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3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Son Heung-min, the Spurs player, will play for what country in World Cup 2022?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Korea Rep.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3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How many national teams tried to qualify for World Cup 2022: 201, </a:t>
            </a:r>
            <a:r>
              <a:rPr lang="en-IE" sz="6000" dirty="0" smtClean="0"/>
              <a:t>206, </a:t>
            </a:r>
            <a:r>
              <a:rPr lang="en-IE" sz="6000" dirty="0" smtClean="0"/>
              <a:t>218 or 222?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206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3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In what country was the World Cup held in </a:t>
            </a:r>
            <a:r>
              <a:rPr lang="en-IE" sz="6000" dirty="0" smtClean="0"/>
              <a:t>2018?</a:t>
            </a:r>
            <a:endParaRPr lang="en-IE" sz="6000" dirty="0" smtClean="0"/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Russia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How many teams are participating in World 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7948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#7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Why did the soccer player bring string to her game?</a:t>
            </a:r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She wanted to tie the score</a:t>
            </a:r>
            <a:endParaRPr lang="en-I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1628800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1628800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1628800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1628800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1628800"/>
            <a:ext cx="998767" cy="998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2889665" cy="288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Three countries playing at World Cup 2022 have two words in their name. Two of them are </a:t>
            </a:r>
            <a:r>
              <a:rPr lang="en-IE" sz="6000" dirty="0" smtClean="0"/>
              <a:t>Korea Republic and </a:t>
            </a:r>
            <a:r>
              <a:rPr lang="en-IE" sz="6000" dirty="0" smtClean="0"/>
              <a:t>Saudi Arabia. Name the third. 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5515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3600" dirty="0"/>
              <a:t>Which country is this participating in World Cup </a:t>
            </a:r>
            <a:r>
              <a:rPr lang="en-IE" sz="3600" dirty="0" smtClean="0"/>
              <a:t>2022?</a:t>
            </a:r>
            <a:endParaRPr lang="en-IE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3231232" cy="22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Italy has won the World Cup four times?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5610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How many host cities are there for World Cup 2022: </a:t>
            </a:r>
            <a:r>
              <a:rPr lang="en-IE" sz="6000" dirty="0" smtClean="0"/>
              <a:t>5, 8 or 10?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8998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Didier </a:t>
            </a:r>
            <a:r>
              <a:rPr lang="en-IE" sz="6000" dirty="0" err="1" smtClean="0"/>
              <a:t>Deschamps</a:t>
            </a:r>
            <a:r>
              <a:rPr lang="en-IE" sz="6000" dirty="0" smtClean="0"/>
              <a:t> is the manager of which country playing at World Cup 2022: France, Belgium or Spain?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3132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How many soccer World Cups have been held this century (including WC22)?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1999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#8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What do Lionel Messi and a Magician have in common?</a:t>
            </a:r>
          </a:p>
          <a:p>
            <a:pPr marL="0" indent="0" algn="ctr">
              <a:buNone/>
            </a:pPr>
            <a:r>
              <a:rPr lang="en-IE" sz="7200" b="1" dirty="0" smtClean="0">
                <a:solidFill>
                  <a:srgbClr val="FF0000"/>
                </a:solidFill>
              </a:rPr>
              <a:t>They both do Hat-Tricks</a:t>
            </a:r>
            <a:endParaRPr lang="en-I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836712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836712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836712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836712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836712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14" y="1835479"/>
            <a:ext cx="2744724" cy="27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2</a:t>
            </a:r>
          </a:p>
          <a:p>
            <a:pPr marL="0" indent="0">
              <a:buNone/>
            </a:pPr>
            <a:r>
              <a:rPr lang="en-IE" sz="3600" dirty="0" smtClean="0"/>
              <a:t>Which country is this participating in World Cup 2022?</a:t>
            </a:r>
            <a:endParaRPr lang="en-I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73" y="3501008"/>
            <a:ext cx="3168352" cy="21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Two countries playing in World Cup 2022 have a Z in their name. Brazil is one, name the other?</a:t>
            </a:r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Switzerland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2800" dirty="0"/>
              <a:t>Which country is this participating in World Cup </a:t>
            </a:r>
            <a:r>
              <a:rPr lang="en-IE" sz="2800" dirty="0" smtClean="0"/>
              <a:t>2022?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 algn="ctr">
              <a:buNone/>
            </a:pPr>
            <a:r>
              <a:rPr lang="en-IE" sz="9300" b="1" dirty="0" smtClean="0">
                <a:solidFill>
                  <a:srgbClr val="FF0000"/>
                </a:solidFill>
              </a:rPr>
              <a:t>Poland</a:t>
            </a:r>
            <a:endParaRPr lang="en-IE" sz="9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83" y="2420888"/>
            <a:ext cx="3024336" cy="20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Pele holds the record for scoring the most goals (16) at World Cups?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False</a:t>
            </a:r>
          </a:p>
          <a:p>
            <a:pPr marL="0" indent="0" algn="ctr">
              <a:buNone/>
            </a:pPr>
            <a:r>
              <a:rPr lang="en-IE" sz="4000" dirty="0" smtClean="0"/>
              <a:t>(Miroslav Klose holds the </a:t>
            </a:r>
            <a:r>
              <a:rPr lang="en-IE" sz="4000" dirty="0" smtClean="0"/>
              <a:t>record with 16 goals)</a:t>
            </a:r>
            <a:endParaRPr lang="en-IE" sz="4000" dirty="0" smtClean="0"/>
          </a:p>
        </p:txBody>
      </p:sp>
    </p:spTree>
    <p:extLst>
      <p:ext uri="{BB962C8B-B14F-4D97-AF65-F5344CB8AC3E}">
        <p14:creationId xmlns:p14="http://schemas.microsoft.com/office/powerpoint/2010/main" val="21695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Unscramble the letters to find a team playing in Group </a:t>
            </a:r>
            <a:r>
              <a:rPr lang="en-IE" sz="6000" dirty="0" smtClean="0"/>
              <a:t>A </a:t>
            </a:r>
            <a:r>
              <a:rPr lang="en-IE" sz="6000" dirty="0" smtClean="0"/>
              <a:t>in World Cup 2022?</a:t>
            </a:r>
          </a:p>
          <a:p>
            <a:pPr marL="0" indent="0" algn="ctr">
              <a:buNone/>
            </a:pPr>
            <a:r>
              <a:rPr lang="en-IE" sz="6000" b="1" dirty="0" smtClean="0"/>
              <a:t>GASENEL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Senegal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former Ireland manager won a World Cup medal playing for England in 1966: Tommy, Bobby or Jack Charlton?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Jack Charlton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4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4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Name the former Real Madrid Manager who was sent off in the 2006 World Cup Final while playing for France?</a:t>
            </a:r>
          </a:p>
          <a:p>
            <a:pPr marL="0" indent="0" algn="ctr">
              <a:buNone/>
            </a:pPr>
            <a:r>
              <a:rPr lang="en-IE" sz="10300" b="1" dirty="0" err="1" smtClean="0">
                <a:solidFill>
                  <a:srgbClr val="FF0000"/>
                </a:solidFill>
              </a:rPr>
              <a:t>Zinedine</a:t>
            </a:r>
            <a:r>
              <a:rPr lang="en-IE" sz="10300" b="1" dirty="0" smtClean="0">
                <a:solidFill>
                  <a:srgbClr val="FF0000"/>
                </a:solidFill>
              </a:rPr>
              <a:t> Zidane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#9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Why did the manager bring pencils and sketchbooks into the dressing room before the game? 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He was hoping for a draw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1628800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1628800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1628800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1628800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1628800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17" y="2627567"/>
            <a:ext cx="3032756" cy="30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Which is the only country at World Cup 2022 with an X in its name?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6480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3600" dirty="0"/>
              <a:t>Which country is this participating in World Cup </a:t>
            </a:r>
            <a:r>
              <a:rPr lang="en-IE" sz="3600" dirty="0" smtClean="0"/>
              <a:t>2022?</a:t>
            </a:r>
            <a:endParaRPr lang="en-I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56991"/>
            <a:ext cx="3454160" cy="23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3</a:t>
            </a:r>
          </a:p>
          <a:p>
            <a:pPr marL="0" indent="0">
              <a:buNone/>
            </a:pPr>
            <a:r>
              <a:rPr lang="en-IE" sz="6000" dirty="0" smtClean="0"/>
              <a:t>True or False: Ireland have played at </a:t>
            </a:r>
            <a:r>
              <a:rPr lang="en-IE" sz="6000" b="1" u="sng" dirty="0" smtClean="0"/>
              <a:t>two</a:t>
            </a:r>
            <a:r>
              <a:rPr lang="en-IE" sz="6000" dirty="0" smtClean="0"/>
              <a:t> World Cups?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9108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Germany hosted the first World Cup in 1930?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168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What is the prize money for the winner of World Cup 2022: $20m, $25m, $</a:t>
            </a:r>
            <a:r>
              <a:rPr lang="en-IE" sz="6000" dirty="0" smtClean="0"/>
              <a:t>33m </a:t>
            </a:r>
            <a:r>
              <a:rPr lang="en-IE" sz="6000" dirty="0" smtClean="0"/>
              <a:t>or </a:t>
            </a:r>
            <a:r>
              <a:rPr lang="en-IE" sz="6000" dirty="0" smtClean="0"/>
              <a:t>$</a:t>
            </a:r>
            <a:r>
              <a:rPr lang="en-IE" sz="6000" dirty="0" smtClean="0"/>
              <a:t>42</a:t>
            </a:r>
            <a:r>
              <a:rPr lang="en-IE" sz="6000" dirty="0" smtClean="0"/>
              <a:t>m</a:t>
            </a:r>
            <a:r>
              <a:rPr lang="en-IE" sz="6000" dirty="0" smtClean="0"/>
              <a:t>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7716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England has not won the World Cup since 1966?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0623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6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Which Manchester City player played for Ireland at U-21 level but is now in the England squad for World </a:t>
            </a:r>
            <a:r>
              <a:rPr lang="en-IE" sz="6000" dirty="0" smtClean="0"/>
              <a:t>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5694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#10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6000" dirty="0" smtClean="0"/>
              <a:t>What did the manager do when the pitch became flooded?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He sent on the subs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836712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836712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836712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836712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836712"/>
            <a:ext cx="998767" cy="99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4421891"/>
            <a:ext cx="1095341" cy="1095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6" y="4528934"/>
            <a:ext cx="1095341" cy="109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5" y="4528934"/>
            <a:ext cx="1095341" cy="10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40" y="4528934"/>
            <a:ext cx="1095341" cy="10953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4528934"/>
            <a:ext cx="1095341" cy="1095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90" y="4528934"/>
            <a:ext cx="1095341" cy="1095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61" y="4528934"/>
            <a:ext cx="1095341" cy="1095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47" y="1835479"/>
            <a:ext cx="2697025" cy="26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Three countries playing at World Cup 2022 have two words in their name. Two of them are </a:t>
            </a:r>
            <a:r>
              <a:rPr lang="en-IE" sz="6000" dirty="0" smtClean="0"/>
              <a:t>Korea Republic and </a:t>
            </a:r>
            <a:r>
              <a:rPr lang="en-IE" sz="6000" dirty="0" smtClean="0"/>
              <a:t>Saudi Arabia. Name the third.</a:t>
            </a:r>
          </a:p>
          <a:p>
            <a:pPr marL="0" indent="0" algn="ctr">
              <a:buNone/>
            </a:pPr>
            <a:r>
              <a:rPr lang="en-IE" sz="10300" b="1" dirty="0" smtClean="0">
                <a:solidFill>
                  <a:srgbClr val="FF0000"/>
                </a:solidFill>
              </a:rPr>
              <a:t>Costa Rica</a:t>
            </a:r>
            <a:endParaRPr lang="en-IE" sz="10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2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2800" dirty="0"/>
              <a:t>Which country is this participating in World Cup </a:t>
            </a:r>
            <a:r>
              <a:rPr lang="en-IE" sz="2800" dirty="0" smtClean="0"/>
              <a:t>2022?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USA</a:t>
            </a:r>
            <a:endParaRPr lang="en-IE" sz="78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8880"/>
            <a:ext cx="3024336" cy="20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3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True or False: Italy has won the World Cup four times?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True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4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How many host cities are there for World Cup 2022: </a:t>
            </a:r>
            <a:r>
              <a:rPr lang="en-IE" sz="6000" dirty="0" smtClean="0"/>
              <a:t>5, 8 or 10?</a:t>
            </a:r>
            <a:endParaRPr lang="en-IE" sz="6000" dirty="0" smtClean="0"/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5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1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4</a:t>
            </a:r>
          </a:p>
          <a:p>
            <a:pPr marL="0" indent="0">
              <a:buNone/>
            </a:pPr>
            <a:r>
              <a:rPr lang="en-IE" sz="4400" dirty="0" smtClean="0"/>
              <a:t>If a=1, b=2, c=3 etc., which team is this, participating in World Cup 2022?</a:t>
            </a:r>
          </a:p>
          <a:p>
            <a:pPr marL="0" indent="0" algn="ctr">
              <a:buNone/>
            </a:pPr>
            <a:r>
              <a:rPr lang="en-IE" sz="4400" b="1" dirty="0" smtClean="0"/>
              <a:t>1-21-19-20-18-1-12-9-1</a:t>
            </a:r>
            <a:endParaRPr lang="en-IE" sz="4400" b="1" dirty="0"/>
          </a:p>
        </p:txBody>
      </p:sp>
    </p:spTree>
    <p:extLst>
      <p:ext uri="{BB962C8B-B14F-4D97-AF65-F5344CB8AC3E}">
        <p14:creationId xmlns:p14="http://schemas.microsoft.com/office/powerpoint/2010/main" val="33010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5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 smtClean="0"/>
              <a:t>Didier </a:t>
            </a:r>
            <a:r>
              <a:rPr lang="en-IE" sz="6000" dirty="0" err="1" smtClean="0"/>
              <a:t>Deschamps</a:t>
            </a:r>
            <a:r>
              <a:rPr lang="en-IE" sz="6000" dirty="0" smtClean="0"/>
              <a:t> is the manager of which country playing at World Cup 2022: France, Belgium or Spain?</a:t>
            </a:r>
          </a:p>
          <a:p>
            <a:pPr marL="0" indent="0" algn="ctr">
              <a:buNone/>
            </a:pPr>
            <a:r>
              <a:rPr lang="en-IE" sz="9300" b="1" dirty="0" smtClean="0">
                <a:solidFill>
                  <a:srgbClr val="FF0000"/>
                </a:solidFill>
              </a:rPr>
              <a:t>France</a:t>
            </a:r>
            <a:endParaRPr lang="en-IE" sz="9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5 Answers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</a:t>
            </a:r>
            <a:r>
              <a:rPr lang="en-IE" b="1" u="sng" dirty="0"/>
              <a:t>6</a:t>
            </a:r>
            <a:endParaRPr lang="en-IE" b="1" u="sng" dirty="0" smtClean="0"/>
          </a:p>
          <a:p>
            <a:pPr marL="0" indent="0">
              <a:buNone/>
            </a:pPr>
            <a:r>
              <a:rPr lang="en-IE" sz="6000" dirty="0"/>
              <a:t>How many soccer World Cups have been held this </a:t>
            </a:r>
            <a:r>
              <a:rPr lang="en-IE" sz="6000" dirty="0" smtClean="0"/>
              <a:t>century (including WC22)?</a:t>
            </a:r>
            <a:endParaRPr lang="en-IE" sz="6000" dirty="0"/>
          </a:p>
          <a:p>
            <a:pPr marL="0" indent="0" algn="ctr">
              <a:buNone/>
            </a:pPr>
            <a:r>
              <a:rPr lang="en-IE" sz="8500" b="1" dirty="0" smtClean="0">
                <a:solidFill>
                  <a:srgbClr val="FF0000"/>
                </a:solidFill>
              </a:rPr>
              <a:t>6</a:t>
            </a:r>
            <a:endParaRPr lang="en-IE" sz="8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World Cup Joke #11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6000" dirty="0" smtClean="0"/>
              <a:t>What will be used to light up a stadium at World Cup 2022?</a:t>
            </a:r>
          </a:p>
          <a:p>
            <a:pPr marL="0" indent="0" algn="ctr">
              <a:buNone/>
            </a:pPr>
            <a:r>
              <a:rPr lang="en-IE" sz="7800" b="1" dirty="0" smtClean="0">
                <a:solidFill>
                  <a:srgbClr val="FF0000"/>
                </a:solidFill>
              </a:rPr>
              <a:t>A soccer match</a:t>
            </a:r>
            <a:endParaRPr lang="en-IE" sz="7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46" y="1628800"/>
            <a:ext cx="998767" cy="99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6" y="1628800"/>
            <a:ext cx="998767" cy="998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70" y="1628800"/>
            <a:ext cx="998767" cy="9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93" y="1628800"/>
            <a:ext cx="998767" cy="998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9" y="1628800"/>
            <a:ext cx="998767" cy="998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97" y="2708920"/>
            <a:ext cx="2888740" cy="28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1</a:t>
            </a:r>
          </a:p>
          <a:p>
            <a:pPr marL="0" indent="0">
              <a:buNone/>
            </a:pPr>
            <a:r>
              <a:rPr lang="en-IE" sz="6000" dirty="0" smtClean="0"/>
              <a:t>Name the only country at World Cup 2022 with a “J” in its name.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15104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/>
              <a:t>Question 2</a:t>
            </a:r>
          </a:p>
          <a:p>
            <a:pPr marL="0" indent="0">
              <a:buNone/>
            </a:pPr>
            <a:r>
              <a:rPr lang="en-IE" sz="3600" dirty="0"/>
              <a:t>Which country is this participating in World Cup </a:t>
            </a:r>
            <a:r>
              <a:rPr lang="en-IE" sz="3600" dirty="0" smtClean="0"/>
              <a:t>2022?</a:t>
            </a:r>
            <a:endParaRPr lang="en-IE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3526168" cy="24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u="sng" dirty="0" smtClean="0"/>
              <a:t>Question 3</a:t>
            </a:r>
          </a:p>
          <a:p>
            <a:pPr marL="0" indent="0">
              <a:buNone/>
            </a:pPr>
            <a:r>
              <a:rPr lang="en-IE" sz="6000" dirty="0" smtClean="0"/>
              <a:t>True or False: Norman Whiteside, playing for Northern Ireland at the 1982 World Cup, is the youngest player to ever appear at a World Cup?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5909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4</a:t>
            </a:r>
          </a:p>
          <a:p>
            <a:pPr marL="0" indent="0">
              <a:buNone/>
            </a:pPr>
            <a:r>
              <a:rPr lang="en-IE" sz="6000" dirty="0" smtClean="0"/>
              <a:t>In which Group will England play at World Cup 2022: </a:t>
            </a:r>
            <a:r>
              <a:rPr lang="en-IE" sz="6000" dirty="0" smtClean="0"/>
              <a:t>A, B or C?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24026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u="sng" dirty="0" smtClean="0"/>
              <a:t>Question 5</a:t>
            </a:r>
          </a:p>
          <a:p>
            <a:pPr marL="0" indent="0">
              <a:buNone/>
            </a:pPr>
            <a:r>
              <a:rPr lang="en-IE" sz="6000" dirty="0" smtClean="0"/>
              <a:t>Ottawa is </a:t>
            </a:r>
            <a:r>
              <a:rPr lang="en-IE" sz="6000" dirty="0" smtClean="0"/>
              <a:t>the capital of which </a:t>
            </a:r>
            <a:r>
              <a:rPr lang="en-IE" sz="6000" dirty="0" smtClean="0"/>
              <a:t>country </a:t>
            </a:r>
            <a:r>
              <a:rPr lang="en-IE" sz="6000" dirty="0" smtClean="0"/>
              <a:t>playing at World 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41916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6984" y="580526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 smtClean="0">
                <a:latin typeface="Sassoon" panose="02000503040000090004" pitchFamily="2" charset="0"/>
              </a:rPr>
              <a:t>© Seomra Ranga 2022 www.seomraranga.com</a:t>
            </a:r>
            <a:endParaRPr lang="en-IE" sz="1000" b="1" dirty="0">
              <a:latin typeface="Sassoon" panose="02000503040000090004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7" y="5805264"/>
            <a:ext cx="1219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IE" sz="5400" b="1" dirty="0" smtClean="0"/>
              <a:t>Round 7</a:t>
            </a:r>
            <a:endParaRPr lang="en-IE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96745"/>
            <a:ext cx="6768752" cy="4208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smtClean="0"/>
              <a:t>Question 6</a:t>
            </a:r>
          </a:p>
          <a:p>
            <a:pPr marL="0" indent="0">
              <a:buNone/>
            </a:pPr>
            <a:r>
              <a:rPr lang="en-IE" sz="6000" dirty="0" smtClean="0"/>
              <a:t>Which country plays the host nation </a:t>
            </a:r>
            <a:r>
              <a:rPr lang="en-IE" sz="6000" dirty="0" smtClean="0"/>
              <a:t>Qatar in </a:t>
            </a:r>
            <a:r>
              <a:rPr lang="en-IE" sz="6000" dirty="0" smtClean="0"/>
              <a:t>the opening game of World Cup 2022?</a:t>
            </a:r>
            <a:endParaRPr lang="en-IE" sz="6000" dirty="0"/>
          </a:p>
        </p:txBody>
      </p:sp>
    </p:spTree>
    <p:extLst>
      <p:ext uri="{BB962C8B-B14F-4D97-AF65-F5344CB8AC3E}">
        <p14:creationId xmlns:p14="http://schemas.microsoft.com/office/powerpoint/2010/main" val="32889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3623</Words>
  <Application>Microsoft Office PowerPoint</Application>
  <PresentationFormat>On-screen Show (4:3)</PresentationFormat>
  <Paragraphs>659</Paragraphs>
  <Slides>152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3" baseType="lpstr">
      <vt:lpstr>Office Theme</vt:lpstr>
      <vt:lpstr>PowerPoint Presentation</vt:lpstr>
      <vt:lpstr>Before You Start</vt:lpstr>
      <vt:lpstr>Before You Start</vt:lpstr>
      <vt:lpstr>Good Luck! Enjoy the Quiz!</vt:lpstr>
      <vt:lpstr>PowerPoint Presentation</vt:lpstr>
      <vt:lpstr>Round 1</vt:lpstr>
      <vt:lpstr>Round 1</vt:lpstr>
      <vt:lpstr>Round 1</vt:lpstr>
      <vt:lpstr>Round 1</vt:lpstr>
      <vt:lpstr>Round 1</vt:lpstr>
      <vt:lpstr>Round 1</vt:lpstr>
      <vt:lpstr>World Cup Joke #1</vt:lpstr>
      <vt:lpstr>PowerPoint Presentation</vt:lpstr>
      <vt:lpstr>Round 2</vt:lpstr>
      <vt:lpstr>Round 2</vt:lpstr>
      <vt:lpstr>Round 2</vt:lpstr>
      <vt:lpstr>Round 2</vt:lpstr>
      <vt:lpstr>Round 2</vt:lpstr>
      <vt:lpstr>Round 2</vt:lpstr>
      <vt:lpstr>World Cup Joke #2</vt:lpstr>
      <vt:lpstr>PowerPoint Presentation</vt:lpstr>
      <vt:lpstr>Round 1 Answers</vt:lpstr>
      <vt:lpstr>Round 1 Answers</vt:lpstr>
      <vt:lpstr>Round 1 Answers</vt:lpstr>
      <vt:lpstr>Round 1 Answers</vt:lpstr>
      <vt:lpstr>Round 1 Answers</vt:lpstr>
      <vt:lpstr>Round 1 Answers</vt:lpstr>
      <vt:lpstr>World Cup Joke #3</vt:lpstr>
      <vt:lpstr>PowerPoint Presentation</vt:lpstr>
      <vt:lpstr>Round 3</vt:lpstr>
      <vt:lpstr>Round 3</vt:lpstr>
      <vt:lpstr>Round 3</vt:lpstr>
      <vt:lpstr>Round 3</vt:lpstr>
      <vt:lpstr>Round 3</vt:lpstr>
      <vt:lpstr>Round 3</vt:lpstr>
      <vt:lpstr>World Cup Joke #4</vt:lpstr>
      <vt:lpstr>PowerPoint Presentation</vt:lpstr>
      <vt:lpstr>Round 2 Answers</vt:lpstr>
      <vt:lpstr>Round 2 Answers</vt:lpstr>
      <vt:lpstr>Round 2 Answers</vt:lpstr>
      <vt:lpstr>Round 2 Answers</vt:lpstr>
      <vt:lpstr>Round 2 Answers</vt:lpstr>
      <vt:lpstr>Round 2 Answers</vt:lpstr>
      <vt:lpstr>World Cup Joke #5</vt:lpstr>
      <vt:lpstr>PowerPoint Presentation</vt:lpstr>
      <vt:lpstr>Round 4</vt:lpstr>
      <vt:lpstr>Round 4</vt:lpstr>
      <vt:lpstr>Round 4</vt:lpstr>
      <vt:lpstr>Round 4</vt:lpstr>
      <vt:lpstr>Round 4</vt:lpstr>
      <vt:lpstr>Round 4</vt:lpstr>
      <vt:lpstr>World Cup Joke #6</vt:lpstr>
      <vt:lpstr>PowerPoint Presentation</vt:lpstr>
      <vt:lpstr>Round 3 Answers</vt:lpstr>
      <vt:lpstr>Round 3 Answers</vt:lpstr>
      <vt:lpstr>Round 3 Answers</vt:lpstr>
      <vt:lpstr>Round 3 Answers</vt:lpstr>
      <vt:lpstr>Round 3 Answers</vt:lpstr>
      <vt:lpstr>Round 3 Answers</vt:lpstr>
      <vt:lpstr>World Cup Joke #7</vt:lpstr>
      <vt:lpstr>PowerPoint Presentation</vt:lpstr>
      <vt:lpstr>Round 5</vt:lpstr>
      <vt:lpstr>Round 5</vt:lpstr>
      <vt:lpstr>Round 5</vt:lpstr>
      <vt:lpstr>Round 5</vt:lpstr>
      <vt:lpstr>Round 5</vt:lpstr>
      <vt:lpstr>Round 5</vt:lpstr>
      <vt:lpstr>World Cup Joke #8</vt:lpstr>
      <vt:lpstr>PowerPoint Presentation</vt:lpstr>
      <vt:lpstr>Round 4 Answers</vt:lpstr>
      <vt:lpstr>Round 4 Answers</vt:lpstr>
      <vt:lpstr>Round 4 Answers</vt:lpstr>
      <vt:lpstr>Round 4 Answers</vt:lpstr>
      <vt:lpstr>Round 4 Answers</vt:lpstr>
      <vt:lpstr>Round 4 Answers</vt:lpstr>
      <vt:lpstr>World Cup Joke #9</vt:lpstr>
      <vt:lpstr>PowerPoint Presentation</vt:lpstr>
      <vt:lpstr>Round 6</vt:lpstr>
      <vt:lpstr>Round 6</vt:lpstr>
      <vt:lpstr>Round 6</vt:lpstr>
      <vt:lpstr>Round 6</vt:lpstr>
      <vt:lpstr>Round 6</vt:lpstr>
      <vt:lpstr>Round 6</vt:lpstr>
      <vt:lpstr>World Cup Joke #10</vt:lpstr>
      <vt:lpstr>PowerPoint Presentation</vt:lpstr>
      <vt:lpstr>Round 5 Answers</vt:lpstr>
      <vt:lpstr>Round 5 Answers</vt:lpstr>
      <vt:lpstr>Round 5 Answers</vt:lpstr>
      <vt:lpstr>Round 5 Answers</vt:lpstr>
      <vt:lpstr>Round 5 Answers</vt:lpstr>
      <vt:lpstr>Round 5 Answers</vt:lpstr>
      <vt:lpstr>World Cup Joke #11</vt:lpstr>
      <vt:lpstr>PowerPoint Presentation</vt:lpstr>
      <vt:lpstr>Round 7</vt:lpstr>
      <vt:lpstr>Round 7</vt:lpstr>
      <vt:lpstr>Round 7</vt:lpstr>
      <vt:lpstr>Round 7</vt:lpstr>
      <vt:lpstr>Round 7</vt:lpstr>
      <vt:lpstr>Round 7</vt:lpstr>
      <vt:lpstr>World Cup Joke #12</vt:lpstr>
      <vt:lpstr>PowerPoint Presentation</vt:lpstr>
      <vt:lpstr>Round 6 Answers</vt:lpstr>
      <vt:lpstr>Round 6 Answers</vt:lpstr>
      <vt:lpstr>Round 6 Answers</vt:lpstr>
      <vt:lpstr>Round 6 Answers</vt:lpstr>
      <vt:lpstr>Round 6 Answers</vt:lpstr>
      <vt:lpstr>Round 6 Answers</vt:lpstr>
      <vt:lpstr>World Cup Joke #13</vt:lpstr>
      <vt:lpstr>PowerPoint Presentation</vt:lpstr>
      <vt:lpstr>Round 8</vt:lpstr>
      <vt:lpstr>Round 8</vt:lpstr>
      <vt:lpstr>Round 8</vt:lpstr>
      <vt:lpstr>Round 8</vt:lpstr>
      <vt:lpstr>Round 8</vt:lpstr>
      <vt:lpstr>Round 8</vt:lpstr>
      <vt:lpstr>World Cup Joke #14</vt:lpstr>
      <vt:lpstr>PowerPoint Presentation</vt:lpstr>
      <vt:lpstr>Round 7 Answers</vt:lpstr>
      <vt:lpstr>Round 7 Answers</vt:lpstr>
      <vt:lpstr>Round 7 Answers</vt:lpstr>
      <vt:lpstr>Round 7 Answers</vt:lpstr>
      <vt:lpstr>Round 7 Answers</vt:lpstr>
      <vt:lpstr>Round 7 Answers</vt:lpstr>
      <vt:lpstr>World Cup Joke #15</vt:lpstr>
      <vt:lpstr>PowerPoint Presentation</vt:lpstr>
      <vt:lpstr>Round 8 Answers</vt:lpstr>
      <vt:lpstr>Round 8 Answers</vt:lpstr>
      <vt:lpstr>Round 8 Answers</vt:lpstr>
      <vt:lpstr>Round 8 Answers</vt:lpstr>
      <vt:lpstr>Round 8 Answers</vt:lpstr>
      <vt:lpstr>Round 8 Answers</vt:lpstr>
      <vt:lpstr>World Cup Joke #16</vt:lpstr>
      <vt:lpstr>PowerPoint Presentation</vt:lpstr>
      <vt:lpstr>Tie-Break Round</vt:lpstr>
      <vt:lpstr>Tie-Break Round</vt:lpstr>
      <vt:lpstr>Tie-Break Round</vt:lpstr>
      <vt:lpstr>Tie-Break Round</vt:lpstr>
      <vt:lpstr>Tie-Break Round</vt:lpstr>
      <vt:lpstr>Tie-Break Round</vt:lpstr>
      <vt:lpstr>World Cup Joke #17</vt:lpstr>
      <vt:lpstr>PowerPoint Presentation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World Cup Joke #18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62</cp:revision>
  <dcterms:created xsi:type="dcterms:W3CDTF">2018-06-07T07:11:38Z</dcterms:created>
  <dcterms:modified xsi:type="dcterms:W3CDTF">2022-11-12T16:57:21Z</dcterms:modified>
</cp:coreProperties>
</file>