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9" r:id="rId5"/>
    <p:sldId id="263" r:id="rId6"/>
    <p:sldId id="261" r:id="rId7"/>
    <p:sldId id="259" r:id="rId8"/>
    <p:sldId id="264" r:id="rId9"/>
    <p:sldId id="265" r:id="rId10"/>
    <p:sldId id="266" r:id="rId11"/>
    <p:sldId id="267" r:id="rId12"/>
    <p:sldId id="268" r:id="rId13"/>
    <p:sldId id="257" r:id="rId14"/>
    <p:sldId id="410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6" r:id="rId23"/>
    <p:sldId id="411" r:id="rId24"/>
    <p:sldId id="303" r:id="rId25"/>
    <p:sldId id="313" r:id="rId26"/>
    <p:sldId id="314" r:id="rId27"/>
    <p:sldId id="315" r:id="rId28"/>
    <p:sldId id="316" r:id="rId29"/>
    <p:sldId id="317" r:id="rId30"/>
    <p:sldId id="318" r:id="rId31"/>
    <p:sldId id="307" r:id="rId32"/>
    <p:sldId id="412" r:id="rId33"/>
    <p:sldId id="284" r:id="rId34"/>
    <p:sldId id="277" r:id="rId35"/>
    <p:sldId id="278" r:id="rId36"/>
    <p:sldId id="279" r:id="rId37"/>
    <p:sldId id="280" r:id="rId38"/>
    <p:sldId id="281" r:id="rId39"/>
    <p:sldId id="282" r:id="rId40"/>
    <p:sldId id="308" r:id="rId41"/>
    <p:sldId id="413" r:id="rId42"/>
    <p:sldId id="304" r:id="rId43"/>
    <p:sldId id="319" r:id="rId44"/>
    <p:sldId id="320" r:id="rId45"/>
    <p:sldId id="321" r:id="rId46"/>
    <p:sldId id="322" r:id="rId47"/>
    <p:sldId id="323" r:id="rId48"/>
    <p:sldId id="324" r:id="rId49"/>
    <p:sldId id="309" r:id="rId50"/>
    <p:sldId id="414" r:id="rId51"/>
    <p:sldId id="295" r:id="rId52"/>
    <p:sldId id="289" r:id="rId53"/>
    <p:sldId id="291" r:id="rId54"/>
    <p:sldId id="292" r:id="rId55"/>
    <p:sldId id="293" r:id="rId56"/>
    <p:sldId id="294" r:id="rId57"/>
    <p:sldId id="290" r:id="rId58"/>
    <p:sldId id="310" r:id="rId59"/>
    <p:sldId id="415" r:id="rId60"/>
    <p:sldId id="305" r:id="rId61"/>
    <p:sldId id="325" r:id="rId62"/>
    <p:sldId id="326" r:id="rId63"/>
    <p:sldId id="327" r:id="rId64"/>
    <p:sldId id="328" r:id="rId65"/>
    <p:sldId id="329" r:id="rId66"/>
    <p:sldId id="330" r:id="rId67"/>
    <p:sldId id="285" r:id="rId68"/>
    <p:sldId id="416" r:id="rId69"/>
    <p:sldId id="283" r:id="rId70"/>
    <p:sldId id="287" r:id="rId71"/>
    <p:sldId id="297" r:id="rId72"/>
    <p:sldId id="299" r:id="rId73"/>
    <p:sldId id="300" r:id="rId74"/>
    <p:sldId id="301" r:id="rId75"/>
    <p:sldId id="298" r:id="rId76"/>
    <p:sldId id="302" r:id="rId77"/>
    <p:sldId id="311" r:id="rId78"/>
    <p:sldId id="417" r:id="rId79"/>
    <p:sldId id="306" r:id="rId80"/>
    <p:sldId id="331" r:id="rId81"/>
    <p:sldId id="332" r:id="rId82"/>
    <p:sldId id="333" r:id="rId83"/>
    <p:sldId id="334" r:id="rId84"/>
    <p:sldId id="335" r:id="rId85"/>
    <p:sldId id="336" r:id="rId86"/>
    <p:sldId id="312" r:id="rId87"/>
    <p:sldId id="418" r:id="rId88"/>
    <p:sldId id="351" r:id="rId89"/>
    <p:sldId id="337" r:id="rId90"/>
    <p:sldId id="342" r:id="rId91"/>
    <p:sldId id="341" r:id="rId92"/>
    <p:sldId id="340" r:id="rId93"/>
    <p:sldId id="339" r:id="rId94"/>
    <p:sldId id="338" r:id="rId95"/>
    <p:sldId id="354" r:id="rId96"/>
    <p:sldId id="419" r:id="rId97"/>
    <p:sldId id="343" r:id="rId98"/>
    <p:sldId id="345" r:id="rId99"/>
    <p:sldId id="346" r:id="rId100"/>
    <p:sldId id="347" r:id="rId101"/>
    <p:sldId id="348" r:id="rId102"/>
    <p:sldId id="349" r:id="rId103"/>
    <p:sldId id="350" r:id="rId104"/>
    <p:sldId id="344" r:id="rId105"/>
    <p:sldId id="420" r:id="rId106"/>
    <p:sldId id="428" r:id="rId107"/>
    <p:sldId id="352" r:id="rId108"/>
    <p:sldId id="353" r:id="rId109"/>
    <p:sldId id="355" r:id="rId110"/>
    <p:sldId id="356" r:id="rId111"/>
    <p:sldId id="357" r:id="rId112"/>
    <p:sldId id="358" r:id="rId113"/>
    <p:sldId id="359" r:id="rId114"/>
    <p:sldId id="361" r:id="rId115"/>
    <p:sldId id="421" r:id="rId116"/>
    <p:sldId id="362" r:id="rId117"/>
    <p:sldId id="363" r:id="rId118"/>
    <p:sldId id="364" r:id="rId119"/>
    <p:sldId id="365" r:id="rId120"/>
    <p:sldId id="366" r:id="rId121"/>
    <p:sldId id="367" r:id="rId122"/>
    <p:sldId id="368" r:id="rId123"/>
    <p:sldId id="369" r:id="rId124"/>
    <p:sldId id="422" r:id="rId125"/>
    <p:sldId id="360" r:id="rId126"/>
    <p:sldId id="370" r:id="rId127"/>
    <p:sldId id="371" r:id="rId128"/>
    <p:sldId id="372" r:id="rId129"/>
    <p:sldId id="373" r:id="rId130"/>
    <p:sldId id="374" r:id="rId131"/>
    <p:sldId id="375" r:id="rId132"/>
    <p:sldId id="376" r:id="rId133"/>
    <p:sldId id="423" r:id="rId134"/>
    <p:sldId id="377" r:id="rId135"/>
    <p:sldId id="378" r:id="rId136"/>
    <p:sldId id="379" r:id="rId137"/>
    <p:sldId id="380" r:id="rId138"/>
    <p:sldId id="381" r:id="rId139"/>
    <p:sldId id="382" r:id="rId140"/>
    <p:sldId id="383" r:id="rId141"/>
    <p:sldId id="384" r:id="rId142"/>
    <p:sldId id="424" r:id="rId143"/>
    <p:sldId id="385" r:id="rId144"/>
    <p:sldId id="386" r:id="rId145"/>
    <p:sldId id="387" r:id="rId146"/>
    <p:sldId id="388" r:id="rId147"/>
    <p:sldId id="389" r:id="rId148"/>
    <p:sldId id="390" r:id="rId149"/>
    <p:sldId id="391" r:id="rId150"/>
    <p:sldId id="392" r:id="rId151"/>
    <p:sldId id="425" r:id="rId152"/>
    <p:sldId id="393" r:id="rId153"/>
    <p:sldId id="394" r:id="rId154"/>
    <p:sldId id="399" r:id="rId155"/>
    <p:sldId id="398" r:id="rId156"/>
    <p:sldId id="397" r:id="rId157"/>
    <p:sldId id="396" r:id="rId158"/>
    <p:sldId id="395" r:id="rId159"/>
    <p:sldId id="407" r:id="rId160"/>
    <p:sldId id="426" r:id="rId161"/>
    <p:sldId id="400" r:id="rId162"/>
    <p:sldId id="401" r:id="rId163"/>
    <p:sldId id="402" r:id="rId164"/>
    <p:sldId id="403" r:id="rId165"/>
    <p:sldId id="404" r:id="rId166"/>
    <p:sldId id="405" r:id="rId167"/>
    <p:sldId id="406" r:id="rId168"/>
    <p:sldId id="408" r:id="rId169"/>
    <p:sldId id="427" r:id="rId170"/>
    <p:sldId id="409" r:id="rId171"/>
    <p:sldId id="288" r:id="rId172"/>
    <p:sldId id="296" r:id="rId1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22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viewProps" Target="viewProp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2FA64-A35B-4C38-A612-D7D1FEF94103}" type="datetimeFigureOut">
              <a:rPr lang="en-IE" smtClean="0"/>
              <a:t>09/11/2022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00160-FB80-426D-8CC0-0C0F7BD56F2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625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2FA64-A35B-4C38-A612-D7D1FEF94103}" type="datetimeFigureOut">
              <a:rPr lang="en-IE" smtClean="0"/>
              <a:t>09/11/2022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00160-FB80-426D-8CC0-0C0F7BD56F2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3959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2FA64-A35B-4C38-A612-D7D1FEF94103}" type="datetimeFigureOut">
              <a:rPr lang="en-IE" smtClean="0"/>
              <a:t>09/11/2022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00160-FB80-426D-8CC0-0C0F7BD56F2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79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2FA64-A35B-4C38-A612-D7D1FEF94103}" type="datetimeFigureOut">
              <a:rPr lang="en-IE" smtClean="0"/>
              <a:t>09/11/2022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00160-FB80-426D-8CC0-0C0F7BD56F2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884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2FA64-A35B-4C38-A612-D7D1FEF94103}" type="datetimeFigureOut">
              <a:rPr lang="en-IE" smtClean="0"/>
              <a:t>09/11/2022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00160-FB80-426D-8CC0-0C0F7BD56F2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841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2FA64-A35B-4C38-A612-D7D1FEF94103}" type="datetimeFigureOut">
              <a:rPr lang="en-IE" smtClean="0"/>
              <a:t>09/11/2022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00160-FB80-426D-8CC0-0C0F7BD56F2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70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2FA64-A35B-4C38-A612-D7D1FEF94103}" type="datetimeFigureOut">
              <a:rPr lang="en-IE" smtClean="0"/>
              <a:t>09/11/2022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00160-FB80-426D-8CC0-0C0F7BD56F2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613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2FA64-A35B-4C38-A612-D7D1FEF94103}" type="datetimeFigureOut">
              <a:rPr lang="en-IE" smtClean="0"/>
              <a:t>09/11/2022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00160-FB80-426D-8CC0-0C0F7BD56F2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368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2FA64-A35B-4C38-A612-D7D1FEF94103}" type="datetimeFigureOut">
              <a:rPr lang="en-IE" smtClean="0"/>
              <a:t>09/11/2022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00160-FB80-426D-8CC0-0C0F7BD56F2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53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2FA64-A35B-4C38-A612-D7D1FEF94103}" type="datetimeFigureOut">
              <a:rPr lang="en-IE" smtClean="0"/>
              <a:t>09/11/2022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00160-FB80-426D-8CC0-0C0F7BD56F2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503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2FA64-A35B-4C38-A612-D7D1FEF94103}" type="datetimeFigureOut">
              <a:rPr lang="en-IE" smtClean="0"/>
              <a:t>09/11/2022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00160-FB80-426D-8CC0-0C0F7BD56F2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860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2FA64-A35B-4C38-A612-D7D1FEF94103}" type="datetimeFigureOut">
              <a:rPr lang="en-IE" smtClean="0"/>
              <a:t>09/11/2022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00160-FB80-426D-8CC0-0C0F7BD56F2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856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positphotos.com/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s://www.teacherspayteachers.com/Store/Clipartino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447" y="332656"/>
            <a:ext cx="61561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Week</a:t>
            </a:r>
          </a:p>
          <a:p>
            <a:pPr algn="ctr"/>
            <a:r>
              <a:rPr lang="en-IE" sz="6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2022</a:t>
            </a:r>
            <a:endParaRPr lang="en-IE" sz="6600" b="1" dirty="0">
              <a:ln w="19050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6777" y="1242120"/>
            <a:ext cx="21237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Table</a:t>
            </a:r>
          </a:p>
          <a:p>
            <a:pPr algn="ctr"/>
            <a:r>
              <a:rPr lang="en-IE" sz="6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Quiz</a:t>
            </a:r>
            <a:endParaRPr lang="en-IE" sz="6600" b="1" dirty="0">
              <a:ln w="19050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5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4:</a:t>
            </a:r>
          </a:p>
          <a:p>
            <a:r>
              <a:rPr lang="en-IE" sz="4800" b="1" dirty="0" smtClean="0"/>
              <a:t>What does the “T” in this word stand for?</a:t>
            </a:r>
            <a:endParaRPr lang="en-IE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1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680450"/>
            <a:ext cx="3219436" cy="17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3:</a:t>
            </a:r>
          </a:p>
          <a:p>
            <a:r>
              <a:rPr lang="en-US" altLang="en-US" sz="3600" b="1" dirty="0"/>
              <a:t>The </a:t>
            </a:r>
            <a:r>
              <a:rPr lang="en-US" altLang="en-US" sz="3600" b="1" dirty="0" err="1"/>
              <a:t>coloured</a:t>
            </a:r>
            <a:r>
              <a:rPr lang="en-US" altLang="en-US" sz="3600" b="1" dirty="0"/>
              <a:t> part of the </a:t>
            </a:r>
            <a:r>
              <a:rPr lang="en-US" altLang="en-US" sz="3600" b="1" dirty="0" smtClean="0"/>
              <a:t>human eye </a:t>
            </a:r>
            <a:r>
              <a:rPr lang="en-US" altLang="en-US" sz="3600" b="1" dirty="0"/>
              <a:t>is also the name of a flower. Is it: (a) </a:t>
            </a:r>
            <a:r>
              <a:rPr lang="en-US" altLang="en-US" sz="3600" b="1" dirty="0" err="1"/>
              <a:t>lupin</a:t>
            </a:r>
            <a:r>
              <a:rPr lang="en-US" altLang="en-US" sz="3600" b="1" dirty="0"/>
              <a:t> (b) daisy (c) iris (d) </a:t>
            </a:r>
            <a:r>
              <a:rPr lang="en-US" altLang="en-US" sz="3600" b="1" dirty="0" smtClean="0"/>
              <a:t>tulip</a:t>
            </a:r>
            <a:endParaRPr lang="en-US" alt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5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Iris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8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4:</a:t>
            </a:r>
          </a:p>
          <a:p>
            <a:r>
              <a:rPr lang="en-US" altLang="en-US" sz="4000" b="1" dirty="0"/>
              <a:t>What is the name given to molten rock that comes from a volcano after it has erupted</a:t>
            </a:r>
            <a:r>
              <a:rPr lang="en-US" altLang="en-US" sz="4000" b="1" dirty="0" smtClean="0"/>
              <a:t>?</a:t>
            </a:r>
            <a:endParaRPr lang="en-US" alt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5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Lava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6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5:</a:t>
            </a:r>
          </a:p>
          <a:p>
            <a:r>
              <a:rPr lang="en-IE" sz="4000" b="1" dirty="0" smtClean="0"/>
              <a:t>True or false: the surface of the sun is 60 times hotter than boiling water?</a:t>
            </a:r>
            <a:endParaRPr lang="en-IE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5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True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5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6:</a:t>
            </a:r>
          </a:p>
          <a:p>
            <a:r>
              <a:rPr lang="en-IE" sz="4000" b="1" dirty="0" smtClean="0"/>
              <a:t>Suspension, Arch, Cantilever and Truss are all types of what structure?</a:t>
            </a:r>
            <a:endParaRPr lang="en-IE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5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Bridge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4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7490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worse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finding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worm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Finding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worm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8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7257" y="116632"/>
            <a:ext cx="49935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88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Time to Check the Scores</a:t>
            </a:r>
            <a:endParaRPr lang="en-IE" sz="88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692696"/>
            <a:ext cx="46100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120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453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4800" b="1" dirty="0" smtClean="0"/>
              <a:t>What is the name of a scientist who can sell you medicines in a shop?</a:t>
            </a:r>
            <a:endParaRPr lang="en-IE" sz="4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616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  <a:r>
              <a:rPr lang="en-IE" sz="3600" b="1" dirty="0" smtClean="0"/>
              <a:t>:</a:t>
            </a:r>
          </a:p>
          <a:p>
            <a:r>
              <a:rPr lang="en-IE" sz="5400" b="1" dirty="0" smtClean="0"/>
              <a:t>Sepals, Petals, Buds and a Stem are all parts of what?</a:t>
            </a:r>
            <a:endParaRPr lang="en-IE" sz="5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1303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5:</a:t>
            </a:r>
          </a:p>
          <a:p>
            <a:r>
              <a:rPr lang="en-IE" sz="6000" b="1" dirty="0" smtClean="0"/>
              <a:t>Do carrots grow above or below the ground?</a:t>
            </a:r>
            <a:endParaRPr lang="en-IE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1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  <a:r>
              <a:rPr lang="en-IE" sz="3600" b="1" dirty="0" smtClean="0"/>
              <a:t>:</a:t>
            </a:r>
          </a:p>
          <a:p>
            <a:r>
              <a:rPr lang="en-IE" sz="4400" b="1" dirty="0" smtClean="0"/>
              <a:t>What instrument, which contains a magnetic needle, tells you if you are pointing N, S, E or W?</a:t>
            </a:r>
            <a:endParaRPr lang="en-IE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4202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  <a:r>
              <a:rPr lang="en-IE" sz="3600" b="1" dirty="0" smtClean="0"/>
              <a:t>:</a:t>
            </a:r>
          </a:p>
          <a:p>
            <a:r>
              <a:rPr lang="en-IE" sz="4400" b="1" dirty="0" smtClean="0"/>
              <a:t>What scientific instrument is used to view tiny organisms which the human eye cannot see?</a:t>
            </a:r>
            <a:endParaRPr lang="en-IE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0" name="Left Arrow 9"/>
          <p:cNvSpPr/>
          <p:nvPr/>
        </p:nvSpPr>
        <p:spPr>
          <a:xfrm rot="17142001">
            <a:off x="506285" y="3320919"/>
            <a:ext cx="2035245" cy="1008112"/>
          </a:xfrm>
          <a:prstGeom prst="leftArrow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b="1" dirty="0" smtClean="0">
                <a:solidFill>
                  <a:schemeClr val="tx1"/>
                </a:solidFill>
              </a:rPr>
              <a:t>HINT</a:t>
            </a:r>
            <a:endParaRPr lang="en-IE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  <a:r>
              <a:rPr lang="en-IE" sz="3600" b="1" dirty="0" smtClean="0"/>
              <a:t>:</a:t>
            </a:r>
          </a:p>
          <a:p>
            <a:r>
              <a:rPr lang="en-IE" sz="4800" b="1" dirty="0" smtClean="0"/>
              <a:t>Blood contains two colours of blood cells. One is red, what is the other colour?</a:t>
            </a:r>
            <a:endParaRPr lang="en-IE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6854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  <a:r>
              <a:rPr lang="en-IE" sz="3600" b="1" dirty="0" smtClean="0"/>
              <a:t>:</a:t>
            </a:r>
          </a:p>
          <a:p>
            <a:r>
              <a:rPr lang="en-IE" sz="4000" b="1" dirty="0" smtClean="0"/>
              <a:t>Red, Sika and Fallow are all types of what animal found in Ireland: (a) hare (b) weasel (c) deer (d) beaver?</a:t>
            </a:r>
            <a:endParaRPr lang="en-IE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0832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259298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do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know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Saturn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once?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has a lot of rings!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66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836712"/>
            <a:ext cx="56166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6 Answers</a:t>
            </a:r>
            <a:endParaRPr lang="en-IE" sz="120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5400" b="1" dirty="0"/>
              <a:t>Is a sponge a plant or an animal</a:t>
            </a:r>
            <a:r>
              <a:rPr lang="en-IE" sz="5400" b="1" dirty="0" smtClean="0"/>
              <a:t>?</a:t>
            </a:r>
            <a:endParaRPr lang="en-IE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6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Animal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  <a:r>
              <a:rPr lang="en-IE" sz="3600" b="1" dirty="0" smtClean="0"/>
              <a:t>:</a:t>
            </a:r>
          </a:p>
          <a:p>
            <a:r>
              <a:rPr lang="en-IE" sz="4400" b="1" dirty="0" smtClean="0"/>
              <a:t>To create electricity you have to complete a (a) round (b) lap (c) circuit?</a:t>
            </a:r>
            <a:endParaRPr lang="en-IE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6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Circuit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0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  <a:r>
              <a:rPr lang="en-IE" sz="3600" b="1" dirty="0" smtClean="0"/>
              <a:t>:</a:t>
            </a:r>
          </a:p>
          <a:p>
            <a:r>
              <a:rPr lang="en-IE" sz="4000" b="1" dirty="0" smtClean="0"/>
              <a:t>A Sequoia is a type of (a) tree (b) mouse (c) mushroom (d) shellfish?</a:t>
            </a:r>
            <a:endParaRPr lang="en-IE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6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Tree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1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6:</a:t>
            </a:r>
          </a:p>
          <a:p>
            <a:r>
              <a:rPr lang="en-IE" sz="5400" b="1" dirty="0" smtClean="0"/>
              <a:t>A Botanist is a type of scientist. What do they study?</a:t>
            </a:r>
            <a:endParaRPr lang="en-IE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1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  <a:r>
              <a:rPr lang="en-IE" sz="3600" b="1" dirty="0" smtClean="0"/>
              <a:t>:</a:t>
            </a:r>
          </a:p>
          <a:p>
            <a:r>
              <a:rPr lang="en-IE" sz="4800" b="1" dirty="0" smtClean="0"/>
              <a:t>Which of the planets is known as the Red Planet?</a:t>
            </a:r>
            <a:endParaRPr lang="en-IE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6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Mars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6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  <a:r>
              <a:rPr lang="en-IE" sz="3600" b="1" dirty="0" smtClean="0"/>
              <a:t>:</a:t>
            </a:r>
          </a:p>
          <a:p>
            <a:r>
              <a:rPr lang="en-IE" sz="4800" b="1" dirty="0" smtClean="0"/>
              <a:t>Would you fish for salmon in a river or in the sea?</a:t>
            </a:r>
            <a:endParaRPr lang="en-IE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6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River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  <a:r>
              <a:rPr lang="en-IE" sz="3600" b="1" dirty="0" smtClean="0"/>
              <a:t>:</a:t>
            </a:r>
          </a:p>
          <a:p>
            <a:r>
              <a:rPr lang="en-IE" sz="4000" b="1" dirty="0" smtClean="0"/>
              <a:t>Unscramble the letters to find a term for when the moon blocks off light from the sun: SEEPILC</a:t>
            </a:r>
            <a:endParaRPr lang="en-IE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6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501569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Eclipse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42146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do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stop an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astronaut’s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baby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crying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 rocket!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6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692696"/>
            <a:ext cx="46100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120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067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5400" b="1" dirty="0" smtClean="0"/>
              <a:t>From what animal do we get pork meat?</a:t>
            </a:r>
            <a:endParaRPr lang="en-IE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8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  <a:r>
              <a:rPr lang="en-IE" sz="3600" b="1" dirty="0" smtClean="0"/>
              <a:t>:</a:t>
            </a:r>
          </a:p>
          <a:p>
            <a:r>
              <a:rPr lang="en-IE" sz="4400" b="1" dirty="0" smtClean="0"/>
              <a:t>Do moths, dragonflies, mayflies and butterflies have one or two pairs of wings? </a:t>
            </a:r>
            <a:endParaRPr lang="en-IE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8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  <a:r>
              <a:rPr lang="en-IE" sz="3600" b="1" dirty="0" smtClean="0"/>
              <a:t>:</a:t>
            </a:r>
          </a:p>
          <a:p>
            <a:r>
              <a:rPr lang="en-IE" sz="5400" b="1" dirty="0" smtClean="0"/>
              <a:t>Which brothers first discovered flight in 1903 in the USA?</a:t>
            </a:r>
            <a:endParaRPr lang="en-IE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8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4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  <a:r>
              <a:rPr lang="en-IE" sz="3600" b="1" dirty="0" smtClean="0"/>
              <a:t>:</a:t>
            </a:r>
          </a:p>
          <a:p>
            <a:r>
              <a:rPr lang="en-IE" sz="6000" b="1" dirty="0" smtClean="0"/>
              <a:t>What bird lays the largest eggs?</a:t>
            </a:r>
            <a:endParaRPr lang="en-IE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8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6410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  <a:r>
              <a:rPr lang="en-IE" sz="3600" b="1" dirty="0" smtClean="0"/>
              <a:t>:</a:t>
            </a:r>
          </a:p>
          <a:p>
            <a:r>
              <a:rPr lang="en-IE" sz="5400" b="1" dirty="0" smtClean="0"/>
              <a:t>The dingo is a wild dog which is native to what country?</a:t>
            </a:r>
            <a:endParaRPr lang="en-IE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8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7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  <a:r>
              <a:rPr lang="en-IE" sz="3600" b="1" dirty="0" smtClean="0"/>
              <a:t>:</a:t>
            </a:r>
          </a:p>
          <a:p>
            <a:r>
              <a:rPr lang="en-IE" sz="4000" b="1" dirty="0" err="1" smtClean="0"/>
              <a:t>Covid</a:t>
            </a:r>
            <a:r>
              <a:rPr lang="en-IE" sz="4000" b="1" dirty="0" smtClean="0"/>
              <a:t> 19 was a disease that affected people all over the world. Was this called (a) pandemic (b) epidemic (c) endemic?</a:t>
            </a:r>
            <a:endParaRPr lang="en-IE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8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214253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call a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Fsh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42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836712"/>
            <a:ext cx="56166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7 Answers</a:t>
            </a:r>
            <a:endParaRPr lang="en-IE" sz="120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6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4000" b="1" dirty="0" smtClean="0"/>
              <a:t>What is the name of a scientist who can sell you medicines in a shop?</a:t>
            </a:r>
            <a:endParaRPr lang="en-IE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7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4501569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Chemist/Pharmacist</a:t>
            </a:r>
            <a:endParaRPr lang="en-IE" sz="54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  <a:r>
              <a:rPr lang="en-IE" sz="3600" b="1" dirty="0" smtClean="0"/>
              <a:t>:</a:t>
            </a:r>
          </a:p>
          <a:p>
            <a:r>
              <a:rPr lang="en-IE" sz="4800" b="1" dirty="0" smtClean="0"/>
              <a:t>Sepals, Petals, Buds and a Stem are all parts of what?</a:t>
            </a:r>
            <a:endParaRPr lang="en-IE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7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501569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Flower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2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  <a:r>
              <a:rPr lang="en-IE" sz="3600" b="1" dirty="0" smtClean="0"/>
              <a:t>:</a:t>
            </a:r>
          </a:p>
          <a:p>
            <a:r>
              <a:rPr lang="en-IE" sz="4000" b="1" dirty="0" smtClean="0"/>
              <a:t>What instrument, which contains a magnetic needle, tells you if you are pointing N, S, E or W?</a:t>
            </a:r>
            <a:endParaRPr lang="en-IE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7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501569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Compass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2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  <a:r>
              <a:rPr lang="en-IE" sz="3600" b="1" dirty="0" smtClean="0"/>
              <a:t>:</a:t>
            </a:r>
          </a:p>
          <a:p>
            <a:r>
              <a:rPr lang="en-IE" sz="4000" b="1" dirty="0" smtClean="0"/>
              <a:t>What scientific instrument is used to view tiny organisms which the human eye cannot see?</a:t>
            </a:r>
            <a:endParaRPr lang="en-IE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7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776" y="4501569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Microscope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2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  <a:r>
              <a:rPr lang="en-IE" sz="3600" b="1" dirty="0" smtClean="0"/>
              <a:t>:</a:t>
            </a:r>
          </a:p>
          <a:p>
            <a:r>
              <a:rPr lang="en-IE" sz="4000" b="1" dirty="0" smtClean="0"/>
              <a:t>Blood contains two colours of blood cells. One is red, what is the other colour?</a:t>
            </a:r>
            <a:endParaRPr lang="en-IE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7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501569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White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the Science Book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say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 the Maths Book?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You’ve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2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  <a:r>
              <a:rPr lang="en-IE" sz="3600" b="1" dirty="0" smtClean="0"/>
              <a:t>:</a:t>
            </a:r>
          </a:p>
          <a:p>
            <a:r>
              <a:rPr lang="en-IE" sz="3600" b="1" dirty="0" smtClean="0"/>
              <a:t>Red, Sika and Fallow are all types of what animal found in Ireland: (a) hare (b) weasel (c) deer (d) beaver?</a:t>
            </a:r>
            <a:endParaRPr lang="en-IE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7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501569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Deer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6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27949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dinosaur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cross the road?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hadn’t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been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invented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6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836712"/>
            <a:ext cx="56166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8 Answers</a:t>
            </a:r>
            <a:endParaRPr lang="en-IE" sz="120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5400" b="1" dirty="0" smtClean="0"/>
              <a:t>From what animal do we get pork meat?</a:t>
            </a:r>
            <a:endParaRPr lang="en-IE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8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501569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Pig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  <a:r>
              <a:rPr lang="en-IE" sz="3600" b="1" dirty="0" smtClean="0"/>
              <a:t>:</a:t>
            </a:r>
          </a:p>
          <a:p>
            <a:r>
              <a:rPr lang="en-IE" sz="4000" b="1" dirty="0" smtClean="0"/>
              <a:t>Do moths, dragonflies, mayflies and butterflies have one or two pairs of wings? </a:t>
            </a:r>
            <a:endParaRPr lang="en-IE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8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501569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Two Pairs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  <a:r>
              <a:rPr lang="en-IE" sz="3600" b="1" dirty="0" smtClean="0"/>
              <a:t>:</a:t>
            </a:r>
          </a:p>
          <a:p>
            <a:r>
              <a:rPr lang="en-IE" sz="4400" b="1" dirty="0" smtClean="0"/>
              <a:t>Which brothers first discovered flight in 1903 in the USA?</a:t>
            </a:r>
            <a:endParaRPr lang="en-IE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8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8333" y="4261988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Wright Brothers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3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  <a:r>
              <a:rPr lang="en-IE" sz="3600" b="1" dirty="0" smtClean="0"/>
              <a:t>:</a:t>
            </a:r>
          </a:p>
          <a:p>
            <a:r>
              <a:rPr lang="en-IE" sz="6000" b="1" dirty="0" smtClean="0"/>
              <a:t>What bird lays the largest eggs?</a:t>
            </a:r>
            <a:endParaRPr lang="en-IE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8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501569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Ostrich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6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  <a:r>
              <a:rPr lang="en-IE" sz="3600" b="1" dirty="0" smtClean="0"/>
              <a:t>:</a:t>
            </a:r>
          </a:p>
          <a:p>
            <a:r>
              <a:rPr lang="en-IE" sz="4800" b="1" dirty="0" smtClean="0"/>
              <a:t>The dingo is a wild dog which is native to what country?</a:t>
            </a:r>
            <a:endParaRPr lang="en-IE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8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501569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Australia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02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  <a:r>
              <a:rPr lang="en-IE" sz="3600" b="1" dirty="0" smtClean="0"/>
              <a:t>:</a:t>
            </a:r>
          </a:p>
          <a:p>
            <a:r>
              <a:rPr lang="en-IE" sz="3400" b="1" dirty="0" err="1" smtClean="0"/>
              <a:t>Covid</a:t>
            </a:r>
            <a:r>
              <a:rPr lang="en-IE" sz="3400" b="1" dirty="0" smtClean="0"/>
              <a:t> 19 was a disease that affected people all over the world. Was this called (a) pandemic (b) epidemic (c) endemic?</a:t>
            </a:r>
            <a:endParaRPr lang="en-IE" sz="3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8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4501569"/>
            <a:ext cx="3472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Pandemic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692696"/>
            <a:ext cx="46100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2</a:t>
            </a:r>
            <a:endParaRPr lang="en-IE" sz="120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9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145632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the first animal to go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cow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jumped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over the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moon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65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7691" y="548680"/>
            <a:ext cx="66247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Tie-Break Round</a:t>
            </a:r>
            <a:endParaRPr lang="en-IE" sz="120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4400" b="1" dirty="0" smtClean="0"/>
              <a:t>Australia’s national rugby team is nicknamed after what marsupial native to the country?</a:t>
            </a:r>
            <a:endParaRPr lang="en-IE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313184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Tie-Break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  <a:r>
              <a:rPr lang="en-IE" sz="3600" b="1" dirty="0" smtClean="0"/>
              <a:t>:</a:t>
            </a:r>
          </a:p>
          <a:p>
            <a:r>
              <a:rPr lang="en-IE" sz="4400" b="1" dirty="0" smtClean="0"/>
              <a:t>In centuries past, a bird’s feather was used to make a writing pen. What was this type of pen called?</a:t>
            </a:r>
            <a:endParaRPr lang="en-IE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313184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Tie-Break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7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  <a:r>
              <a:rPr lang="en-IE" sz="3600" b="1" dirty="0" smtClean="0"/>
              <a:t>:</a:t>
            </a:r>
          </a:p>
          <a:p>
            <a:r>
              <a:rPr lang="en-IE" sz="4400" b="1" dirty="0" smtClean="0"/>
              <a:t>Nuclear energy is derived from what metal: (a) uranium (b) aluminium (c) platinum?</a:t>
            </a:r>
            <a:endParaRPr lang="en-IE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313184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Tie-Break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  <a:r>
              <a:rPr lang="en-IE" sz="3600" b="1" dirty="0" smtClean="0"/>
              <a:t>:</a:t>
            </a:r>
          </a:p>
          <a:p>
            <a:r>
              <a:rPr lang="en-IE" sz="6000" b="1" dirty="0" smtClean="0"/>
              <a:t>What shellfish create pearls?</a:t>
            </a:r>
            <a:endParaRPr lang="en-IE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313184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Tie-Break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2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  <a:r>
              <a:rPr lang="en-IE" sz="3600" b="1" dirty="0" smtClean="0"/>
              <a:t>:</a:t>
            </a:r>
          </a:p>
          <a:p>
            <a:r>
              <a:rPr lang="en-IE" sz="3600" b="1" dirty="0" smtClean="0"/>
              <a:t>Put these data measurements in order, starting with the smallest: gigabyte (GB), terabyte (TB), megabyte (MB), kilobyte (KB)?</a:t>
            </a:r>
            <a:endParaRPr lang="en-IE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313184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Tie-Break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  <a:r>
              <a:rPr lang="en-IE" sz="3600" b="1" dirty="0" smtClean="0"/>
              <a:t>:</a:t>
            </a:r>
          </a:p>
          <a:p>
            <a:r>
              <a:rPr lang="en-IE" sz="5400" b="1" dirty="0" smtClean="0"/>
              <a:t>A magnifying glass contains what type of glass: convex or concave?</a:t>
            </a:r>
            <a:endParaRPr lang="en-IE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313184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Tie-Break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159901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6000" b="1" dirty="0" smtClean="0"/>
              <a:t>True or false: plastic conducts electricity?</a:t>
            </a:r>
            <a:endParaRPr lang="en-IE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2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snake’s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-story!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7691" y="548680"/>
            <a:ext cx="66247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Tie-Break Answers</a:t>
            </a:r>
            <a:endParaRPr lang="en-IE" sz="120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4000" b="1" dirty="0" smtClean="0"/>
              <a:t>Australia’s national rugby team is nicknamed after what marsupial native to the country?</a:t>
            </a:r>
            <a:endParaRPr lang="en-IE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572412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Tie-Break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1759" y="4501569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Wallaby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9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  <a:r>
              <a:rPr lang="en-IE" sz="3600" b="1" dirty="0" smtClean="0"/>
              <a:t>:</a:t>
            </a:r>
          </a:p>
          <a:p>
            <a:r>
              <a:rPr lang="en-IE" sz="4000" b="1" dirty="0" smtClean="0"/>
              <a:t>In centuries past, a bird’s feather was used to make a writing pen. What was this type of pen called?</a:t>
            </a:r>
            <a:endParaRPr lang="en-IE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72412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Tie-Break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501569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Quill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0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  <a:r>
              <a:rPr lang="en-IE" sz="3600" b="1" dirty="0" smtClean="0"/>
              <a:t>:</a:t>
            </a:r>
          </a:p>
          <a:p>
            <a:r>
              <a:rPr lang="en-IE" sz="4000" b="1" dirty="0" smtClean="0"/>
              <a:t>Nuclear energy is derived from what metal: (a) uranium (b) aluminium (c) platinum?</a:t>
            </a:r>
            <a:endParaRPr lang="en-IE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72412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Tie-Break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501569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Uranium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  <a:r>
              <a:rPr lang="en-IE" sz="3600" b="1" dirty="0" smtClean="0"/>
              <a:t>:</a:t>
            </a:r>
          </a:p>
          <a:p>
            <a:r>
              <a:rPr lang="en-IE" sz="6000" b="1" dirty="0" smtClean="0"/>
              <a:t>What shellfish create pearls?</a:t>
            </a:r>
            <a:endParaRPr lang="en-IE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72412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Tie-Break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501569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Oysters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  <a:r>
              <a:rPr lang="en-IE" sz="3600" b="1" dirty="0" smtClean="0"/>
              <a:t>:</a:t>
            </a:r>
          </a:p>
          <a:p>
            <a:r>
              <a:rPr lang="en-IE" sz="3200" b="1" dirty="0" smtClean="0"/>
              <a:t>Put these data measurements in order, starting with the smallest: gigabyte (GB), terabyte (TB), megabyte (MB), kilobyte (KB)?</a:t>
            </a:r>
            <a:endParaRPr lang="en-IE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72412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Tie-Break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1031" y="4293096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KB, MB, GB, TB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  <a:r>
              <a:rPr lang="en-IE" sz="3600" b="1" dirty="0" smtClean="0"/>
              <a:t>:</a:t>
            </a:r>
          </a:p>
          <a:p>
            <a:r>
              <a:rPr lang="en-IE" sz="4000" b="1" dirty="0" smtClean="0"/>
              <a:t>A magnifying glass contains what type of glass: convex or concave?</a:t>
            </a:r>
            <a:endParaRPr lang="en-IE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72412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Tie-Break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501569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Convex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5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6245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skeleton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say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eats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Bone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Appetite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8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2:</a:t>
            </a:r>
          </a:p>
          <a:p>
            <a:r>
              <a:rPr lang="en-IE" sz="6000" b="1" dirty="0" smtClean="0"/>
              <a:t>What is the longest river in the world?</a:t>
            </a:r>
            <a:endParaRPr lang="en-IE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2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7691" y="548680"/>
            <a:ext cx="66247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Hope you all enjoyed the quiz!</a:t>
            </a:r>
            <a:endParaRPr lang="en-IE" sz="96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3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3979" y="1628800"/>
            <a:ext cx="60486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ea typeface="HelloAli" panose="02000603000000000000" pitchFamily="2" charset="0"/>
              </a:rPr>
              <a:t>Thank you for downloading this </a:t>
            </a:r>
            <a:r>
              <a:rPr lang="en-IE" sz="1200" dirty="0" err="1">
                <a:ea typeface="HelloAli" panose="02000603000000000000" pitchFamily="2" charset="0"/>
              </a:rPr>
              <a:t>Seomra</a:t>
            </a:r>
            <a:r>
              <a:rPr lang="en-IE" sz="1200" dirty="0">
                <a:ea typeface="HelloAli" panose="02000603000000000000" pitchFamily="2" charset="0"/>
              </a:rPr>
              <a:t> </a:t>
            </a:r>
            <a:r>
              <a:rPr lang="en-IE" sz="1200" dirty="0" err="1">
                <a:ea typeface="HelloAli" panose="02000603000000000000" pitchFamily="2" charset="0"/>
              </a:rPr>
              <a:t>Ranga</a:t>
            </a:r>
            <a:r>
              <a:rPr lang="en-IE" sz="1200" dirty="0">
                <a:ea typeface="HelloAli" panose="02000603000000000000" pitchFamily="2" charset="0"/>
              </a:rPr>
              <a:t> resource. We hope that you find it practical and useful in your classroom.</a:t>
            </a:r>
          </a:p>
          <a:p>
            <a:r>
              <a:rPr lang="en-IE" sz="1200" dirty="0">
                <a:ea typeface="HelloAli" panose="02000603000000000000" pitchFamily="2" charset="0"/>
              </a:rPr>
              <a:t/>
            </a:r>
            <a:br>
              <a:rPr lang="en-IE" sz="1200" dirty="0">
                <a:ea typeface="HelloAli" panose="02000603000000000000" pitchFamily="2" charset="0"/>
              </a:rPr>
            </a:br>
            <a:r>
              <a:rPr lang="en-IE" sz="1200" dirty="0">
                <a:ea typeface="HelloAli" panose="02000603000000000000" pitchFamily="2" charset="0"/>
              </a:rPr>
              <a:t>Please be aware of the following conditions before using this resource.</a:t>
            </a:r>
          </a:p>
          <a:p>
            <a:endParaRPr lang="en-IE" sz="1200" dirty="0">
              <a:ea typeface="HelloAli" panose="02000603000000000000" pitchFamily="2" charset="0"/>
            </a:endParaRPr>
          </a:p>
          <a:p>
            <a:r>
              <a:rPr lang="en-IE" sz="1200" b="1" u="sng" dirty="0">
                <a:ea typeface="HelloAli" panose="02000603000000000000" pitchFamily="2" charset="0"/>
              </a:rPr>
              <a:t>Please DO</a:t>
            </a:r>
            <a:r>
              <a:rPr lang="en-IE" sz="1200" b="1" u="sng" dirty="0" smtClean="0">
                <a:ea typeface="HelloAli" panose="02000603000000000000" pitchFamily="2" charset="0"/>
              </a:rPr>
              <a:t>:</a:t>
            </a:r>
            <a:endParaRPr lang="en-IE" sz="1200" dirty="0" smtClean="0">
              <a:ea typeface="HelloAli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200" dirty="0" smtClean="0">
                <a:ea typeface="HelloAli" panose="02000603000000000000" pitchFamily="2" charset="0"/>
              </a:rPr>
              <a:t>Print </a:t>
            </a:r>
            <a:r>
              <a:rPr lang="en-IE" sz="1200" dirty="0">
                <a:ea typeface="HelloAli" panose="02000603000000000000" pitchFamily="2" charset="0"/>
              </a:rPr>
              <a:t>and copy this resource so that you can use it with your pupils.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200" dirty="0" smtClean="0">
                <a:ea typeface="HelloAli" panose="02000603000000000000" pitchFamily="2" charset="0"/>
              </a:rPr>
              <a:t>Make </a:t>
            </a:r>
            <a:r>
              <a:rPr lang="en-IE" sz="1200" dirty="0">
                <a:ea typeface="HelloAli" panose="02000603000000000000" pitchFamily="2" charset="0"/>
              </a:rPr>
              <a:t>this resource available to your pupils in a private enclosed online space </a:t>
            </a:r>
            <a:r>
              <a:rPr lang="en-IE" sz="1200" dirty="0" err="1">
                <a:ea typeface="HelloAli" panose="02000603000000000000" pitchFamily="2" charset="0"/>
              </a:rPr>
              <a:t>eg</a:t>
            </a:r>
            <a:r>
              <a:rPr lang="en-IE" sz="1200" dirty="0">
                <a:ea typeface="HelloAli" panose="02000603000000000000" pitchFamily="2" charset="0"/>
              </a:rPr>
              <a:t>. Google Classroom, Seesaw, </a:t>
            </a:r>
            <a:r>
              <a:rPr lang="en-IE" sz="1200" dirty="0" err="1">
                <a:ea typeface="HelloAli" panose="02000603000000000000" pitchFamily="2" charset="0"/>
              </a:rPr>
              <a:t>Edublogs</a:t>
            </a:r>
            <a:r>
              <a:rPr lang="en-IE" sz="1200" dirty="0">
                <a:ea typeface="HelloAli" panose="02000603000000000000" pitchFamily="2" charset="0"/>
              </a:rPr>
              <a:t> </a:t>
            </a:r>
            <a:r>
              <a:rPr lang="en-IE" sz="1200" dirty="0" smtClean="0">
                <a:ea typeface="HelloAli" panose="02000603000000000000" pitchFamily="2" charset="0"/>
              </a:rPr>
              <a:t>etc.</a:t>
            </a:r>
            <a:endParaRPr lang="en-IE" sz="1200" dirty="0">
              <a:ea typeface="HelloAli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200" dirty="0" smtClean="0">
                <a:ea typeface="HelloAli" panose="02000603000000000000" pitchFamily="2" charset="0"/>
              </a:rPr>
              <a:t>Tell </a:t>
            </a:r>
            <a:r>
              <a:rPr lang="en-IE" sz="1200" dirty="0">
                <a:ea typeface="HelloAli" panose="02000603000000000000" pitchFamily="2" charset="0"/>
              </a:rPr>
              <a:t>others if you have found it useful.</a:t>
            </a:r>
            <a:br>
              <a:rPr lang="en-IE" sz="1200" dirty="0">
                <a:ea typeface="HelloAli" panose="02000603000000000000" pitchFamily="2" charset="0"/>
              </a:rPr>
            </a:br>
            <a:endParaRPr lang="en-IE" sz="1200" dirty="0">
              <a:ea typeface="HelloAli" panose="02000603000000000000" pitchFamily="2" charset="0"/>
            </a:endParaRPr>
          </a:p>
          <a:p>
            <a:r>
              <a:rPr lang="en-IE" sz="1200" b="1" u="sng" dirty="0">
                <a:ea typeface="HelloAli" panose="02000603000000000000" pitchFamily="2" charset="0"/>
              </a:rPr>
              <a:t>Please DO NOT</a:t>
            </a:r>
            <a:r>
              <a:rPr lang="en-IE" sz="1200" b="1" u="sng" dirty="0" smtClean="0">
                <a:ea typeface="HelloAli" panose="02000603000000000000" pitchFamily="2" charset="0"/>
              </a:rPr>
              <a:t>:</a:t>
            </a:r>
            <a:endParaRPr lang="en-IE" sz="1200" b="1" u="sng" dirty="0">
              <a:ea typeface="HelloAli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200" dirty="0" smtClean="0">
                <a:ea typeface="HelloAli" panose="02000603000000000000" pitchFamily="2" charset="0"/>
              </a:rPr>
              <a:t>Copy </a:t>
            </a:r>
            <a:r>
              <a:rPr lang="en-IE" sz="1200" dirty="0">
                <a:ea typeface="HelloAli" panose="02000603000000000000" pitchFamily="2" charset="0"/>
              </a:rPr>
              <a:t>or share this resource (in part or whole) with others who have not joined our website. By becoming a member for themselves, they will help the site develop into the future.</a:t>
            </a:r>
          </a:p>
          <a:p>
            <a:pPr marL="285750" indent="-285750">
              <a:buFont typeface="Arial" charset="0"/>
              <a:buChar char="•"/>
            </a:pPr>
            <a:r>
              <a:rPr lang="en-IE" sz="1200" dirty="0" smtClean="0">
                <a:ea typeface="HelloAli" panose="02000603000000000000" pitchFamily="2" charset="0"/>
              </a:rPr>
              <a:t>Make </a:t>
            </a:r>
            <a:r>
              <a:rPr lang="en-IE" sz="1200" dirty="0">
                <a:ea typeface="HelloAli" panose="02000603000000000000" pitchFamily="2" charset="0"/>
              </a:rPr>
              <a:t>this resource available on your school website for anyone to download</a:t>
            </a:r>
            <a:r>
              <a:rPr lang="en-IE" sz="1200" dirty="0" smtClean="0">
                <a:ea typeface="HelloAli" panose="02000603000000000000" pitchFamily="2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IE" sz="1200" dirty="0">
                <a:ea typeface="HelloAli" panose="02000603000000000000" pitchFamily="2" charset="0"/>
              </a:rPr>
              <a:t>Share this resource with other teachers in online groups </a:t>
            </a:r>
            <a:r>
              <a:rPr lang="en-IE" sz="1200" dirty="0" err="1">
                <a:ea typeface="HelloAli" panose="02000603000000000000" pitchFamily="2" charset="0"/>
              </a:rPr>
              <a:t>eg</a:t>
            </a:r>
            <a:r>
              <a:rPr lang="en-IE" sz="1200" dirty="0">
                <a:ea typeface="HelloAli" panose="02000603000000000000" pitchFamily="2" charset="0"/>
              </a:rPr>
              <a:t>. Facebook Groups, WhatsApp Groups etc.</a:t>
            </a:r>
          </a:p>
          <a:p>
            <a:endParaRPr lang="en-IE" sz="1200" dirty="0"/>
          </a:p>
          <a:p>
            <a:r>
              <a:rPr lang="en-IE" sz="1200" dirty="0">
                <a:ea typeface="HelloAli" panose="02000603000000000000" pitchFamily="2" charset="0"/>
              </a:rPr>
              <a:t>Kind regards, </a:t>
            </a:r>
            <a:r>
              <a:rPr lang="en-IE" sz="1200" dirty="0" err="1">
                <a:ea typeface="HelloAli" panose="02000603000000000000" pitchFamily="2" charset="0"/>
              </a:rPr>
              <a:t>Seomra</a:t>
            </a:r>
            <a:r>
              <a:rPr lang="en-IE" sz="1200" dirty="0">
                <a:ea typeface="HelloAli" panose="02000603000000000000" pitchFamily="2" charset="0"/>
              </a:rPr>
              <a:t> </a:t>
            </a:r>
            <a:r>
              <a:rPr lang="en-IE" sz="1200" dirty="0" err="1" smtClean="0">
                <a:ea typeface="HelloAli" panose="02000603000000000000" pitchFamily="2" charset="0"/>
              </a:rPr>
              <a:t>Ranga</a:t>
            </a:r>
            <a:endParaRPr lang="en-IE" sz="1200" dirty="0">
              <a:ea typeface="HelloAli" panose="02000603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0550" y="1124744"/>
            <a:ext cx="3990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u="sng" dirty="0">
                <a:ea typeface="HelloLori" panose="02000603000000000000" pitchFamily="2" charset="0"/>
              </a:rPr>
              <a:t>For Your Information</a:t>
            </a:r>
          </a:p>
        </p:txBody>
      </p:sp>
    </p:spTree>
    <p:extLst>
      <p:ext uri="{BB962C8B-B14F-4D97-AF65-F5344CB8AC3E}">
        <p14:creationId xmlns:p14="http://schemas.microsoft.com/office/powerpoint/2010/main" val="24595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64572" y="1434319"/>
            <a:ext cx="42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n w="19050">
                  <a:noFill/>
                </a:ln>
              </a:rPr>
              <a:t>Resources used in this file from:</a:t>
            </a:r>
            <a:endParaRPr lang="en-IE" sz="2400" b="1" dirty="0">
              <a:ln w="19050">
                <a:noFill/>
              </a:ln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15816" y="2322215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 smtClean="0">
                <a:hlinkClick r:id="rId4"/>
              </a:rPr>
              <a:t>https://www.teacherspayteachers.com/Store/Clipartino</a:t>
            </a:r>
            <a:r>
              <a:rPr lang="en-IE" sz="1200" dirty="0" smtClean="0"/>
              <a:t> </a:t>
            </a:r>
            <a:endParaRPr lang="en-IE" sz="1200" dirty="0"/>
          </a:p>
        </p:txBody>
      </p:sp>
      <p:pic>
        <p:nvPicPr>
          <p:cNvPr id="1026" name="Picture 2" descr="Cliparti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279" y="2219671"/>
            <a:ext cx="6667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207441" y="3284984"/>
            <a:ext cx="2236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 smtClean="0">
                <a:hlinkClick r:id="rId6"/>
              </a:rPr>
              <a:t>https://depositphotos.com/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79" y="3255302"/>
            <a:ext cx="1835696" cy="3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3:</a:t>
            </a:r>
          </a:p>
          <a:p>
            <a:r>
              <a:rPr lang="en-IE" sz="5400" b="1" dirty="0" smtClean="0"/>
              <a:t>Which would freeze first, saltwater or fresh water?</a:t>
            </a:r>
            <a:endParaRPr lang="en-IE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2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2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4:</a:t>
            </a:r>
          </a:p>
          <a:p>
            <a:r>
              <a:rPr lang="en-IE" sz="5400" b="1" dirty="0" smtClean="0"/>
              <a:t>What is the name given to the two holes in the nose?</a:t>
            </a:r>
            <a:endParaRPr lang="en-IE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2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6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0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Before You Start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556792"/>
            <a:ext cx="7920880" cy="30469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fr-CA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sure </a:t>
            </a:r>
            <a:r>
              <a:rPr lang="fr-CA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r-CA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have </a:t>
            </a:r>
            <a:r>
              <a:rPr lang="fr-CA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written</a:t>
            </a:r>
            <a:r>
              <a:rPr lang="fr-CA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CA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table/team </a:t>
            </a:r>
            <a:r>
              <a:rPr lang="fr-CA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fr-CA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CA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letter</a:t>
            </a:r>
            <a:r>
              <a:rPr lang="fr-CA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CA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fr-CA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r>
              <a:rPr lang="fr-CA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endParaRPr lang="fr-CA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Write the </a:t>
            </a:r>
            <a:r>
              <a:rPr lang="fr-CA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fr-CA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CA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CA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round 1-8 on </a:t>
            </a:r>
            <a:r>
              <a:rPr lang="fr-CA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fr-CA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r>
              <a:rPr lang="fr-CA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endParaRPr lang="fr-CA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Try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not to </a:t>
            </a:r>
            <a:r>
              <a:rPr lang="fr-CA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shout</a:t>
            </a:r>
            <a:r>
              <a:rPr lang="fr-CA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out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endParaRPr lang="fr-CA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5:</a:t>
            </a:r>
          </a:p>
          <a:p>
            <a:r>
              <a:rPr lang="en-IE" sz="6000" b="1" dirty="0" smtClean="0"/>
              <a:t>What animal is usually found in a byre?</a:t>
            </a:r>
            <a:endParaRPr lang="en-IE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2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2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6:</a:t>
            </a:r>
          </a:p>
          <a:p>
            <a:r>
              <a:rPr lang="en-IE" sz="5400" b="1" dirty="0" smtClean="0"/>
              <a:t>The three states of matter are: solids, liquids and _____?</a:t>
            </a:r>
            <a:endParaRPr lang="en-IE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2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7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261871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chemist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the book on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couldn’t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put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down!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51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836712"/>
            <a:ext cx="56166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1 Answers</a:t>
            </a:r>
            <a:endParaRPr lang="en-IE" sz="120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7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4800" b="1" dirty="0" smtClean="0"/>
              <a:t>What creature does a caterpillar grow into?</a:t>
            </a:r>
            <a:endParaRPr lang="en-IE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1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1840" y="4149080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Butterfly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07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2:</a:t>
            </a:r>
          </a:p>
          <a:p>
            <a:r>
              <a:rPr lang="en-IE" sz="4400" b="1" dirty="0" smtClean="0"/>
              <a:t>If you visit the optician, what part of your body would they examine?</a:t>
            </a:r>
            <a:endParaRPr lang="en-IE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1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4149080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Eyes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3:</a:t>
            </a:r>
          </a:p>
          <a:p>
            <a:r>
              <a:rPr lang="en-IE" sz="5400" b="1" dirty="0" smtClean="0"/>
              <a:t>What planet is also a Disney character?</a:t>
            </a:r>
            <a:endParaRPr lang="en-IE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1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4149080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Pluto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9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4:</a:t>
            </a:r>
          </a:p>
          <a:p>
            <a:r>
              <a:rPr lang="en-IE" sz="4800" b="1" dirty="0" smtClean="0"/>
              <a:t>What does the “T” in this word stand for?</a:t>
            </a:r>
            <a:endParaRPr lang="en-IE" sz="4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792" y="3680450"/>
            <a:ext cx="2374184" cy="1264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1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0040" y="3933056"/>
            <a:ext cx="3401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Technology</a:t>
            </a:r>
            <a:endParaRPr lang="en-IE" sz="54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5:</a:t>
            </a:r>
          </a:p>
          <a:p>
            <a:r>
              <a:rPr lang="en-IE" sz="4800" b="1" dirty="0" smtClean="0"/>
              <a:t>Do carrots grow above or below the ground?</a:t>
            </a:r>
            <a:endParaRPr lang="en-IE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1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Below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8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0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Before You Start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556792"/>
            <a:ext cx="7920880" cy="30469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team mates and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agree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down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worry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about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spellings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just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best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you’re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not sure of the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best possible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guess</a:t>
            </a:r>
            <a:endParaRPr lang="fr-CA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6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6:</a:t>
            </a:r>
          </a:p>
          <a:p>
            <a:r>
              <a:rPr lang="en-IE" sz="5400" b="1" dirty="0" smtClean="0"/>
              <a:t>A Botanist is a type of scientist. What do they study?</a:t>
            </a:r>
            <a:endParaRPr lang="en-IE" sz="5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1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4509120"/>
            <a:ext cx="54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Plants/Flowers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4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29921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do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throw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party in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Planet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39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692696"/>
            <a:ext cx="46100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120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0661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5400" b="1" dirty="0" smtClean="0"/>
              <a:t>Naan, pita and ciabatta are all types of what food?</a:t>
            </a:r>
            <a:endParaRPr lang="en-IE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3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2:</a:t>
            </a:r>
          </a:p>
          <a:p>
            <a:r>
              <a:rPr lang="en-IE" sz="5400" b="1" dirty="0" smtClean="0"/>
              <a:t>What is the name given to four human babies born at the same time?</a:t>
            </a:r>
            <a:endParaRPr lang="en-IE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3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9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3:</a:t>
            </a:r>
          </a:p>
          <a:p>
            <a:r>
              <a:rPr lang="en-IE" sz="4000" b="1" dirty="0" smtClean="0"/>
              <a:t>What is the famous scientist Isaac Newton said to have first discovered: magnetism, gravity or radiation?</a:t>
            </a:r>
            <a:endParaRPr lang="en-IE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3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4:</a:t>
            </a:r>
          </a:p>
          <a:p>
            <a:r>
              <a:rPr lang="en-IE" sz="6000" b="1" dirty="0" smtClean="0"/>
              <a:t>What is the largest desert in the world?</a:t>
            </a:r>
            <a:endParaRPr lang="en-IE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3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5:</a:t>
            </a:r>
          </a:p>
          <a:p>
            <a:r>
              <a:rPr lang="en-IE" sz="5400" b="1" dirty="0" smtClean="0"/>
              <a:t>Unscramble the letters to find a type of antelope: PLAIMA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3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6:</a:t>
            </a:r>
          </a:p>
          <a:p>
            <a:r>
              <a:rPr lang="en-IE" sz="3600" b="1" dirty="0" smtClean="0"/>
              <a:t>Put these stages in the life cycle of a ladybird in order, starting with the earliest:</a:t>
            </a:r>
            <a:endParaRPr lang="en-IE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3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398346" y="4077072"/>
            <a:ext cx="4610533" cy="1440160"/>
            <a:chOff x="2398346" y="4077072"/>
            <a:chExt cx="4610533" cy="14401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630" y="4206622"/>
              <a:ext cx="1069209" cy="7599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4164404"/>
              <a:ext cx="1068727" cy="8443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685" y="4213860"/>
              <a:ext cx="1071622" cy="74545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8346" y="4077072"/>
              <a:ext cx="966438" cy="1019030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627784" y="5096102"/>
              <a:ext cx="504056" cy="421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3200" b="1" dirty="0" smtClean="0">
                  <a:solidFill>
                    <a:srgbClr val="FF0000"/>
                  </a:solidFill>
                </a:rPr>
                <a:t>A</a:t>
              </a:r>
              <a:endParaRPr lang="en-IE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792206" y="5096102"/>
              <a:ext cx="504056" cy="421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3200" b="1" dirty="0" smtClean="0">
                  <a:solidFill>
                    <a:srgbClr val="FF0000"/>
                  </a:solidFill>
                </a:rPr>
                <a:t>B</a:t>
              </a:r>
              <a:endParaRPr lang="en-IE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007468" y="5096102"/>
              <a:ext cx="504056" cy="421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3200" b="1" dirty="0" smtClean="0">
                  <a:solidFill>
                    <a:srgbClr val="FF0000"/>
                  </a:solidFill>
                </a:rPr>
                <a:t>C</a:t>
              </a:r>
              <a:endParaRPr lang="en-IE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222487" y="5046998"/>
              <a:ext cx="504056" cy="421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3200" b="1" dirty="0" smtClean="0">
                  <a:solidFill>
                    <a:srgbClr val="FF0000"/>
                  </a:solidFill>
                </a:rPr>
                <a:t>D</a:t>
              </a:r>
              <a:endParaRPr lang="en-IE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611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0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Remember: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556792"/>
            <a:ext cx="7920880" cy="25545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rounds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six questions in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round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48 questions in all to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fr-CA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You are not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able to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all questions,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just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fr-CA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CA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best</a:t>
            </a:r>
          </a:p>
        </p:txBody>
      </p:sp>
    </p:spTree>
    <p:extLst>
      <p:ext uri="{BB962C8B-B14F-4D97-AF65-F5344CB8AC3E}">
        <p14:creationId xmlns:p14="http://schemas.microsoft.com/office/powerpoint/2010/main" val="40422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269324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hear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about the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fell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love?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all in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vein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62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836712"/>
            <a:ext cx="56166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2 Answers</a:t>
            </a:r>
            <a:endParaRPr lang="en-IE" sz="120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8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4800" b="1" dirty="0" smtClean="0"/>
              <a:t>True or false: plastic conducts electricity?</a:t>
            </a:r>
            <a:endParaRPr lang="en-IE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2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005064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False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6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2:</a:t>
            </a:r>
          </a:p>
          <a:p>
            <a:r>
              <a:rPr lang="en-IE" sz="5400" b="1" dirty="0" smtClean="0"/>
              <a:t>What is the longest river in the world?</a:t>
            </a:r>
            <a:endParaRPr lang="en-IE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2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800" y="4293096"/>
            <a:ext cx="3544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River Nile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3:</a:t>
            </a:r>
          </a:p>
          <a:p>
            <a:r>
              <a:rPr lang="en-IE" sz="4800" b="1" dirty="0" smtClean="0"/>
              <a:t>Which would freeze first, saltwater or fresh water?</a:t>
            </a:r>
            <a:endParaRPr lang="en-IE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2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5816" y="4293096"/>
            <a:ext cx="3400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Saltwater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6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4:</a:t>
            </a:r>
          </a:p>
          <a:p>
            <a:r>
              <a:rPr lang="en-IE" sz="4800" b="1" dirty="0" smtClean="0"/>
              <a:t>What is the name given to the two holes in the nose?</a:t>
            </a:r>
            <a:endParaRPr lang="en-IE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2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Nostrils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8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5:</a:t>
            </a:r>
          </a:p>
          <a:p>
            <a:r>
              <a:rPr lang="en-IE" sz="4800" b="1" dirty="0" smtClean="0"/>
              <a:t>What animal is usually found in a byre?</a:t>
            </a:r>
            <a:endParaRPr lang="en-IE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2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Cow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76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6:</a:t>
            </a:r>
          </a:p>
          <a:p>
            <a:r>
              <a:rPr lang="en-IE" sz="4800" b="1" dirty="0" smtClean="0"/>
              <a:t>The three states of matter are: solids, liquids and _____?</a:t>
            </a:r>
            <a:endParaRPr lang="en-IE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2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Gases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7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33135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712" y="332656"/>
            <a:ext cx="55446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88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Good Luck!</a:t>
            </a:r>
          </a:p>
          <a:p>
            <a:pPr algn="ctr"/>
            <a:r>
              <a:rPr lang="en-IE" sz="88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Enjoy the Quiz!</a:t>
            </a:r>
            <a:endParaRPr lang="en-IE" sz="88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7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have a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cold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season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last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all the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viruses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76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692696"/>
            <a:ext cx="46100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4</a:t>
            </a:r>
            <a:endParaRPr lang="en-IE" sz="120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9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5400" b="1" dirty="0" smtClean="0"/>
              <a:t>What type of bear is best known for living on bamboo?</a:t>
            </a:r>
            <a:endParaRPr lang="en-IE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4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2:</a:t>
            </a:r>
          </a:p>
          <a:p>
            <a:r>
              <a:rPr lang="en-IE" sz="4800" b="1" dirty="0" smtClean="0"/>
              <a:t>What part of a plant absorbs water from the soil: leaves, stem or roots?</a:t>
            </a:r>
            <a:endParaRPr lang="en-IE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4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3:</a:t>
            </a:r>
          </a:p>
          <a:p>
            <a:r>
              <a:rPr lang="en-IE" sz="4400" b="1" dirty="0" smtClean="0"/>
              <a:t>True or False: Tarantula spiders can eat birds, mice, frogs and even small snakes?</a:t>
            </a:r>
            <a:endParaRPr lang="en-IE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4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4:</a:t>
            </a:r>
          </a:p>
          <a:p>
            <a:r>
              <a:rPr lang="en-IE" sz="4400" b="1" dirty="0" smtClean="0"/>
              <a:t>Which type of scientist studies the weather: a herpetologist or a meteorologist?</a:t>
            </a:r>
            <a:endParaRPr lang="en-IE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4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5:</a:t>
            </a:r>
          </a:p>
          <a:p>
            <a:r>
              <a:rPr lang="en-IE" sz="4800" b="1" dirty="0" smtClean="0"/>
              <a:t>Steve Jobs was the co-founder of what well-known technology company?</a:t>
            </a:r>
            <a:endParaRPr lang="en-IE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4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6:</a:t>
            </a:r>
          </a:p>
          <a:p>
            <a:r>
              <a:rPr lang="en-IE" sz="5400" b="1" dirty="0" smtClean="0"/>
              <a:t>In what country is this year’s COP27 Climate Conference being held?</a:t>
            </a:r>
            <a:endParaRPr lang="en-IE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4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2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309997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Tornado’s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game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Twister!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09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692696"/>
            <a:ext cx="46100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1</a:t>
            </a:r>
            <a:endParaRPr lang="en-IE" sz="120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6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836712"/>
            <a:ext cx="56166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3 Answers</a:t>
            </a:r>
            <a:endParaRPr lang="en-IE" sz="120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4800" b="1" dirty="0" smtClean="0"/>
              <a:t>Naan, pita and ciabatta are all types of what food?</a:t>
            </a:r>
            <a:endParaRPr lang="en-IE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3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Bread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7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2:</a:t>
            </a:r>
          </a:p>
          <a:p>
            <a:r>
              <a:rPr lang="en-IE" sz="4400" b="1" dirty="0" smtClean="0"/>
              <a:t>What is the name given to four human babies born at the same time?</a:t>
            </a:r>
            <a:endParaRPr lang="en-IE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3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7664" y="4293096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Quads/Quadruplets</a:t>
            </a:r>
            <a:endParaRPr lang="en-IE" sz="54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6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3:</a:t>
            </a:r>
          </a:p>
          <a:p>
            <a:r>
              <a:rPr lang="en-IE" sz="3600" b="1" dirty="0" smtClean="0"/>
              <a:t>What is the famous scientist Isaac Newton said to have first discovered: magnetism, gravity or radiation?</a:t>
            </a:r>
            <a:endParaRPr lang="en-IE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3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Gravity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4:</a:t>
            </a:r>
          </a:p>
          <a:p>
            <a:r>
              <a:rPr lang="en-IE" sz="4800" b="1" dirty="0" smtClean="0"/>
              <a:t>What is the largest desert in the world?</a:t>
            </a:r>
            <a:endParaRPr lang="en-IE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3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Sahara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5:</a:t>
            </a:r>
          </a:p>
          <a:p>
            <a:r>
              <a:rPr lang="en-IE" sz="4800" b="1" dirty="0" smtClean="0"/>
              <a:t>Unscramble the letters to find a type of antelope: PLAIMA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3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Impala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4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6:</a:t>
            </a:r>
          </a:p>
          <a:p>
            <a:r>
              <a:rPr lang="en-IE" sz="2800" b="1" dirty="0" smtClean="0"/>
              <a:t>Put these stages in the life cycle of a ladybird in order, starting with the earliest:</a:t>
            </a:r>
            <a:endParaRPr lang="en-IE" sz="28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3425352" y="2980887"/>
            <a:ext cx="4176464" cy="1304573"/>
            <a:chOff x="2398346" y="4077072"/>
            <a:chExt cx="4610533" cy="14401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630" y="4206622"/>
              <a:ext cx="1069209" cy="7599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4164404"/>
              <a:ext cx="1068727" cy="8443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685" y="4213860"/>
              <a:ext cx="1071622" cy="74545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8346" y="4077072"/>
              <a:ext cx="966438" cy="1019030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627784" y="5096102"/>
              <a:ext cx="504056" cy="421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3200" b="1" dirty="0" smtClean="0">
                  <a:solidFill>
                    <a:srgbClr val="FF0000"/>
                  </a:solidFill>
                </a:rPr>
                <a:t>A</a:t>
              </a:r>
              <a:endParaRPr lang="en-IE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792206" y="5096102"/>
              <a:ext cx="504056" cy="421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3200" b="1" dirty="0" smtClean="0">
                  <a:solidFill>
                    <a:srgbClr val="FF0000"/>
                  </a:solidFill>
                </a:rPr>
                <a:t>B</a:t>
              </a:r>
              <a:endParaRPr lang="en-IE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007468" y="5096102"/>
              <a:ext cx="504056" cy="421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3200" b="1" dirty="0" smtClean="0">
                  <a:solidFill>
                    <a:srgbClr val="FF0000"/>
                  </a:solidFill>
                </a:rPr>
                <a:t>C</a:t>
              </a:r>
              <a:endParaRPr lang="en-IE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222487" y="5046998"/>
              <a:ext cx="504056" cy="421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3200" b="1" dirty="0" smtClean="0">
                  <a:solidFill>
                    <a:srgbClr val="FF0000"/>
                  </a:solidFill>
                </a:rPr>
                <a:t>D</a:t>
              </a:r>
              <a:endParaRPr lang="en-IE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3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71800" y="4293096"/>
            <a:ext cx="4117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B – D – C - A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5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113543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imestone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say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geologist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me for Granite!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71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7257" y="116632"/>
            <a:ext cx="49935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88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Time to Check the Scores</a:t>
            </a:r>
            <a:endParaRPr lang="en-IE" sz="88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6000" b="1" dirty="0" smtClean="0"/>
              <a:t>What creature does a caterpillar grow into?</a:t>
            </a:r>
            <a:endParaRPr lang="en-IE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1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1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692696"/>
            <a:ext cx="46100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120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629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6000" b="1" dirty="0" smtClean="0"/>
              <a:t>Is a shark a fish or a mammal?</a:t>
            </a:r>
            <a:endParaRPr lang="en-IE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5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5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2:</a:t>
            </a:r>
          </a:p>
          <a:p>
            <a:r>
              <a:rPr lang="en-US" altLang="en-US" sz="4800" b="1" dirty="0"/>
              <a:t>True or False: sound travels faster through water than air?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5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6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3:</a:t>
            </a:r>
          </a:p>
          <a:p>
            <a:r>
              <a:rPr lang="en-US" altLang="en-US" sz="4000" b="1" dirty="0"/>
              <a:t>The </a:t>
            </a:r>
            <a:r>
              <a:rPr lang="en-US" altLang="en-US" sz="4000" b="1" dirty="0" err="1"/>
              <a:t>coloured</a:t>
            </a:r>
            <a:r>
              <a:rPr lang="en-US" altLang="en-US" sz="4000" b="1" dirty="0"/>
              <a:t> part of the </a:t>
            </a:r>
            <a:r>
              <a:rPr lang="en-US" altLang="en-US" sz="4000" b="1" dirty="0" smtClean="0"/>
              <a:t>human eye </a:t>
            </a:r>
            <a:r>
              <a:rPr lang="en-US" altLang="en-US" sz="4000" b="1" dirty="0"/>
              <a:t>is also the name of a flower. Is it: (a) </a:t>
            </a:r>
            <a:r>
              <a:rPr lang="en-US" altLang="en-US" sz="4000" b="1" dirty="0" err="1"/>
              <a:t>lupin</a:t>
            </a:r>
            <a:r>
              <a:rPr lang="en-US" altLang="en-US" sz="4000" b="1" dirty="0"/>
              <a:t> (b) daisy (c) iris (d) </a:t>
            </a:r>
            <a:r>
              <a:rPr lang="en-US" altLang="en-US" sz="4000" b="1" dirty="0" smtClean="0"/>
              <a:t>tulip</a:t>
            </a:r>
            <a:endParaRPr lang="en-US" alt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5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8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4:</a:t>
            </a:r>
          </a:p>
          <a:p>
            <a:r>
              <a:rPr lang="en-US" altLang="en-US" sz="4000" b="1" dirty="0"/>
              <a:t>What is the name given to molten rock that comes from a volcano after it has erupted</a:t>
            </a:r>
            <a:r>
              <a:rPr lang="en-US" altLang="en-US" sz="4000" b="1" dirty="0" smtClean="0"/>
              <a:t>?</a:t>
            </a:r>
            <a:endParaRPr lang="en-US" alt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5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5:</a:t>
            </a:r>
          </a:p>
          <a:p>
            <a:r>
              <a:rPr lang="en-IE" sz="4800" b="1" dirty="0" smtClean="0"/>
              <a:t>True or false: the surface of the sun is 60 times hotter than boiling water?</a:t>
            </a:r>
            <a:endParaRPr lang="en-IE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5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8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6:</a:t>
            </a:r>
          </a:p>
          <a:p>
            <a:r>
              <a:rPr lang="en-IE" sz="4800" b="1" dirty="0" smtClean="0"/>
              <a:t>Suspension, Arch, Cantilever and Truss are all types of what structure?</a:t>
            </a:r>
            <a:endParaRPr lang="en-IE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5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0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2218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do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on the internet?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log in!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1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836712"/>
            <a:ext cx="56166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4 Answers</a:t>
            </a:r>
            <a:endParaRPr lang="en-IE" sz="120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7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2:</a:t>
            </a:r>
          </a:p>
          <a:p>
            <a:r>
              <a:rPr lang="en-IE" sz="4800" b="1" dirty="0" smtClean="0"/>
              <a:t>If you visit the optician, what part of your body would they examine?</a:t>
            </a:r>
            <a:endParaRPr lang="en-IE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1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19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4800" b="1" dirty="0" smtClean="0"/>
              <a:t>What type of bear is best known for living on bamboo?</a:t>
            </a:r>
            <a:endParaRPr lang="en-IE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4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Panda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2:</a:t>
            </a:r>
          </a:p>
          <a:p>
            <a:r>
              <a:rPr lang="en-IE" sz="4000" b="1" dirty="0" smtClean="0"/>
              <a:t>What part of a plant absorbs water from the soil: leaves, stem or roots?</a:t>
            </a:r>
            <a:endParaRPr lang="en-IE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4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Roots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3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3:</a:t>
            </a:r>
          </a:p>
          <a:p>
            <a:r>
              <a:rPr lang="en-IE" sz="4000" b="1" dirty="0" smtClean="0"/>
              <a:t>True or False: Tarantula spiders can eat birds, mice, frogs and even small snakes?</a:t>
            </a:r>
            <a:endParaRPr lang="en-IE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4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501569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True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4:</a:t>
            </a:r>
          </a:p>
          <a:p>
            <a:r>
              <a:rPr lang="en-IE" sz="4000" b="1" dirty="0" smtClean="0"/>
              <a:t>Which type of scientist studies the weather: a herpetologist or a meteorologist?</a:t>
            </a:r>
            <a:endParaRPr lang="en-IE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4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4501569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Meteorologist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5:</a:t>
            </a:r>
          </a:p>
          <a:p>
            <a:r>
              <a:rPr lang="en-IE" sz="4000" b="1" dirty="0" smtClean="0"/>
              <a:t>Steve Jobs was the co-founder of what well-known technology company?</a:t>
            </a:r>
            <a:endParaRPr lang="en-IE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4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501569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Apple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3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6:</a:t>
            </a:r>
          </a:p>
          <a:p>
            <a:r>
              <a:rPr lang="en-IE" sz="4400" b="1" dirty="0" smtClean="0"/>
              <a:t>In what country is this year’s COP27 Climate Conference being held?</a:t>
            </a:r>
            <a:endParaRPr lang="en-IE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4</a:t>
            </a:r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Egypt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47765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bee’s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sticky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honeycomb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692696"/>
            <a:ext cx="46100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</a:t>
            </a:r>
            <a:r>
              <a:rPr lang="en-IE" sz="120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053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6000" b="1" dirty="0"/>
              <a:t>Is a sponge a plant or an animal</a:t>
            </a:r>
            <a:r>
              <a:rPr lang="en-IE" sz="6000" b="1" dirty="0" smtClean="0"/>
              <a:t>?</a:t>
            </a:r>
            <a:endParaRPr lang="en-IE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6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0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3:</a:t>
            </a:r>
          </a:p>
          <a:p>
            <a:r>
              <a:rPr lang="en-IE" sz="6000" b="1" dirty="0" smtClean="0"/>
              <a:t>What planet is also a Disney character?</a:t>
            </a:r>
            <a:endParaRPr lang="en-IE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1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5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  <a:r>
              <a:rPr lang="en-IE" sz="3600" b="1" dirty="0" smtClean="0"/>
              <a:t>:</a:t>
            </a:r>
          </a:p>
          <a:p>
            <a:r>
              <a:rPr lang="en-IE" sz="4800" b="1" dirty="0" smtClean="0"/>
              <a:t>To create electricity you have to complete a (a) round (b) lap (c) circuit?</a:t>
            </a:r>
            <a:endParaRPr lang="en-IE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6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  <a:r>
              <a:rPr lang="en-IE" sz="3600" b="1" dirty="0" smtClean="0"/>
              <a:t>:</a:t>
            </a:r>
          </a:p>
          <a:p>
            <a:r>
              <a:rPr lang="en-IE" sz="4800" b="1" dirty="0" smtClean="0"/>
              <a:t>A Sequoia is a type of (a) tree (b) mouse (c) mushroom (d) shellfish?</a:t>
            </a:r>
            <a:endParaRPr lang="en-IE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6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  <a:r>
              <a:rPr lang="en-IE" sz="3600" b="1" dirty="0" smtClean="0"/>
              <a:t>:</a:t>
            </a:r>
          </a:p>
          <a:p>
            <a:r>
              <a:rPr lang="en-IE" sz="5400" b="1" dirty="0" smtClean="0"/>
              <a:t>Which of the planets is known as the Red Planet?</a:t>
            </a:r>
            <a:endParaRPr lang="en-IE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6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  <a:r>
              <a:rPr lang="en-IE" sz="3600" b="1" dirty="0" smtClean="0"/>
              <a:t>:</a:t>
            </a:r>
          </a:p>
          <a:p>
            <a:r>
              <a:rPr lang="en-IE" sz="5400" b="1" dirty="0" smtClean="0"/>
              <a:t>Would you fish for salmon in a river or in the sea?</a:t>
            </a:r>
            <a:endParaRPr lang="en-IE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6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  <a:r>
              <a:rPr lang="en-IE" sz="3600" b="1" dirty="0" smtClean="0"/>
              <a:t>:</a:t>
            </a:r>
          </a:p>
          <a:p>
            <a:r>
              <a:rPr lang="en-IE" sz="4400" b="1" dirty="0" smtClean="0"/>
              <a:t>Unscramble the letters to find a term for when the moon blocks off light from the sun: SEEPILC</a:t>
            </a:r>
            <a:endParaRPr lang="en-IE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2699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6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19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4917781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</a:p>
        </p:txBody>
      </p:sp>
    </p:spTree>
    <p:extLst>
      <p:ext uri="{BB962C8B-B14F-4D97-AF65-F5344CB8AC3E}">
        <p14:creationId xmlns:p14="http://schemas.microsoft.com/office/powerpoint/2010/main" val="114057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230" y="-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Science Joke</a:t>
            </a:r>
            <a:endParaRPr lang="en-IE" sz="72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94" y="1556792"/>
            <a:ext cx="792088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wear to the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beach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94" y="3579810"/>
            <a:ext cx="792088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Swimming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trunks</a:t>
            </a:r>
            <a:r>
              <a:rPr lang="fr-C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r-CA" alt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28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836712"/>
            <a:ext cx="56166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5 Answers</a:t>
            </a:r>
            <a:endParaRPr lang="en-IE" sz="120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1:</a:t>
            </a:r>
          </a:p>
          <a:p>
            <a:r>
              <a:rPr lang="en-IE" sz="6000" b="1" dirty="0" smtClean="0"/>
              <a:t>Is a shark a fish or a mammal?</a:t>
            </a:r>
            <a:endParaRPr lang="en-IE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5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Fish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57786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2022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87441"/>
            <a:ext cx="1512168" cy="383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Question 2:</a:t>
            </a:r>
          </a:p>
          <a:p>
            <a:r>
              <a:rPr lang="en-US" altLang="en-US" sz="4800" b="1" dirty="0"/>
              <a:t>True or False: sound travels faster through water than air?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53640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Round 5 Answers</a:t>
            </a:r>
            <a:endParaRPr lang="en-IE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759" y="4293096"/>
            <a:ext cx="3204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True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07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3677</Words>
  <Application>Microsoft Office PowerPoint</Application>
  <PresentationFormat>On-screen Show (4:3)</PresentationFormat>
  <Paragraphs>687</Paragraphs>
  <Slides>172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172</vt:i4>
      </vt:variant>
    </vt:vector>
  </HeadingPairs>
  <TitlesOfParts>
    <vt:vector size="17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Damien</dc:creator>
  <cp:lastModifiedBy>Damien</cp:lastModifiedBy>
  <cp:revision>55</cp:revision>
  <dcterms:created xsi:type="dcterms:W3CDTF">2022-11-07T17:52:50Z</dcterms:created>
  <dcterms:modified xsi:type="dcterms:W3CDTF">2022-11-09T21:31:00Z</dcterms:modified>
</cp:coreProperties>
</file>