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78" r:id="rId7"/>
    <p:sldId id="279" r:id="rId8"/>
    <p:sldId id="280" r:id="rId9"/>
    <p:sldId id="281" r:id="rId10"/>
    <p:sldId id="282" r:id="rId11"/>
    <p:sldId id="283" r:id="rId12"/>
    <p:sldId id="391" r:id="rId13"/>
    <p:sldId id="392" r:id="rId14"/>
    <p:sldId id="259" r:id="rId15"/>
    <p:sldId id="284" r:id="rId16"/>
    <p:sldId id="285" r:id="rId17"/>
    <p:sldId id="286" r:id="rId18"/>
    <p:sldId id="287" r:id="rId19"/>
    <p:sldId id="288" r:id="rId20"/>
    <p:sldId id="289" r:id="rId21"/>
    <p:sldId id="393" r:id="rId22"/>
    <p:sldId id="394" r:id="rId23"/>
    <p:sldId id="267" r:id="rId24"/>
    <p:sldId id="337" r:id="rId25"/>
    <p:sldId id="338" r:id="rId26"/>
    <p:sldId id="339" r:id="rId27"/>
    <p:sldId id="340" r:id="rId28"/>
    <p:sldId id="341" r:id="rId29"/>
    <p:sldId id="342" r:id="rId30"/>
    <p:sldId id="395" r:id="rId31"/>
    <p:sldId id="396" r:id="rId32"/>
    <p:sldId id="260" r:id="rId33"/>
    <p:sldId id="290" r:id="rId34"/>
    <p:sldId id="291" r:id="rId35"/>
    <p:sldId id="292" r:id="rId36"/>
    <p:sldId id="293" r:id="rId37"/>
    <p:sldId id="294" r:id="rId38"/>
    <p:sldId id="295" r:id="rId39"/>
    <p:sldId id="397" r:id="rId40"/>
    <p:sldId id="398" r:id="rId41"/>
    <p:sldId id="268" r:id="rId42"/>
    <p:sldId id="343" r:id="rId43"/>
    <p:sldId id="344" r:id="rId44"/>
    <p:sldId id="345" r:id="rId45"/>
    <p:sldId id="346" r:id="rId46"/>
    <p:sldId id="347" r:id="rId47"/>
    <p:sldId id="348" r:id="rId48"/>
    <p:sldId id="399" r:id="rId49"/>
    <p:sldId id="400" r:id="rId50"/>
    <p:sldId id="261" r:id="rId51"/>
    <p:sldId id="296" r:id="rId52"/>
    <p:sldId id="297" r:id="rId53"/>
    <p:sldId id="298" r:id="rId54"/>
    <p:sldId id="299" r:id="rId55"/>
    <p:sldId id="300" r:id="rId56"/>
    <p:sldId id="301" r:id="rId57"/>
    <p:sldId id="401" r:id="rId58"/>
    <p:sldId id="402" r:id="rId59"/>
    <p:sldId id="269" r:id="rId60"/>
    <p:sldId id="349" r:id="rId61"/>
    <p:sldId id="350" r:id="rId62"/>
    <p:sldId id="351" r:id="rId63"/>
    <p:sldId id="352" r:id="rId64"/>
    <p:sldId id="353" r:id="rId65"/>
    <p:sldId id="354" r:id="rId66"/>
    <p:sldId id="403" r:id="rId67"/>
    <p:sldId id="404" r:id="rId68"/>
    <p:sldId id="262" r:id="rId69"/>
    <p:sldId id="302" r:id="rId70"/>
    <p:sldId id="303" r:id="rId71"/>
    <p:sldId id="304" r:id="rId72"/>
    <p:sldId id="305" r:id="rId73"/>
    <p:sldId id="306" r:id="rId74"/>
    <p:sldId id="307" r:id="rId75"/>
    <p:sldId id="405" r:id="rId76"/>
    <p:sldId id="406" r:id="rId77"/>
    <p:sldId id="270" r:id="rId78"/>
    <p:sldId id="355" r:id="rId79"/>
    <p:sldId id="356" r:id="rId80"/>
    <p:sldId id="357" r:id="rId81"/>
    <p:sldId id="358" r:id="rId82"/>
    <p:sldId id="359" r:id="rId83"/>
    <p:sldId id="360" r:id="rId84"/>
    <p:sldId id="407" r:id="rId85"/>
    <p:sldId id="408" r:id="rId86"/>
    <p:sldId id="263" r:id="rId87"/>
    <p:sldId id="308" r:id="rId88"/>
    <p:sldId id="309" r:id="rId89"/>
    <p:sldId id="310" r:id="rId90"/>
    <p:sldId id="311" r:id="rId91"/>
    <p:sldId id="312" r:id="rId92"/>
    <p:sldId id="313" r:id="rId93"/>
    <p:sldId id="409" r:id="rId94"/>
    <p:sldId id="410" r:id="rId95"/>
    <p:sldId id="272" r:id="rId96"/>
    <p:sldId id="361" r:id="rId97"/>
    <p:sldId id="362" r:id="rId98"/>
    <p:sldId id="363" r:id="rId99"/>
    <p:sldId id="364" r:id="rId100"/>
    <p:sldId id="365" r:id="rId101"/>
    <p:sldId id="366" r:id="rId102"/>
    <p:sldId id="411" r:id="rId103"/>
    <p:sldId id="412" r:id="rId104"/>
    <p:sldId id="264" r:id="rId105"/>
    <p:sldId id="314" r:id="rId106"/>
    <p:sldId id="315" r:id="rId107"/>
    <p:sldId id="316" r:id="rId108"/>
    <p:sldId id="317" r:id="rId109"/>
    <p:sldId id="318" r:id="rId110"/>
    <p:sldId id="319" r:id="rId111"/>
    <p:sldId id="414" r:id="rId112"/>
    <p:sldId id="415" r:id="rId113"/>
    <p:sldId id="271" r:id="rId114"/>
    <p:sldId id="367" r:id="rId115"/>
    <p:sldId id="368" r:id="rId116"/>
    <p:sldId id="369" r:id="rId117"/>
    <p:sldId id="370" r:id="rId118"/>
    <p:sldId id="371" r:id="rId119"/>
    <p:sldId id="372" r:id="rId120"/>
    <p:sldId id="416" r:id="rId121"/>
    <p:sldId id="417" r:id="rId122"/>
    <p:sldId id="265" r:id="rId123"/>
    <p:sldId id="320" r:id="rId124"/>
    <p:sldId id="321" r:id="rId125"/>
    <p:sldId id="322" r:id="rId126"/>
    <p:sldId id="323" r:id="rId127"/>
    <p:sldId id="324" r:id="rId128"/>
    <p:sldId id="325" r:id="rId129"/>
    <p:sldId id="418" r:id="rId130"/>
    <p:sldId id="419" r:id="rId131"/>
    <p:sldId id="273" r:id="rId132"/>
    <p:sldId id="373" r:id="rId133"/>
    <p:sldId id="374" r:id="rId134"/>
    <p:sldId id="375" r:id="rId135"/>
    <p:sldId id="376" r:id="rId136"/>
    <p:sldId id="377" r:id="rId137"/>
    <p:sldId id="378" r:id="rId138"/>
    <p:sldId id="420" r:id="rId139"/>
    <p:sldId id="421" r:id="rId140"/>
    <p:sldId id="274" r:id="rId141"/>
    <p:sldId id="379" r:id="rId142"/>
    <p:sldId id="380" r:id="rId143"/>
    <p:sldId id="381" r:id="rId144"/>
    <p:sldId id="382" r:id="rId145"/>
    <p:sldId id="383" r:id="rId146"/>
    <p:sldId id="384" r:id="rId147"/>
    <p:sldId id="422" r:id="rId148"/>
    <p:sldId id="423" r:id="rId149"/>
    <p:sldId id="266" r:id="rId150"/>
    <p:sldId id="326" r:id="rId151"/>
    <p:sldId id="327" r:id="rId152"/>
    <p:sldId id="328" r:id="rId153"/>
    <p:sldId id="329" r:id="rId154"/>
    <p:sldId id="330" r:id="rId155"/>
    <p:sldId id="331" r:id="rId156"/>
    <p:sldId id="424" r:id="rId157"/>
    <p:sldId id="425" r:id="rId158"/>
    <p:sldId id="275" r:id="rId159"/>
    <p:sldId id="385" r:id="rId160"/>
    <p:sldId id="386" r:id="rId161"/>
    <p:sldId id="387" r:id="rId162"/>
    <p:sldId id="388" r:id="rId163"/>
    <p:sldId id="389" r:id="rId164"/>
    <p:sldId id="390" r:id="rId165"/>
    <p:sldId id="426" r:id="rId166"/>
    <p:sldId id="427" r:id="rId167"/>
    <p:sldId id="334" r:id="rId168"/>
    <p:sldId id="333" r:id="rId169"/>
    <p:sldId id="335" r:id="rId170"/>
    <p:sldId id="413" r:id="rId171"/>
    <p:sldId id="336" r:id="rId172"/>
    <p:sldId id="332" r:id="rId1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6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viewProps" Target="view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16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207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567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855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426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800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078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744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276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04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26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9D747-582E-4481-A406-9322781D627A}" type="datetimeFigureOut">
              <a:rPr lang="en-IE" smtClean="0"/>
              <a:t>12/03/2022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E72C2-DBAF-4B0B-A5A6-7AA58D4C206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3962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4.png"/><Relationship Id="rId4" Type="http://schemas.openxmlformats.org/officeDocument/2006/relationships/image" Target="../media/image6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4.png"/><Relationship Id="rId4" Type="http://schemas.openxmlformats.org/officeDocument/2006/relationships/image" Target="../media/image6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1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jpeg"/><Relationship Id="rId7" Type="http://schemas.openxmlformats.org/officeDocument/2006/relationships/image" Target="../media/image8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3.png"/><Relationship Id="rId4" Type="http://schemas.openxmlformats.org/officeDocument/2006/relationships/image" Target="../media/image75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1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jpeg"/><Relationship Id="rId7" Type="http://schemas.openxmlformats.org/officeDocument/2006/relationships/image" Target="../media/image9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2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1.png"/><Relationship Id="rId4" Type="http://schemas.openxmlformats.org/officeDocument/2006/relationships/image" Target="../media/image9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99.png"/><Relationship Id="rId4" Type="http://schemas.openxmlformats.org/officeDocument/2006/relationships/image" Target="../media/image1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0.png"/><Relationship Id="rId4" Type="http://schemas.openxmlformats.org/officeDocument/2006/relationships/image" Target="../media/image101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0.png"/><Relationship Id="rId4" Type="http://schemas.openxmlformats.org/officeDocument/2006/relationships/image" Target="../media/image10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0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0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hyperlink" Target="https://depositphotos.com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1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3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Zip-a-dee-doo-dah-Designs" TargetMode="External"/><Relationship Id="rId13" Type="http://schemas.openxmlformats.org/officeDocument/2006/relationships/image" Target="../media/image117.jpeg"/><Relationship Id="rId18" Type="http://schemas.openxmlformats.org/officeDocument/2006/relationships/image" Target="../media/image120.png"/><Relationship Id="rId3" Type="http://schemas.openxmlformats.org/officeDocument/2006/relationships/image" Target="../media/image2.jpeg"/><Relationship Id="rId21" Type="http://schemas.openxmlformats.org/officeDocument/2006/relationships/hyperlink" Target="https://www.teacherspayteachers.com/Store/Krista-Wallden-Creative-Clips" TargetMode="External"/><Relationship Id="rId7" Type="http://schemas.openxmlformats.org/officeDocument/2006/relationships/hyperlink" Target="https://www.teacherspayteachers.com/Store/P4-Clips-Trioriginals" TargetMode="External"/><Relationship Id="rId12" Type="http://schemas.openxmlformats.org/officeDocument/2006/relationships/image" Target="../media/image116.png"/><Relationship Id="rId17" Type="http://schemas.openxmlformats.org/officeDocument/2006/relationships/hyperlink" Target="https://www.teacherspayteachers.com/Store/Educlips" TargetMode="External"/><Relationship Id="rId2" Type="http://schemas.openxmlformats.org/officeDocument/2006/relationships/image" Target="../media/image9.jpg"/><Relationship Id="rId16" Type="http://schemas.openxmlformats.org/officeDocument/2006/relationships/image" Target="../media/image119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115.png"/><Relationship Id="rId5" Type="http://schemas.openxmlformats.org/officeDocument/2006/relationships/hyperlink" Target="https://depositphotos.com/" TargetMode="External"/><Relationship Id="rId15" Type="http://schemas.openxmlformats.org/officeDocument/2006/relationships/hyperlink" Target="https://www.teacherspayteachers.com/Store/Photo-Clipz" TargetMode="External"/><Relationship Id="rId10" Type="http://schemas.openxmlformats.org/officeDocument/2006/relationships/hyperlink" Target="https://www.textgiraffe.com/" TargetMode="External"/><Relationship Id="rId19" Type="http://schemas.openxmlformats.org/officeDocument/2006/relationships/hyperlink" Target="https://www.teacherspayteachers.com/Store/Whimsy-Clips" TargetMode="External"/><Relationship Id="rId4" Type="http://schemas.openxmlformats.org/officeDocument/2006/relationships/hyperlink" Target="https://www.teacherspayteachers.com/Store/Creating4-The-Classroom" TargetMode="External"/><Relationship Id="rId9" Type="http://schemas.openxmlformats.org/officeDocument/2006/relationships/image" Target="../media/image114.JPG"/><Relationship Id="rId14" Type="http://schemas.openxmlformats.org/officeDocument/2006/relationships/image" Target="../media/image1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5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6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1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3.pn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76" y="759772"/>
            <a:ext cx="4716736" cy="2726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933056"/>
            <a:ext cx="7510287" cy="2438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2089062"/>
            <a:ext cx="7203519" cy="27080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340027"/>
            <a:ext cx="2909529" cy="187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8"/>
            <a:ext cx="8020182" cy="460851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acu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as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ionad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peann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rialóir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capall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marcóir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peann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luaidhe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302" y="-459432"/>
            <a:ext cx="3736767" cy="2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cathair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bhfuil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dealbh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(statue) Little Mermaid?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5301208"/>
            <a:ext cx="4968552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Copenhagen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65" y="-315418"/>
            <a:ext cx="3596382" cy="226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295232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mhéad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contae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gCúige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Uladh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9 (naoi)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65" y="-315418"/>
            <a:ext cx="3596382" cy="226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5" y="2254625"/>
            <a:ext cx="8106661" cy="433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smtClean="0">
                <a:ln w="19050">
                  <a:noFill/>
                </a:ln>
                <a:latin typeface="+mn-lt"/>
              </a:rPr>
              <a:t>fáth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mbíonn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chuile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dhuine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ag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ól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caifé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i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gConamara</a:t>
            </a:r>
            <a:r>
              <a:rPr lang="es-UY" altLang="en-US" sz="6600" b="1" dirty="0">
                <a:ln w="19050">
                  <a:noFill/>
                </a:ln>
                <a:latin typeface="+mn-lt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875" y="4941168"/>
            <a:ext cx="7989504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solidFill>
                  <a:srgbClr val="00B050"/>
                </a:solidFill>
              </a:rPr>
              <a:t>Mar </a:t>
            </a:r>
            <a:r>
              <a:rPr lang="en-IE" sz="6000" b="1" dirty="0" err="1" smtClean="0">
                <a:solidFill>
                  <a:srgbClr val="00B050"/>
                </a:solidFill>
              </a:rPr>
              <a:t>tá</a:t>
            </a:r>
            <a:r>
              <a:rPr lang="en-IE" sz="6000" b="1" dirty="0" smtClean="0">
                <a:solidFill>
                  <a:srgbClr val="00B050"/>
                </a:solidFill>
              </a:rPr>
              <a:t> Bean an </a:t>
            </a:r>
            <a:r>
              <a:rPr lang="en-IE" sz="6000" b="1" dirty="0" err="1" smtClean="0">
                <a:solidFill>
                  <a:srgbClr val="00B050"/>
                </a:solidFill>
              </a:rPr>
              <a:t>Tí</a:t>
            </a:r>
            <a:r>
              <a:rPr lang="en-IE" sz="6000" b="1" dirty="0" smtClean="0">
                <a:solidFill>
                  <a:srgbClr val="00B050"/>
                </a:solidFill>
              </a:rPr>
              <a:t> </a:t>
            </a:r>
            <a:r>
              <a:rPr lang="en-IE" sz="6000" b="1" dirty="0" err="1" smtClean="0">
                <a:solidFill>
                  <a:srgbClr val="00B050"/>
                </a:solidFill>
              </a:rPr>
              <a:t>ann</a:t>
            </a:r>
            <a:r>
              <a:rPr lang="en-IE" sz="6000" b="1" dirty="0" smtClean="0">
                <a:solidFill>
                  <a:srgbClr val="00B050"/>
                </a:solidFill>
              </a:rPr>
              <a:t>!</a:t>
            </a:r>
            <a:endParaRPr lang="en-IE" sz="60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244911"/>
            <a:ext cx="3024336" cy="161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556792"/>
            <a:ext cx="5551124" cy="34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672408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áit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teach a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níonn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tú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gréithe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?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748" y="-387424"/>
            <a:ext cx="3893758" cy="2433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27" y="2485338"/>
            <a:ext cx="4479317" cy="28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Sa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chartún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sórt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ainmhí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é Pluto?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748" y="-387424"/>
            <a:ext cx="3893758" cy="24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cruth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ngrian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748" y="-387424"/>
            <a:ext cx="3893758" cy="24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contae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bhfuil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Nás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748" y="-387424"/>
            <a:ext cx="3893758" cy="24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8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mhéad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imreoir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bhíonn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fhoireann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haca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748" y="-387424"/>
            <a:ext cx="3893758" cy="24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Canann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Elton John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agus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_____an t-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amhrán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“Cold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Cold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Heart”.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302" y="-459432"/>
            <a:ext cx="3736767" cy="2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1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chlann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scannán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748" y="-387424"/>
            <a:ext cx="3893758" cy="2433599"/>
          </a:xfrm>
          <a:prstGeom prst="rect">
            <a:avLst/>
          </a:prstGeom>
        </p:spPr>
      </p:pic>
      <p:pic>
        <p:nvPicPr>
          <p:cNvPr id="3074" name="Picture 2" descr="the addams family 2 is a best kids' movie of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38552"/>
            <a:ext cx="3709108" cy="371700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3" y="2296225"/>
            <a:ext cx="8134745" cy="4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Cad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d’ith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Jaws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dá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dhinnéar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875" y="4941168"/>
            <a:ext cx="7989504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err="1" smtClean="0">
                <a:solidFill>
                  <a:srgbClr val="00B050"/>
                </a:solidFill>
              </a:rPr>
              <a:t>Duine</a:t>
            </a:r>
            <a:r>
              <a:rPr lang="en-IE" sz="6000" b="1" dirty="0" smtClean="0">
                <a:solidFill>
                  <a:srgbClr val="00B050"/>
                </a:solidFill>
              </a:rPr>
              <a:t> … </a:t>
            </a:r>
            <a:r>
              <a:rPr lang="en-IE" sz="6000" b="1" dirty="0" err="1" smtClean="0">
                <a:solidFill>
                  <a:srgbClr val="00B050"/>
                </a:solidFill>
              </a:rPr>
              <a:t>Duine</a:t>
            </a:r>
            <a:r>
              <a:rPr lang="en-IE" sz="6000" b="1" dirty="0" smtClean="0">
                <a:solidFill>
                  <a:srgbClr val="00B050"/>
                </a:solidFill>
              </a:rPr>
              <a:t>… </a:t>
            </a:r>
            <a:r>
              <a:rPr lang="en-IE" sz="6000" b="1" dirty="0" err="1" smtClean="0">
                <a:solidFill>
                  <a:srgbClr val="00B050"/>
                </a:solidFill>
              </a:rPr>
              <a:t>Duine</a:t>
            </a:r>
            <a:r>
              <a:rPr lang="en-IE" sz="6000" b="1" dirty="0" smtClean="0">
                <a:solidFill>
                  <a:srgbClr val="00B050"/>
                </a:solidFill>
              </a:rPr>
              <a:t>!</a:t>
            </a:r>
            <a:endParaRPr lang="en-IE" sz="60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2" y="-151999"/>
            <a:ext cx="2942053" cy="15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88"/>
            <a:ext cx="3083329" cy="6260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03479"/>
            <a:ext cx="4174428" cy="2746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898" y="1175420"/>
            <a:ext cx="5242350" cy="32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t-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mhadra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Dennis the Menace?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1" y="-243409"/>
            <a:ext cx="3536515" cy="2196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Gnasher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0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0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á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imirt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ag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gcailín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99" y="1898316"/>
            <a:ext cx="4250803" cy="2699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1" y="-243409"/>
            <a:ext cx="3536515" cy="2196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5301208"/>
            <a:ext cx="600137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Leadóg</a:t>
            </a:r>
            <a:r>
              <a:rPr lang="en-IE" sz="6600" b="1" dirty="0" smtClean="0">
                <a:solidFill>
                  <a:srgbClr val="00B050"/>
                </a:solidFill>
              </a:rPr>
              <a:t> </a:t>
            </a:r>
            <a:r>
              <a:rPr lang="en-IE" sz="6600" b="1" dirty="0" err="1" smtClean="0">
                <a:solidFill>
                  <a:srgbClr val="00B050"/>
                </a:solidFill>
              </a:rPr>
              <a:t>Bhoird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888432" cy="31683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scríobh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leabhar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: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2050" name="Picture 2" descr="Picture of Diary of a Wimpy Kid (as Gaeilge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b="15734"/>
          <a:stretch/>
        </p:blipFill>
        <p:spPr bwMode="auto">
          <a:xfrm>
            <a:off x="5148064" y="1700809"/>
            <a:ext cx="2895512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1" y="-243409"/>
            <a:ext cx="3536515" cy="2196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4277" y="5301208"/>
            <a:ext cx="4315445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Jeff Kinney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295232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mhí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mbíonn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Fhéile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Vailintín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1" y="-243409"/>
            <a:ext cx="3536515" cy="2196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Feabhra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744416" cy="295232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hé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1026" name="Picture 2" descr="Ukraine-Russia war: Zelensky disappointed with Israel&amp;amp;#39;s response - The  Jerusalem P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25407"/>
          <a:stretch/>
        </p:blipFill>
        <p:spPr bwMode="auto">
          <a:xfrm>
            <a:off x="4888040" y="1788068"/>
            <a:ext cx="2685829" cy="286168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1" y="-243409"/>
            <a:ext cx="3536515" cy="2196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4934778"/>
            <a:ext cx="8640960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400" b="1" dirty="0" err="1" smtClean="0">
                <a:solidFill>
                  <a:srgbClr val="00B050"/>
                </a:solidFill>
              </a:rPr>
              <a:t>Volodymyr</a:t>
            </a:r>
            <a:r>
              <a:rPr lang="en-IE" sz="4400" b="1" dirty="0" smtClean="0">
                <a:solidFill>
                  <a:srgbClr val="00B050"/>
                </a:solidFill>
              </a:rPr>
              <a:t> </a:t>
            </a:r>
            <a:r>
              <a:rPr lang="en-IE" sz="4400" b="1" dirty="0" err="1" smtClean="0">
                <a:solidFill>
                  <a:srgbClr val="00B050"/>
                </a:solidFill>
              </a:rPr>
              <a:t>Zelenskyy</a:t>
            </a:r>
            <a:endParaRPr lang="en-IE" sz="4400" b="1" dirty="0" smtClean="0">
              <a:solidFill>
                <a:srgbClr val="00B050"/>
              </a:solidFill>
            </a:endParaRPr>
          </a:p>
          <a:p>
            <a:pPr algn="ctr"/>
            <a:r>
              <a:rPr lang="en-IE" sz="4400" b="1" dirty="0" smtClean="0">
                <a:solidFill>
                  <a:srgbClr val="00B050"/>
                </a:solidFill>
              </a:rPr>
              <a:t>(</a:t>
            </a:r>
            <a:r>
              <a:rPr lang="en-IE" sz="4400" b="1" dirty="0" err="1" smtClean="0">
                <a:solidFill>
                  <a:srgbClr val="00B050"/>
                </a:solidFill>
              </a:rPr>
              <a:t>Uachtarán</a:t>
            </a:r>
            <a:r>
              <a:rPr lang="en-IE" sz="4400" b="1" dirty="0" smtClean="0">
                <a:solidFill>
                  <a:srgbClr val="00B050"/>
                </a:solidFill>
              </a:rPr>
              <a:t> na </a:t>
            </a:r>
            <a:r>
              <a:rPr lang="en-IE" sz="4400" b="1" dirty="0" err="1" smtClean="0">
                <a:solidFill>
                  <a:srgbClr val="00B050"/>
                </a:solidFill>
              </a:rPr>
              <a:t>hÚcráine</a:t>
            </a:r>
            <a:r>
              <a:rPr lang="en-IE" sz="4400" b="1" dirty="0" smtClean="0">
                <a:solidFill>
                  <a:srgbClr val="00B050"/>
                </a:solidFill>
              </a:rPr>
              <a:t>)</a:t>
            </a:r>
            <a:endParaRPr lang="en-IE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0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iad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dathanna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bhrat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hIodáile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1" y="-243409"/>
            <a:ext cx="3536515" cy="2196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5301208"/>
            <a:ext cx="691831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Glas</a:t>
            </a:r>
            <a:r>
              <a:rPr lang="en-IE" sz="6600" b="1" dirty="0" smtClean="0">
                <a:solidFill>
                  <a:srgbClr val="00B050"/>
                </a:solidFill>
              </a:rPr>
              <a:t>, </a:t>
            </a:r>
            <a:r>
              <a:rPr lang="en-IE" sz="6600" b="1" dirty="0" err="1" smtClean="0">
                <a:solidFill>
                  <a:srgbClr val="00B050"/>
                </a:solidFill>
              </a:rPr>
              <a:t>bán</a:t>
            </a:r>
            <a:r>
              <a:rPr lang="en-IE" sz="6600" b="1" dirty="0" smtClean="0">
                <a:solidFill>
                  <a:srgbClr val="00B050"/>
                </a:solidFill>
              </a:rPr>
              <a:t>, </a:t>
            </a:r>
            <a:r>
              <a:rPr lang="en-IE" sz="6600" b="1" dirty="0" err="1" smtClean="0">
                <a:solidFill>
                  <a:srgbClr val="00B050"/>
                </a:solidFill>
              </a:rPr>
              <a:t>dearg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5" y="2569065"/>
            <a:ext cx="7497422" cy="39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7" y="2500119"/>
            <a:ext cx="8080018" cy="42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Cad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ghlaonn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tú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chailín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bhíonn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i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gcónaí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ag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snámh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7434" y="4941167"/>
            <a:ext cx="3456385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solidFill>
                  <a:srgbClr val="00B050"/>
                </a:solidFill>
              </a:rPr>
              <a:t>Lynn!!</a:t>
            </a:r>
            <a:endParaRPr lang="en-IE" sz="60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312039"/>
            <a:ext cx="3217243" cy="16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88"/>
            <a:ext cx="3083329" cy="6260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384311"/>
            <a:ext cx="5752746" cy="35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Fíor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nó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bréagach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– is é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Micheál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Ó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Máirtín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Uachtarán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hÉireann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91" y="-459432"/>
            <a:ext cx="4248472" cy="26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1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91" y="-459432"/>
            <a:ext cx="4248472" cy="265529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84625" y="1766088"/>
            <a:ext cx="4251703" cy="4435034"/>
            <a:chOff x="4684625" y="1766088"/>
            <a:chExt cx="4251703" cy="44350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132" y="1766088"/>
              <a:ext cx="1214915" cy="21309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706" y="1892532"/>
              <a:ext cx="1358159" cy="187807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625" y="4004628"/>
              <a:ext cx="1695930" cy="17030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814" y="2945432"/>
              <a:ext cx="2279514" cy="3255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4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600" b="1" dirty="0" err="1">
                <a:ln w="19050">
                  <a:noFill/>
                </a:ln>
              </a:rPr>
              <a:t>Cé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mhéad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lá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atá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i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gcoicís</a:t>
            </a:r>
            <a:r>
              <a:rPr lang="en-IE" sz="6600" b="1" dirty="0">
                <a:ln w="19050">
                  <a:noFill/>
                </a:ln>
              </a:rPr>
              <a:t>?</a:t>
            </a:r>
          </a:p>
          <a:p>
            <a:pPr algn="l"/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91" y="-459432"/>
            <a:ext cx="4248472" cy="26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chuid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den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chorp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gcaitear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cuaráin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91" y="-459432"/>
            <a:ext cx="4248472" cy="26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1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tír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bhfuil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foirgneamh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91" y="-459432"/>
            <a:ext cx="4248472" cy="265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5320"/>
            <a:ext cx="3995936" cy="266346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846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dara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leabhar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tsraith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Harry Potter?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91" y="-459432"/>
            <a:ext cx="4248472" cy="26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8" y="2209797"/>
            <a:ext cx="8223315" cy="42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243408"/>
            <a:ext cx="2997953" cy="15696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292071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fath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go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mbíonn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bogha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báistí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tinn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go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minic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301208"/>
            <a:ext cx="7776864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Mar </a:t>
            </a:r>
            <a:r>
              <a:rPr lang="en-IE" sz="6600" b="1" dirty="0" err="1" smtClean="0">
                <a:solidFill>
                  <a:srgbClr val="00B050"/>
                </a:solidFill>
              </a:rPr>
              <a:t>tá</a:t>
            </a:r>
            <a:r>
              <a:rPr lang="en-IE" sz="6600" b="1" dirty="0" smtClean="0">
                <a:solidFill>
                  <a:srgbClr val="00B050"/>
                </a:solidFill>
              </a:rPr>
              <a:t> </a:t>
            </a:r>
            <a:r>
              <a:rPr lang="en-IE" sz="6600" b="1" dirty="0" err="1" smtClean="0">
                <a:solidFill>
                  <a:srgbClr val="00B050"/>
                </a:solidFill>
              </a:rPr>
              <a:t>sé</a:t>
            </a:r>
            <a:r>
              <a:rPr lang="en-IE" sz="6600" b="1" dirty="0" smtClean="0">
                <a:solidFill>
                  <a:srgbClr val="00B050"/>
                </a:solidFill>
              </a:rPr>
              <a:t> ill-</a:t>
            </a:r>
            <a:r>
              <a:rPr lang="en-IE" sz="6600" b="1" dirty="0" err="1" smtClean="0">
                <a:solidFill>
                  <a:srgbClr val="00B050"/>
                </a:solidFill>
              </a:rPr>
              <a:t>daite</a:t>
            </a:r>
            <a:r>
              <a:rPr lang="en-IE" sz="6600" b="1" dirty="0" smtClean="0">
                <a:solidFill>
                  <a:srgbClr val="00B050"/>
                </a:solidFill>
              </a:rPr>
              <a:t>!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thógálann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tithe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ghaeltacht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4941167"/>
            <a:ext cx="6577434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solidFill>
                  <a:srgbClr val="00B050"/>
                </a:solidFill>
              </a:rPr>
              <a:t>Dermot Bannon-</a:t>
            </a:r>
            <a:r>
              <a:rPr lang="en-IE" sz="6000" b="1" dirty="0" err="1" smtClean="0">
                <a:solidFill>
                  <a:srgbClr val="00B050"/>
                </a:solidFill>
              </a:rPr>
              <a:t>Tí</a:t>
            </a:r>
            <a:r>
              <a:rPr lang="en-IE" sz="6000" b="1" dirty="0" smtClean="0">
                <a:solidFill>
                  <a:srgbClr val="00B050"/>
                </a:solidFill>
              </a:rPr>
              <a:t>!!</a:t>
            </a:r>
            <a:endParaRPr lang="en-IE" sz="60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60042"/>
            <a:ext cx="3360900" cy="17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03479"/>
            <a:ext cx="4174428" cy="2746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070" y="1340768"/>
            <a:ext cx="4795733" cy="29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5" y="1700809"/>
            <a:ext cx="4010091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5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áit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teach a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níonn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tú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gréithe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?</a:t>
            </a:r>
            <a:endParaRPr lang="en-IE" sz="5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25" y="-249322"/>
            <a:ext cx="3389702" cy="2118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68" y="1867417"/>
            <a:ext cx="4479317" cy="2823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An </a:t>
            </a:r>
            <a:r>
              <a:rPr lang="en-IE" sz="6600" b="1" dirty="0" err="1" smtClean="0">
                <a:solidFill>
                  <a:srgbClr val="00B050"/>
                </a:solidFill>
              </a:rPr>
              <a:t>Chistin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0963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Sa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chartún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sórt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ainmhí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é Pluto?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25" y="-249322"/>
            <a:ext cx="3389702" cy="2118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Madra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1683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cruth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ngrian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25" y="-249322"/>
            <a:ext cx="3389702" cy="2118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632" y="5301208"/>
            <a:ext cx="6295053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Ciorcal</a:t>
            </a:r>
            <a:r>
              <a:rPr lang="en-IE" sz="6600" b="1" dirty="0" smtClean="0">
                <a:solidFill>
                  <a:srgbClr val="00B050"/>
                </a:solidFill>
              </a:rPr>
              <a:t> / </a:t>
            </a:r>
            <a:r>
              <a:rPr lang="en-IE" sz="6600" b="1" dirty="0" err="1" smtClean="0">
                <a:solidFill>
                  <a:srgbClr val="00B050"/>
                </a:solidFill>
              </a:rPr>
              <a:t>Sféar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280831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contae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bhfuil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Nás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25" y="-249322"/>
            <a:ext cx="3389702" cy="2118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Cill</a:t>
            </a:r>
            <a:r>
              <a:rPr lang="en-IE" sz="6600" b="1" dirty="0" smtClean="0">
                <a:solidFill>
                  <a:srgbClr val="00B050"/>
                </a:solidFill>
              </a:rPr>
              <a:t> Dara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mhéad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imreoir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bhíonn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fhoireann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haca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25" y="-249322"/>
            <a:ext cx="3389702" cy="2118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11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1" cy="345638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chlann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scannán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: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3074" name="Picture 2" descr="the addams family 2 is a best kids' movie of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67417"/>
            <a:ext cx="3112018" cy="311864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25" y="-249322"/>
            <a:ext cx="3389702" cy="2118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5696" y="5301208"/>
            <a:ext cx="5256583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Clann</a:t>
            </a:r>
            <a:r>
              <a:rPr lang="en-IE" sz="6600" b="1" dirty="0" smtClean="0">
                <a:solidFill>
                  <a:srgbClr val="00B050"/>
                </a:solidFill>
              </a:rPr>
              <a:t> Addams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1" y="2317471"/>
            <a:ext cx="8368050" cy="43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000" b="1" dirty="0" err="1">
                <a:ln w="19050">
                  <a:noFill/>
                </a:ln>
                <a:latin typeface="+mn-lt"/>
              </a:rPr>
              <a:t>Céard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thugann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tú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ar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leaid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Éireannach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bhíonn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ag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“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sky-diveáil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4941167"/>
            <a:ext cx="6577434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solidFill>
                  <a:srgbClr val="00B050"/>
                </a:solidFill>
              </a:rPr>
              <a:t>Con-descending!</a:t>
            </a:r>
            <a:endParaRPr lang="en-IE" sz="60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371333"/>
            <a:ext cx="3361228" cy="17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88"/>
            <a:ext cx="3083329" cy="6260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492357"/>
            <a:ext cx="5474696" cy="33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88"/>
            <a:ext cx="3083329" cy="6260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03479"/>
            <a:ext cx="4174428" cy="2746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329" y="1124744"/>
            <a:ext cx="5112568" cy="31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Fíor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nó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bréagach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– is é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Micheál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Ó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Máirtín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Uachtarán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hÉireann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3" y="-279648"/>
            <a:ext cx="3498713" cy="2186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Bréagach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1" cy="302433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15705" y="1700809"/>
            <a:ext cx="3415767" cy="3607128"/>
            <a:chOff x="4684625" y="1766088"/>
            <a:chExt cx="4251703" cy="44350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132" y="1766088"/>
              <a:ext cx="1214915" cy="21309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706" y="1892532"/>
              <a:ext cx="1358159" cy="187807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625" y="4004628"/>
              <a:ext cx="1695930" cy="17030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814" y="2945432"/>
              <a:ext cx="2279514" cy="325569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3" y="-279648"/>
            <a:ext cx="3498713" cy="21866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Duilleoga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02433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600" b="1" dirty="0" err="1">
                <a:ln w="19050">
                  <a:noFill/>
                </a:ln>
              </a:rPr>
              <a:t>Cé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mhéad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lá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atá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i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gcoicís</a:t>
            </a:r>
            <a:r>
              <a:rPr lang="en-IE" sz="6600" b="1" dirty="0">
                <a:ln w="19050">
                  <a:noFill/>
                </a:ln>
              </a:rPr>
              <a:t>?</a:t>
            </a:r>
          </a:p>
          <a:p>
            <a:pPr algn="l"/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3" y="-279648"/>
            <a:ext cx="3498713" cy="2186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14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280831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chuid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den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chorp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gcaitear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cuaráin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3" y="-279648"/>
            <a:ext cx="3498713" cy="2186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Cosa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608512" cy="33843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5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tír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bhfuil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foirgneamh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:</a:t>
            </a:r>
            <a:endParaRPr lang="en-IE" sz="5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7286"/>
            <a:ext cx="3564431" cy="237584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3" y="-279648"/>
            <a:ext cx="3498713" cy="2186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An India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2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244827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dara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leabhar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tsraith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Harry Potter?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3" y="-279648"/>
            <a:ext cx="3498713" cy="2186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9863" y="4725144"/>
            <a:ext cx="7804158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400" b="1" dirty="0" smtClean="0">
                <a:solidFill>
                  <a:srgbClr val="00B050"/>
                </a:solidFill>
              </a:rPr>
              <a:t>HP </a:t>
            </a:r>
            <a:r>
              <a:rPr lang="en-IE" sz="4400" b="1" dirty="0" err="1" smtClean="0">
                <a:solidFill>
                  <a:srgbClr val="00B050"/>
                </a:solidFill>
              </a:rPr>
              <a:t>agus</a:t>
            </a:r>
            <a:r>
              <a:rPr lang="en-IE" sz="4400" b="1" dirty="0" smtClean="0">
                <a:solidFill>
                  <a:srgbClr val="00B050"/>
                </a:solidFill>
              </a:rPr>
              <a:t> an </a:t>
            </a:r>
            <a:r>
              <a:rPr lang="en-IE" sz="4400" b="1" dirty="0" err="1" smtClean="0">
                <a:solidFill>
                  <a:srgbClr val="00B050"/>
                </a:solidFill>
              </a:rPr>
              <a:t>Seomra</a:t>
            </a:r>
            <a:r>
              <a:rPr lang="en-IE" sz="4400" b="1" dirty="0" smtClean="0">
                <a:solidFill>
                  <a:srgbClr val="00B050"/>
                </a:solidFill>
              </a:rPr>
              <a:t> </a:t>
            </a:r>
            <a:r>
              <a:rPr lang="en-IE" sz="4400" b="1" dirty="0" err="1" smtClean="0">
                <a:solidFill>
                  <a:srgbClr val="00B050"/>
                </a:solidFill>
              </a:rPr>
              <a:t>Diamhair</a:t>
            </a:r>
            <a:endParaRPr lang="en-IE" sz="4400" b="1" dirty="0" smtClean="0">
              <a:solidFill>
                <a:srgbClr val="00B050"/>
              </a:solidFill>
            </a:endParaRPr>
          </a:p>
          <a:p>
            <a:pPr algn="ctr"/>
            <a:r>
              <a:rPr lang="en-IE" sz="4400" b="1" dirty="0" smtClean="0">
                <a:solidFill>
                  <a:srgbClr val="00B050"/>
                </a:solidFill>
              </a:rPr>
              <a:t>(HP &amp; the Chamber of Secrets)</a:t>
            </a:r>
            <a:endParaRPr lang="en-IE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6" y="2207516"/>
            <a:ext cx="8273719" cy="42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191260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Cad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dúirt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máthair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Batman 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ag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am 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dinnéir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0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717032"/>
            <a:ext cx="8020182" cy="212365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400" b="1" dirty="0" err="1" smtClean="0">
                <a:solidFill>
                  <a:srgbClr val="00B050"/>
                </a:solidFill>
              </a:rPr>
              <a:t>Dinnéar</a:t>
            </a:r>
            <a:r>
              <a:rPr lang="en-IE" sz="4400" b="1" dirty="0" smtClean="0">
                <a:solidFill>
                  <a:srgbClr val="00B050"/>
                </a:solidFill>
              </a:rPr>
              <a:t>, </a:t>
            </a:r>
            <a:r>
              <a:rPr lang="en-IE" sz="4400" b="1" dirty="0" err="1" smtClean="0">
                <a:solidFill>
                  <a:srgbClr val="00B050"/>
                </a:solidFill>
              </a:rPr>
              <a:t>dinnéar</a:t>
            </a:r>
            <a:r>
              <a:rPr lang="en-IE" sz="4400" b="1" dirty="0">
                <a:solidFill>
                  <a:srgbClr val="00B050"/>
                </a:solidFill>
              </a:rPr>
              <a:t>, </a:t>
            </a:r>
            <a:r>
              <a:rPr lang="en-IE" sz="4400" b="1" dirty="0" err="1">
                <a:solidFill>
                  <a:srgbClr val="00B050"/>
                </a:solidFill>
              </a:rPr>
              <a:t>dinnéar</a:t>
            </a:r>
            <a:r>
              <a:rPr lang="en-IE" sz="4400" b="1" dirty="0" smtClean="0">
                <a:solidFill>
                  <a:srgbClr val="00B050"/>
                </a:solidFill>
              </a:rPr>
              <a:t>,</a:t>
            </a:r>
            <a:r>
              <a:rPr lang="en-IE" sz="4400" b="1" dirty="0">
                <a:solidFill>
                  <a:srgbClr val="00B050"/>
                </a:solidFill>
              </a:rPr>
              <a:t> </a:t>
            </a:r>
            <a:r>
              <a:rPr lang="en-IE" sz="4400" b="1" dirty="0" err="1">
                <a:solidFill>
                  <a:srgbClr val="00B050"/>
                </a:solidFill>
              </a:rPr>
              <a:t>dinnéar</a:t>
            </a:r>
            <a:r>
              <a:rPr lang="en-IE" sz="4400" b="1" dirty="0" smtClean="0">
                <a:solidFill>
                  <a:srgbClr val="00B050"/>
                </a:solidFill>
              </a:rPr>
              <a:t>,</a:t>
            </a:r>
            <a:r>
              <a:rPr lang="en-IE" sz="4400" b="1" dirty="0">
                <a:solidFill>
                  <a:srgbClr val="00B050"/>
                </a:solidFill>
              </a:rPr>
              <a:t> </a:t>
            </a:r>
            <a:r>
              <a:rPr lang="en-IE" sz="4400" b="1" dirty="0" err="1">
                <a:solidFill>
                  <a:srgbClr val="00B050"/>
                </a:solidFill>
              </a:rPr>
              <a:t>dinnéar</a:t>
            </a:r>
            <a:r>
              <a:rPr lang="en-IE" sz="4400" b="1" dirty="0" smtClean="0">
                <a:solidFill>
                  <a:srgbClr val="00B050"/>
                </a:solidFill>
              </a:rPr>
              <a:t>,</a:t>
            </a:r>
            <a:r>
              <a:rPr lang="en-IE" sz="4400" b="1" dirty="0">
                <a:solidFill>
                  <a:srgbClr val="00B050"/>
                </a:solidFill>
              </a:rPr>
              <a:t> </a:t>
            </a:r>
            <a:r>
              <a:rPr lang="en-IE" sz="4400" b="1" dirty="0" err="1">
                <a:solidFill>
                  <a:srgbClr val="00B050"/>
                </a:solidFill>
              </a:rPr>
              <a:t>dinnéar</a:t>
            </a:r>
            <a:r>
              <a:rPr lang="en-IE" sz="4400" b="1" dirty="0" smtClean="0">
                <a:solidFill>
                  <a:srgbClr val="00B050"/>
                </a:solidFill>
              </a:rPr>
              <a:t>,</a:t>
            </a:r>
            <a:r>
              <a:rPr lang="en-IE" sz="4400" b="1" dirty="0">
                <a:solidFill>
                  <a:srgbClr val="00B050"/>
                </a:solidFill>
              </a:rPr>
              <a:t> </a:t>
            </a:r>
            <a:r>
              <a:rPr lang="en-IE" sz="4400" b="1" dirty="0" err="1">
                <a:solidFill>
                  <a:srgbClr val="00B050"/>
                </a:solidFill>
              </a:rPr>
              <a:t>dinnéar</a:t>
            </a:r>
            <a:r>
              <a:rPr lang="en-IE" sz="4400" b="1" dirty="0" smtClean="0">
                <a:solidFill>
                  <a:srgbClr val="00B050"/>
                </a:solidFill>
              </a:rPr>
              <a:t>,</a:t>
            </a:r>
            <a:r>
              <a:rPr lang="en-IE" sz="4400" b="1" dirty="0">
                <a:solidFill>
                  <a:srgbClr val="00B050"/>
                </a:solidFill>
              </a:rPr>
              <a:t> </a:t>
            </a:r>
            <a:r>
              <a:rPr lang="en-IE" sz="4400" b="1" dirty="0" err="1">
                <a:solidFill>
                  <a:srgbClr val="00B050"/>
                </a:solidFill>
              </a:rPr>
              <a:t>dinnéar</a:t>
            </a:r>
            <a:r>
              <a:rPr lang="en-IE" sz="4400" b="1" dirty="0" smtClean="0">
                <a:solidFill>
                  <a:srgbClr val="00B050"/>
                </a:solidFill>
              </a:rPr>
              <a:t>, Batman!</a:t>
            </a:r>
            <a:endParaRPr lang="en-IE" sz="44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352063"/>
            <a:ext cx="3456384" cy="17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182955"/>
            <a:ext cx="6048672" cy="227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baile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raibh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scéal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“Pied Piper” suite.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5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8"/>
            <a:ext cx="8020182" cy="453650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is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don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pháirc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n-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imríonn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Liverpool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gcluichí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baile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13" y="-315415"/>
            <a:ext cx="5585946" cy="20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7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luach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uimhir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Rómhánach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 MMCXXXIX? 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13" y="-315415"/>
            <a:ext cx="5585946" cy="20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464496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t-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amhránaí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Éireannach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13" y="-315415"/>
            <a:ext cx="5585946" cy="2099980"/>
          </a:xfrm>
          <a:prstGeom prst="rect">
            <a:avLst/>
          </a:prstGeom>
        </p:spPr>
      </p:pic>
      <p:pic>
        <p:nvPicPr>
          <p:cNvPr id="1026" name="Picture 2" descr="Dermot Kennedy claims 27th week at Irish Albums Number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1" r="12848"/>
          <a:stretch/>
        </p:blipFill>
        <p:spPr bwMode="auto">
          <a:xfrm>
            <a:off x="5220072" y="2060848"/>
            <a:ext cx="3553374" cy="324036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7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744416" cy="33843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13" y="-315415"/>
            <a:ext cx="5585946" cy="2099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628801"/>
            <a:ext cx="3528392" cy="35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Céard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é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contae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is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lú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in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Éirinn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13" y="-315415"/>
            <a:ext cx="5585946" cy="20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í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príomhchathair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hAstráile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13" y="-315415"/>
            <a:ext cx="5585946" cy="20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2" y="2296987"/>
            <a:ext cx="8345727" cy="432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000" b="1" dirty="0" err="1">
                <a:ln w="19050">
                  <a:noFill/>
                </a:ln>
                <a:latin typeface="+mn-lt"/>
              </a:rPr>
              <a:t>Chonaic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mé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mo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chara Tom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ar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eitleán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. “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Haigh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Tom”, a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dúirt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>
                <a:ln w="19050">
                  <a:noFill/>
                </a:ln>
                <a:latin typeface="+mn-lt"/>
              </a:rPr>
              <a:t>mé</a:t>
            </a:r>
            <a:r>
              <a:rPr lang="es-UY" altLang="en-US" sz="6000" b="1" dirty="0">
                <a:ln w="19050">
                  <a:noFill/>
                </a:ln>
                <a:latin typeface="+mn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4725144"/>
            <a:ext cx="8020182" cy="16312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000" b="1" dirty="0" smtClean="0">
                <a:solidFill>
                  <a:srgbClr val="00B050"/>
                </a:solidFill>
              </a:rPr>
              <a:t>“Haigh Jack” a </a:t>
            </a:r>
            <a:r>
              <a:rPr lang="en-IE" sz="5000" b="1" dirty="0" err="1" smtClean="0">
                <a:solidFill>
                  <a:srgbClr val="00B050"/>
                </a:solidFill>
              </a:rPr>
              <a:t>scread</a:t>
            </a:r>
            <a:r>
              <a:rPr lang="en-IE" sz="5000" b="1" dirty="0" smtClean="0">
                <a:solidFill>
                  <a:srgbClr val="00B050"/>
                </a:solidFill>
              </a:rPr>
              <a:t> </a:t>
            </a:r>
            <a:r>
              <a:rPr lang="en-IE" sz="5000" b="1" dirty="0" err="1" smtClean="0">
                <a:solidFill>
                  <a:srgbClr val="00B050"/>
                </a:solidFill>
              </a:rPr>
              <a:t>seisean</a:t>
            </a:r>
            <a:r>
              <a:rPr lang="en-IE" sz="5000" b="1" dirty="0" smtClean="0">
                <a:solidFill>
                  <a:srgbClr val="00B050"/>
                </a:solidFill>
              </a:rPr>
              <a:t>!!</a:t>
            </a:r>
            <a:endParaRPr lang="en-IE" sz="50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415406"/>
            <a:ext cx="3528392" cy="18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182955"/>
            <a:ext cx="6048672" cy="2273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011" y="3319923"/>
            <a:ext cx="3761319" cy="24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843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000" b="1" dirty="0" smtClean="0">
                <a:ln w="19050">
                  <a:noFill/>
                </a:ln>
                <a:latin typeface="+mn-lt"/>
              </a:rPr>
              <a:t>Cad is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don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pháirc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n-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imríonn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Liverpool 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gcluichí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baile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190089"/>
            <a:ext cx="5171611" cy="1944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-309399"/>
            <a:ext cx="3055517" cy="2010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Anfield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279150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ealaíontóir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chruthaigh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pictiúr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: 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578064"/>
          </a:xfrm>
          <a:prstGeom prst="rect">
            <a:avLst/>
          </a:prstGeom>
        </p:spPr>
      </p:pic>
      <p:pic>
        <p:nvPicPr>
          <p:cNvPr id="4098" name="Picture 2" descr="Sunflowers Paintings | Van Gogh Galler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9305" y="2278692"/>
            <a:ext cx="2549938" cy="323672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843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luach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uimhir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Rómhánach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 MMCXXXIX? 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190089"/>
            <a:ext cx="5171611" cy="1944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-309399"/>
            <a:ext cx="3055517" cy="2010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2139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464496" cy="33843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5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an t-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amhránaí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Éireannach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:</a:t>
            </a:r>
            <a:endParaRPr lang="en-IE" sz="5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1026" name="Picture 2" descr="Dermot Kennedy claims 27th week at Irish Albums Number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1" r="12848"/>
          <a:stretch/>
        </p:blipFill>
        <p:spPr bwMode="auto">
          <a:xfrm>
            <a:off x="5220072" y="1717510"/>
            <a:ext cx="3553374" cy="324036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190089"/>
            <a:ext cx="5171611" cy="1944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-309399"/>
            <a:ext cx="3055517" cy="2010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3648" y="5301208"/>
            <a:ext cx="6289402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Dermot Kennedy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744416" cy="33843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628801"/>
            <a:ext cx="3528392" cy="3511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190089"/>
            <a:ext cx="5171611" cy="1944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-309399"/>
            <a:ext cx="3055517" cy="2010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6" y="5301208"/>
            <a:ext cx="4432167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Bronntanais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288031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Céard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é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contae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is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lú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in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Éirinn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190089"/>
            <a:ext cx="5171611" cy="1944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-309399"/>
            <a:ext cx="3055517" cy="2010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An </a:t>
            </a:r>
            <a:r>
              <a:rPr lang="en-IE" sz="6600" b="1" dirty="0" err="1" smtClean="0">
                <a:solidFill>
                  <a:srgbClr val="00B050"/>
                </a:solidFill>
              </a:rPr>
              <a:t>Lú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3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02433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í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príomhchathair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hAstráile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190089"/>
            <a:ext cx="5171611" cy="1944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-309399"/>
            <a:ext cx="3055517" cy="2010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Canberra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07507"/>
            <a:ext cx="8390373" cy="43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220063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t-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ainm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chreatlach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000" b="1" dirty="0" err="1" smtClean="0">
                <a:ln w="19050">
                  <a:noFill/>
                </a:ln>
                <a:latin typeface="+mn-lt"/>
              </a:rPr>
              <a:t>ghaelach</a:t>
            </a:r>
            <a:r>
              <a:rPr lang="es-UY" altLang="en-US" sz="60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0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149080"/>
            <a:ext cx="8020182" cy="18466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solidFill>
                  <a:srgbClr val="00B050"/>
                </a:solidFill>
              </a:rPr>
              <a:t>Jimmy Mc </a:t>
            </a:r>
            <a:r>
              <a:rPr lang="en-IE" sz="6000" b="1" dirty="0" err="1" smtClean="0">
                <a:solidFill>
                  <a:srgbClr val="00B050"/>
                </a:solidFill>
              </a:rPr>
              <a:t>Cracken</a:t>
            </a:r>
            <a:endParaRPr lang="en-IE" sz="6000" b="1" dirty="0" smtClean="0">
              <a:solidFill>
                <a:srgbClr val="00B050"/>
              </a:solidFill>
            </a:endParaRPr>
          </a:p>
          <a:p>
            <a:pPr algn="ctr"/>
            <a:r>
              <a:rPr lang="en-IE" sz="5400" b="1" dirty="0" smtClean="0">
                <a:solidFill>
                  <a:srgbClr val="00B050"/>
                </a:solidFill>
              </a:rPr>
              <a:t>(</a:t>
            </a:r>
            <a:r>
              <a:rPr lang="en-IE" sz="5400" b="1" dirty="0" err="1" smtClean="0">
                <a:solidFill>
                  <a:srgbClr val="00B050"/>
                </a:solidFill>
              </a:rPr>
              <a:t>D’imigh</a:t>
            </a:r>
            <a:r>
              <a:rPr lang="en-IE" sz="5400" b="1" dirty="0" smtClean="0">
                <a:solidFill>
                  <a:srgbClr val="00B050"/>
                </a:solidFill>
              </a:rPr>
              <a:t> </a:t>
            </a:r>
            <a:r>
              <a:rPr lang="en-IE" sz="5400" b="1" dirty="0" err="1" smtClean="0">
                <a:solidFill>
                  <a:srgbClr val="00B050"/>
                </a:solidFill>
              </a:rPr>
              <a:t>mo</a:t>
            </a:r>
            <a:r>
              <a:rPr lang="en-IE" sz="5400" b="1" dirty="0" smtClean="0">
                <a:solidFill>
                  <a:srgbClr val="00B050"/>
                </a:solidFill>
              </a:rPr>
              <a:t> </a:t>
            </a:r>
            <a:r>
              <a:rPr lang="en-IE" sz="5400" b="1" dirty="0" err="1" smtClean="0">
                <a:solidFill>
                  <a:srgbClr val="00B050"/>
                </a:solidFill>
              </a:rPr>
              <a:t>chraiceann</a:t>
            </a:r>
            <a:r>
              <a:rPr lang="en-IE" sz="5400" b="1" dirty="0" smtClean="0">
                <a:solidFill>
                  <a:srgbClr val="00B050"/>
                </a:solidFill>
              </a:rPr>
              <a:t>!!)</a:t>
            </a:r>
            <a:endParaRPr lang="en-IE" sz="54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-387424"/>
            <a:ext cx="3456386" cy="18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2122989"/>
            <a:ext cx="8020182" cy="39703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Y" altLang="en-US" sz="12000" b="1" dirty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Sin an </a:t>
            </a:r>
            <a:r>
              <a:rPr lang="es-UY" altLang="en-US" sz="12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Deireadh</a:t>
            </a:r>
            <a:endParaRPr lang="es-UY" altLang="en-US" sz="12000" b="1" dirty="0">
              <a:ln w="19050">
                <a:solidFill>
                  <a:sysClr val="windowText" lastClr="0000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106" y="-459432"/>
            <a:ext cx="5487041" cy="26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2122989"/>
            <a:ext cx="8020182" cy="39703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Y" altLang="en-US" sz="6600" b="1" dirty="0" err="1">
                <a:solidFill>
                  <a:srgbClr val="003300"/>
                </a:solidFill>
              </a:rPr>
              <a:t>Tá</a:t>
            </a:r>
            <a:r>
              <a:rPr lang="es-UY" altLang="en-US" sz="6600" b="1" dirty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>
                <a:solidFill>
                  <a:srgbClr val="003300"/>
                </a:solidFill>
              </a:rPr>
              <a:t>súil</a:t>
            </a:r>
            <a:r>
              <a:rPr lang="es-UY" altLang="en-US" sz="6600" b="1" dirty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>
                <a:solidFill>
                  <a:srgbClr val="003300"/>
                </a:solidFill>
              </a:rPr>
              <a:t>agam</a:t>
            </a:r>
            <a:r>
              <a:rPr lang="es-UY" altLang="en-US" sz="6600" b="1" dirty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>
                <a:solidFill>
                  <a:srgbClr val="003300"/>
                </a:solidFill>
              </a:rPr>
              <a:t>gur</a:t>
            </a:r>
            <a:r>
              <a:rPr lang="es-UY" altLang="en-US" sz="6600" b="1" dirty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>
                <a:solidFill>
                  <a:srgbClr val="003300"/>
                </a:solidFill>
              </a:rPr>
              <a:t>bhain</a:t>
            </a:r>
            <a:r>
              <a:rPr lang="es-UY" altLang="en-US" sz="6600" b="1" dirty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>
                <a:solidFill>
                  <a:srgbClr val="003300"/>
                </a:solidFill>
              </a:rPr>
              <a:t>sibh</a:t>
            </a:r>
            <a:r>
              <a:rPr lang="es-UY" altLang="en-US" sz="6600" b="1" dirty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>
                <a:solidFill>
                  <a:srgbClr val="003300"/>
                </a:solidFill>
              </a:rPr>
              <a:t>taitneamh</a:t>
            </a:r>
            <a:r>
              <a:rPr lang="es-UY" altLang="en-US" sz="6600" b="1" dirty="0">
                <a:solidFill>
                  <a:srgbClr val="003300"/>
                </a:solidFill>
              </a:rPr>
              <a:t> as na </a:t>
            </a:r>
            <a:r>
              <a:rPr lang="es-UY" altLang="en-US" sz="6600" b="1" dirty="0" err="1">
                <a:solidFill>
                  <a:srgbClr val="003300"/>
                </a:solidFill>
              </a:rPr>
              <a:t>ceisteanna</a:t>
            </a:r>
            <a:r>
              <a:rPr lang="es-UY" altLang="en-US" sz="6600" b="1" dirty="0">
                <a:solidFill>
                  <a:srgbClr val="00330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106" y="-459432"/>
            <a:ext cx="5487041" cy="26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2122989"/>
            <a:ext cx="8020182" cy="39703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Y" altLang="en-US" sz="12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Slán</a:t>
            </a:r>
            <a:r>
              <a:rPr lang="es-UY" altLang="en-US" sz="12000" b="1" dirty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es-UY" altLang="en-US" sz="12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agus</a:t>
            </a:r>
            <a:r>
              <a:rPr lang="es-UY" altLang="en-US" sz="12000" b="1" dirty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es-UY" altLang="en-US" sz="12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beannacht</a:t>
            </a:r>
            <a:endParaRPr lang="es-UY" altLang="en-US" sz="12000" b="1" dirty="0">
              <a:ln w="19050">
                <a:solidFill>
                  <a:sysClr val="windowText" lastClr="0000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106" y="-459432"/>
            <a:ext cx="5487041" cy="26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8"/>
            <a:ext cx="3888432" cy="468051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buachaill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ag ______?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578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806" y="1668119"/>
            <a:ext cx="2695912" cy="42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260648"/>
            <a:ext cx="8424936" cy="612067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UY" altLang="en-US" sz="12000" b="1" dirty="0">
              <a:ln w="19050">
                <a:solidFill>
                  <a:sysClr val="windowText" lastClr="000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33265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u="sng" dirty="0" err="1" smtClean="0">
                <a:ea typeface="HelloLori" panose="02000603000000000000" pitchFamily="2" charset="0"/>
              </a:rPr>
              <a:t>Grianghrafanna</a:t>
            </a:r>
            <a:r>
              <a:rPr lang="en-IE" sz="2400" u="sng" dirty="0" smtClean="0">
                <a:ea typeface="HelloLori" panose="02000603000000000000" pitchFamily="2" charset="0"/>
              </a:rPr>
              <a:t> </a:t>
            </a:r>
            <a:r>
              <a:rPr lang="en-IE" sz="2400" u="sng" dirty="0" err="1" smtClean="0">
                <a:ea typeface="HelloLori" panose="02000603000000000000" pitchFamily="2" charset="0"/>
              </a:rPr>
              <a:t>sa</a:t>
            </a:r>
            <a:r>
              <a:rPr lang="en-IE" sz="2400" u="sng" dirty="0" smtClean="0">
                <a:ea typeface="HelloLori" panose="02000603000000000000" pitchFamily="2" charset="0"/>
              </a:rPr>
              <a:t> </a:t>
            </a:r>
            <a:r>
              <a:rPr lang="en-IE" sz="2400" u="sng" dirty="0" err="1" smtClean="0">
                <a:ea typeface="HelloLori" panose="02000603000000000000" pitchFamily="2" charset="0"/>
              </a:rPr>
              <a:t>Chomhad</a:t>
            </a:r>
            <a:endParaRPr lang="en-IE" sz="2400" u="sng" dirty="0">
              <a:ea typeface="HelloLori" panose="02000603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1631958" cy="10885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82498" y="1268760"/>
            <a:ext cx="367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Connemara, Co. na </a:t>
            </a:r>
            <a:r>
              <a:rPr lang="en-IE" dirty="0" err="1" smtClean="0"/>
              <a:t>Gaillimhe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76872"/>
            <a:ext cx="1631958" cy="10836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82498" y="2634016"/>
            <a:ext cx="367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Skellig</a:t>
            </a:r>
            <a:r>
              <a:rPr lang="en-IE" dirty="0" smtClean="0"/>
              <a:t> Michael, Co. </a:t>
            </a:r>
            <a:r>
              <a:rPr lang="en-IE" dirty="0" err="1" smtClean="0"/>
              <a:t>Ciarraí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73016"/>
            <a:ext cx="1631958" cy="11456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982498" y="3961167"/>
            <a:ext cx="367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Ben </a:t>
            </a:r>
            <a:r>
              <a:rPr lang="en-IE" dirty="0" err="1" smtClean="0"/>
              <a:t>Bulben</a:t>
            </a:r>
            <a:r>
              <a:rPr lang="en-IE" dirty="0" smtClean="0"/>
              <a:t>, Co. </a:t>
            </a:r>
            <a:r>
              <a:rPr lang="en-IE" dirty="0" err="1" smtClean="0"/>
              <a:t>Shligigh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6" y="4941168"/>
            <a:ext cx="1641153" cy="10946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982498" y="5303826"/>
            <a:ext cx="367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Bunratty</a:t>
            </a:r>
            <a:r>
              <a:rPr lang="en-IE" dirty="0" smtClean="0"/>
              <a:t> Castle, Co. an </a:t>
            </a:r>
            <a:r>
              <a:rPr lang="en-IE" dirty="0" err="1" smtClean="0"/>
              <a:t>Chláir</a:t>
            </a:r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4941168"/>
            <a:ext cx="2232248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200" dirty="0" smtClean="0"/>
              <a:t>All images © </a:t>
            </a:r>
            <a:r>
              <a:rPr lang="en-IE" sz="1200" dirty="0"/>
              <a:t>Deposit Photos </a:t>
            </a:r>
            <a:r>
              <a:rPr lang="en-IE" sz="1200" dirty="0">
                <a:hlinkClick r:id="rId8"/>
              </a:rPr>
              <a:t>https://depositphotos.com</a:t>
            </a:r>
            <a:r>
              <a:rPr lang="en-IE" sz="1200" dirty="0" smtClean="0">
                <a:hlinkClick r:id="rId8"/>
              </a:rPr>
              <a:t>/</a:t>
            </a:r>
            <a:endParaRPr lang="en-IE" sz="1200" dirty="0" smtClean="0"/>
          </a:p>
          <a:p>
            <a:pPr algn="ctr"/>
            <a:endParaRPr lang="en-IE" sz="1200" dirty="0"/>
          </a:p>
          <a:p>
            <a:pPr algn="ctr"/>
            <a:endParaRPr lang="en-IE" sz="1200" dirty="0" smtClean="0"/>
          </a:p>
          <a:p>
            <a:pPr algn="ctr"/>
            <a:r>
              <a:rPr lang="en-IE" sz="1200" dirty="0" smtClean="0"/>
              <a:t> </a:t>
            </a:r>
            <a:endParaRPr lang="en-IE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5460321"/>
            <a:ext cx="1835696" cy="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260648"/>
            <a:ext cx="8424936" cy="612067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UY" altLang="en-US" sz="12000" b="1" dirty="0">
              <a:ln w="19050">
                <a:solidFill>
                  <a:sysClr val="windowText" lastClr="000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67" y="1340768"/>
            <a:ext cx="7774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ea typeface="HelloAli" panose="02000603000000000000" pitchFamily="2" charset="0"/>
              </a:rPr>
              <a:t>Thank you for downloading this </a:t>
            </a:r>
            <a:r>
              <a:rPr lang="en-IE" sz="1600" dirty="0" err="1">
                <a:ea typeface="HelloAli" panose="02000603000000000000" pitchFamily="2" charset="0"/>
              </a:rPr>
              <a:t>Seomra</a:t>
            </a:r>
            <a:r>
              <a:rPr lang="en-IE" sz="1600" dirty="0">
                <a:ea typeface="HelloAli" panose="02000603000000000000" pitchFamily="2" charset="0"/>
              </a:rPr>
              <a:t> </a:t>
            </a:r>
            <a:r>
              <a:rPr lang="en-IE" sz="1600" dirty="0" err="1">
                <a:ea typeface="HelloAli" panose="02000603000000000000" pitchFamily="2" charset="0"/>
              </a:rPr>
              <a:t>Ranga</a:t>
            </a:r>
            <a:r>
              <a:rPr lang="en-IE" sz="1600" dirty="0">
                <a:ea typeface="HelloAli" panose="02000603000000000000" pitchFamily="2" charset="0"/>
              </a:rPr>
              <a:t> resource. We hope that you find it practical and useful in your classroom.</a:t>
            </a:r>
          </a:p>
          <a:p>
            <a:r>
              <a:rPr lang="en-IE" sz="1600" dirty="0">
                <a:ea typeface="HelloAli" panose="02000603000000000000" pitchFamily="2" charset="0"/>
              </a:rPr>
              <a:t/>
            </a:r>
            <a:br>
              <a:rPr lang="en-IE" sz="1600" dirty="0">
                <a:ea typeface="HelloAli" panose="02000603000000000000" pitchFamily="2" charset="0"/>
              </a:rPr>
            </a:br>
            <a:r>
              <a:rPr lang="en-IE" sz="1600" dirty="0">
                <a:ea typeface="HelloAli" panose="02000603000000000000" pitchFamily="2" charset="0"/>
              </a:rPr>
              <a:t>Please be aware of the following conditions before using this resource.</a:t>
            </a:r>
          </a:p>
          <a:p>
            <a:endParaRPr lang="en-IE" sz="1600" dirty="0">
              <a:ea typeface="HelloAli" panose="02000603000000000000" pitchFamily="2" charset="0"/>
            </a:endParaRPr>
          </a:p>
          <a:p>
            <a:r>
              <a:rPr lang="en-IE" sz="1600" b="1" u="sng" dirty="0">
                <a:ea typeface="HelloAli" panose="02000603000000000000" pitchFamily="2" charset="0"/>
              </a:rPr>
              <a:t>Please DO:</a:t>
            </a:r>
            <a:br>
              <a:rPr lang="en-IE" sz="1600" b="1" u="sng" dirty="0">
                <a:ea typeface="HelloAli" panose="02000603000000000000" pitchFamily="2" charset="0"/>
              </a:rPr>
            </a:br>
            <a:r>
              <a:rPr lang="en-IE" sz="1600" dirty="0">
                <a:ea typeface="HelloAli" panose="02000603000000000000" pitchFamily="2" charset="0"/>
              </a:rPr>
              <a:t>* Print and copy this resource so that you can use it with your pupils.</a:t>
            </a:r>
          </a:p>
          <a:p>
            <a:r>
              <a:rPr lang="en-IE" sz="1600" dirty="0">
                <a:ea typeface="HelloAli" panose="02000603000000000000" pitchFamily="2" charset="0"/>
              </a:rPr>
              <a:t>* Make this resource available to your pupils in a private enclosed online space </a:t>
            </a:r>
            <a:r>
              <a:rPr lang="en-IE" sz="1600" dirty="0" err="1">
                <a:ea typeface="HelloAli" panose="02000603000000000000" pitchFamily="2" charset="0"/>
              </a:rPr>
              <a:t>eg</a:t>
            </a:r>
            <a:r>
              <a:rPr lang="en-IE" sz="1600" dirty="0">
                <a:ea typeface="HelloAli" panose="02000603000000000000" pitchFamily="2" charset="0"/>
              </a:rPr>
              <a:t>. Google Classroom, Seesaw, </a:t>
            </a:r>
            <a:r>
              <a:rPr lang="en-IE" sz="1600" dirty="0" err="1">
                <a:ea typeface="HelloAli" panose="02000603000000000000" pitchFamily="2" charset="0"/>
              </a:rPr>
              <a:t>Edublogs</a:t>
            </a:r>
            <a:r>
              <a:rPr lang="en-IE" sz="1600" dirty="0">
                <a:ea typeface="HelloAli" panose="02000603000000000000" pitchFamily="2" charset="0"/>
              </a:rPr>
              <a:t> etc.</a:t>
            </a:r>
            <a:br>
              <a:rPr lang="en-IE" sz="1600" dirty="0">
                <a:ea typeface="HelloAli" panose="02000603000000000000" pitchFamily="2" charset="0"/>
              </a:rPr>
            </a:br>
            <a:r>
              <a:rPr lang="en-IE" sz="1600" dirty="0">
                <a:ea typeface="HelloAli" panose="02000603000000000000" pitchFamily="2" charset="0"/>
              </a:rPr>
              <a:t>* Tell others if you have found it useful.</a:t>
            </a:r>
            <a:br>
              <a:rPr lang="en-IE" sz="1600" dirty="0">
                <a:ea typeface="HelloAli" panose="02000603000000000000" pitchFamily="2" charset="0"/>
              </a:rPr>
            </a:br>
            <a:endParaRPr lang="en-IE" sz="1600" dirty="0">
              <a:ea typeface="HelloAli" panose="02000603000000000000" pitchFamily="2" charset="0"/>
            </a:endParaRPr>
          </a:p>
          <a:p>
            <a:r>
              <a:rPr lang="en-IE" sz="1600" b="1" u="sng" dirty="0">
                <a:ea typeface="HelloAli" panose="02000603000000000000" pitchFamily="2" charset="0"/>
              </a:rPr>
              <a:t>Please DO NOT:</a:t>
            </a:r>
            <a:br>
              <a:rPr lang="en-IE" sz="1600" b="1" u="sng" dirty="0">
                <a:ea typeface="HelloAli" panose="02000603000000000000" pitchFamily="2" charset="0"/>
              </a:rPr>
            </a:br>
            <a:r>
              <a:rPr lang="en-IE" sz="1600" dirty="0">
                <a:ea typeface="HelloAli" panose="02000603000000000000" pitchFamily="2" charset="0"/>
              </a:rPr>
              <a:t>* Copy or share this resource (in part or whole) with others who have not joined our website. By becoming a member for themselves, they will help the site develop into the future.</a:t>
            </a:r>
          </a:p>
          <a:p>
            <a:r>
              <a:rPr lang="en-IE" sz="1600" dirty="0">
                <a:ea typeface="HelloAli" panose="02000603000000000000" pitchFamily="2" charset="0"/>
              </a:rPr>
              <a:t>* Make this resource available on your school website for anyone to download.</a:t>
            </a:r>
          </a:p>
          <a:p>
            <a:endParaRPr lang="en-IE" sz="1600" dirty="0"/>
          </a:p>
          <a:p>
            <a:r>
              <a:rPr lang="en-IE" sz="1600" dirty="0">
                <a:ea typeface="HelloAli" panose="02000603000000000000" pitchFamily="2" charset="0"/>
              </a:rPr>
              <a:t>Kind regards, </a:t>
            </a:r>
            <a:r>
              <a:rPr lang="en-IE" sz="1600" dirty="0" err="1">
                <a:ea typeface="HelloAli" panose="02000603000000000000" pitchFamily="2" charset="0"/>
              </a:rPr>
              <a:t>Seomra</a:t>
            </a:r>
            <a:r>
              <a:rPr lang="en-IE" sz="1600" dirty="0">
                <a:ea typeface="HelloAli" panose="02000603000000000000" pitchFamily="2" charset="0"/>
              </a:rPr>
              <a:t> </a:t>
            </a:r>
            <a:r>
              <a:rPr lang="en-IE" sz="1600" dirty="0" err="1" smtClean="0">
                <a:ea typeface="HelloAli" panose="02000603000000000000" pitchFamily="2" charset="0"/>
              </a:rPr>
              <a:t>Ranga</a:t>
            </a:r>
            <a:endParaRPr lang="en-IE" sz="1600" dirty="0">
              <a:ea typeface="HelloAli" panose="020006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6905" y="678719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u="sng" dirty="0">
                <a:ea typeface="HelloLori" panose="02000603000000000000" pitchFamily="2" charset="0"/>
              </a:rPr>
              <a:t>For Your Information</a:t>
            </a:r>
          </a:p>
        </p:txBody>
      </p:sp>
    </p:spTree>
    <p:extLst>
      <p:ext uri="{BB962C8B-B14F-4D97-AF65-F5344CB8AC3E}">
        <p14:creationId xmlns:p14="http://schemas.microsoft.com/office/powerpoint/2010/main" val="5648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95536" y="332656"/>
            <a:ext cx="8424936" cy="59766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19672" y="983303"/>
            <a:ext cx="619268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err="1" smtClean="0">
                <a:ln w="19050">
                  <a:noFill/>
                </a:ln>
              </a:rPr>
              <a:t>Úsáidtear</a:t>
            </a:r>
            <a:r>
              <a:rPr lang="en-IE" sz="2800" b="1" dirty="0" smtClean="0">
                <a:ln w="19050">
                  <a:noFill/>
                </a:ln>
              </a:rPr>
              <a:t> </a:t>
            </a:r>
            <a:r>
              <a:rPr lang="en-IE" sz="2800" b="1" dirty="0" err="1" smtClean="0">
                <a:ln w="19050">
                  <a:noFill/>
                </a:ln>
              </a:rPr>
              <a:t>íomhánna</a:t>
            </a:r>
            <a:r>
              <a:rPr lang="en-IE" sz="2800" b="1" dirty="0" smtClean="0">
                <a:ln w="19050">
                  <a:noFill/>
                </a:ln>
              </a:rPr>
              <a:t> </a:t>
            </a:r>
            <a:r>
              <a:rPr lang="en-IE" sz="2800" b="1" dirty="0" err="1" smtClean="0">
                <a:ln w="19050">
                  <a:noFill/>
                </a:ln>
              </a:rPr>
              <a:t>sa</a:t>
            </a:r>
            <a:r>
              <a:rPr lang="en-IE" sz="2800" b="1" dirty="0" smtClean="0">
                <a:ln w="19050">
                  <a:noFill/>
                </a:ln>
              </a:rPr>
              <a:t> </a:t>
            </a:r>
            <a:r>
              <a:rPr lang="en-IE" sz="2800" b="1" dirty="0" err="1" smtClean="0">
                <a:ln w="19050">
                  <a:noFill/>
                </a:ln>
              </a:rPr>
              <a:t>chomad</a:t>
            </a:r>
            <a:r>
              <a:rPr lang="en-IE" sz="2800" b="1" dirty="0" smtClean="0">
                <a:ln w="19050">
                  <a:noFill/>
                </a:ln>
              </a:rPr>
              <a:t> </a:t>
            </a:r>
            <a:r>
              <a:rPr lang="en-IE" sz="2800" b="1" dirty="0" err="1" smtClean="0">
                <a:ln w="19050">
                  <a:noFill/>
                </a:ln>
              </a:rPr>
              <a:t>seo</a:t>
            </a:r>
            <a:r>
              <a:rPr lang="en-IE" sz="2800" b="1" dirty="0" smtClean="0">
                <a:ln w="19050">
                  <a:noFill/>
                </a:ln>
              </a:rPr>
              <a:t> ó:</a:t>
            </a:r>
            <a:endParaRPr lang="en-IE" sz="2800" b="1" dirty="0">
              <a:ln w="19050">
                <a:noFill/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5714" y="1781547"/>
            <a:ext cx="234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hlinkClick r:id="rId4"/>
              </a:rPr>
              <a:t>https://www.teacherspayteachers.com/Store/Creating4-The-Classroom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56992" y="5449358"/>
            <a:ext cx="2246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hlinkClick r:id="rId5"/>
              </a:rPr>
              <a:t>https://depositphotos.com/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96" y="5419676"/>
            <a:ext cx="1835696" cy="3671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5714" y="2899396"/>
            <a:ext cx="234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7"/>
              </a:rPr>
              <a:t>https://</a:t>
            </a:r>
            <a:r>
              <a:rPr lang="en-IE" sz="1400" dirty="0" smtClean="0">
                <a:hlinkClick r:id="rId7"/>
              </a:rPr>
              <a:t>www.teacherspayteachers.com/Store/P4-Clips-Trioriginals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265714" y="3979516"/>
            <a:ext cx="234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8"/>
              </a:rPr>
              <a:t>https://</a:t>
            </a:r>
            <a:r>
              <a:rPr lang="en-IE" sz="1400" dirty="0" smtClean="0">
                <a:hlinkClick r:id="rId8"/>
              </a:rPr>
              <a:t>www.teacherspayteachers.com/Store/Zip-a-dee-doo-dah-Designs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97" y="4841037"/>
            <a:ext cx="1572133" cy="3586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72780" y="4841036"/>
            <a:ext cx="210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hlinkClick r:id="rId10"/>
              </a:rPr>
              <a:t>https://www.textgiraffe.com</a:t>
            </a:r>
            <a:r>
              <a:rPr lang="en-IE" sz="1200" dirty="0" smtClean="0">
                <a:hlinkClick r:id="rId10"/>
              </a:rPr>
              <a:t>/</a:t>
            </a:r>
            <a:r>
              <a:rPr lang="en-IE" sz="1200" dirty="0" smtClean="0"/>
              <a:t> </a:t>
            </a:r>
            <a:endParaRPr lang="en-IE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78" y="1720408"/>
            <a:ext cx="744712" cy="7443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97" y="2702381"/>
            <a:ext cx="967411" cy="9172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96" y="3804360"/>
            <a:ext cx="698376" cy="698376"/>
          </a:xfrm>
          <a:prstGeom prst="rect">
            <a:avLst/>
          </a:prstGeom>
        </p:spPr>
      </p:pic>
      <p:pic>
        <p:nvPicPr>
          <p:cNvPr id="22" name="Picture 2" descr="Photo Clipz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682826"/>
            <a:ext cx="936104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40152" y="1781547"/>
            <a:ext cx="234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15"/>
              </a:rPr>
              <a:t>https://</a:t>
            </a:r>
            <a:r>
              <a:rPr lang="en-IE" sz="1400" dirty="0" smtClean="0">
                <a:hlinkClick r:id="rId15"/>
              </a:rPr>
              <a:t>www.teacherspayteachers.com/Store/Photo-Clipz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103" y="2849125"/>
            <a:ext cx="838033" cy="8392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40152" y="2899396"/>
            <a:ext cx="234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17"/>
              </a:rPr>
              <a:t>https://</a:t>
            </a:r>
            <a:r>
              <a:rPr lang="en-IE" sz="1400" dirty="0" smtClean="0">
                <a:hlinkClick r:id="rId17"/>
              </a:rPr>
              <a:t>www.teacherspayteachers.com/Store/Educlips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865" y="3914594"/>
            <a:ext cx="868508" cy="8685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64290" y="4087238"/>
            <a:ext cx="234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19"/>
              </a:rPr>
              <a:t>https://</a:t>
            </a:r>
            <a:r>
              <a:rPr lang="en-IE" sz="1400" dirty="0" smtClean="0">
                <a:hlinkClick r:id="rId19"/>
              </a:rPr>
              <a:t>www.teacherspayteachers.com/Store/Whimsy-Clips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47" y="4935952"/>
            <a:ext cx="855487" cy="8515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964290" y="5020382"/>
            <a:ext cx="234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21"/>
              </a:rPr>
              <a:t>https://</a:t>
            </a:r>
            <a:r>
              <a:rPr lang="en-IE" sz="1400" dirty="0" smtClean="0">
                <a:hlinkClick r:id="rId21"/>
              </a:rPr>
              <a:t>www.teacherspayteachers.com/Store/Krista-Wallden-Creative-Clips</a:t>
            </a:r>
            <a:r>
              <a:rPr lang="en-IE" sz="1400" dirty="0" smtClean="0"/>
              <a:t> 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35029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Críochnaigh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seanfhocal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 “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Aithníonn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ciaróg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….”.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5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I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mbogha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báistí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dath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thosaíonn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le “B”?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5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41986" y="1916832"/>
            <a:ext cx="7992888" cy="413305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UY" altLang="en-US" sz="6600" b="1" dirty="0" err="1" smtClean="0">
                <a:solidFill>
                  <a:srgbClr val="003300"/>
                </a:solidFill>
              </a:rPr>
              <a:t>Scríobh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uimhir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d’fhoireann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gach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bileog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freagartha</a:t>
            </a:r>
            <a:endParaRPr lang="es-UY" altLang="en-US" sz="6600" b="1" dirty="0" smtClean="0">
              <a:solidFill>
                <a:srgbClr val="003300"/>
              </a:solidFill>
            </a:endParaRPr>
          </a:p>
          <a:p>
            <a:pPr algn="just"/>
            <a:r>
              <a:rPr lang="es-UY" altLang="en-US" sz="6600" b="1" dirty="0" err="1" smtClean="0">
                <a:solidFill>
                  <a:srgbClr val="003300"/>
                </a:solidFill>
              </a:rPr>
              <a:t>Scríobh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uimhir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gach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babhta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1-8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gach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bileog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freagartha</a:t>
            </a:r>
            <a:endParaRPr lang="es-UY" altLang="en-US" sz="6600" b="1" dirty="0" smtClean="0">
              <a:solidFill>
                <a:srgbClr val="003300"/>
              </a:solidFill>
            </a:endParaRPr>
          </a:p>
          <a:p>
            <a:pPr algn="just"/>
            <a:r>
              <a:rPr lang="es-UY" altLang="en-US" sz="6600" b="1" dirty="0" err="1" smtClean="0">
                <a:solidFill>
                  <a:srgbClr val="003300"/>
                </a:solidFill>
              </a:rPr>
              <a:t>Déan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iarracht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freagraí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scríobh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as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Gaeilge</a:t>
            </a:r>
            <a:endParaRPr lang="es-UY" altLang="en-US" sz="6600" b="1" dirty="0" smtClean="0">
              <a:solidFill>
                <a:srgbClr val="003300"/>
              </a:solidFill>
            </a:endParaRPr>
          </a:p>
          <a:p>
            <a:pPr algn="just"/>
            <a:r>
              <a:rPr lang="es-UY" altLang="en-US" sz="6600" b="1" dirty="0" err="1" smtClean="0">
                <a:solidFill>
                  <a:srgbClr val="003300"/>
                </a:solidFill>
              </a:rPr>
              <a:t>Ná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scread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amach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freagraí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–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bígí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ciúin</a:t>
            </a:r>
            <a:endParaRPr lang="es-UY" altLang="en-US" sz="6600" b="1" dirty="0" smtClean="0">
              <a:solidFill>
                <a:srgbClr val="0033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UY" altLang="en-US" sz="12600" b="1" dirty="0" err="1" smtClean="0">
                <a:solidFill>
                  <a:srgbClr val="003300"/>
                </a:solidFill>
              </a:rPr>
              <a:t>Bainigí</a:t>
            </a:r>
            <a:r>
              <a:rPr lang="es-UY" altLang="en-US" sz="12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12600" b="1" dirty="0" err="1" smtClean="0">
                <a:solidFill>
                  <a:srgbClr val="003300"/>
                </a:solidFill>
              </a:rPr>
              <a:t>taitneamh</a:t>
            </a:r>
            <a:r>
              <a:rPr lang="es-UY" altLang="en-US" sz="12600" b="1" dirty="0" smtClean="0">
                <a:solidFill>
                  <a:srgbClr val="003300"/>
                </a:solidFill>
              </a:rPr>
              <a:t> as!</a:t>
            </a:r>
            <a:endParaRPr lang="es-UY" altLang="en-US" sz="12600" b="1" dirty="0">
              <a:solidFill>
                <a:srgbClr val="0033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281" y="-315416"/>
            <a:ext cx="3852680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824536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hé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Uachtarán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Stáit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Aontaithe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? (USA)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454" y="-512847"/>
            <a:ext cx="4176464" cy="2578064"/>
          </a:xfrm>
          <a:prstGeom prst="rect">
            <a:avLst/>
          </a:prstGeom>
        </p:spPr>
      </p:pic>
      <p:pic>
        <p:nvPicPr>
          <p:cNvPr id="3074" name="Picture 2" descr="Joe Biden: Age, Presidency, Family - HISTOR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382316"/>
            <a:ext cx="3029474" cy="302947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1" y="2656633"/>
            <a:ext cx="7822489" cy="39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>
                <a:ln w="19050">
                  <a:noFill/>
                </a:ln>
                <a:latin typeface="+mn-lt"/>
              </a:rPr>
              <a:t>Cé</a:t>
            </a:r>
            <a:r>
              <a:rPr lang="es-UY" altLang="en-US" sz="66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>
                <a:ln w="19050">
                  <a:noFill/>
                </a:ln>
                <a:latin typeface="+mn-lt"/>
              </a:rPr>
              <a:t>mhéad</a:t>
            </a:r>
            <a:r>
              <a:rPr lang="es-UY" altLang="en-US" sz="66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>
                <a:ln w="19050">
                  <a:noFill/>
                </a:ln>
                <a:latin typeface="+mn-lt"/>
              </a:rPr>
              <a:t>duine</a:t>
            </a:r>
            <a:r>
              <a:rPr lang="es-UY" altLang="en-US" sz="6600" b="1" dirty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>
                <a:ln w="19050">
                  <a:noFill/>
                </a:ln>
                <a:latin typeface="+mn-lt"/>
              </a:rPr>
              <a:t>bhíonn</a:t>
            </a:r>
            <a:r>
              <a:rPr lang="es-UY" altLang="en-US" sz="6600" b="1" dirty="0">
                <a:ln w="19050">
                  <a:noFill/>
                </a:ln>
                <a:latin typeface="+mn-lt"/>
              </a:rPr>
              <a:t> i </a:t>
            </a:r>
            <a:r>
              <a:rPr lang="es-UY" altLang="en-US" sz="6600" b="1" dirty="0" err="1">
                <a:ln w="19050">
                  <a:noFill/>
                </a:ln>
                <a:latin typeface="+mn-lt"/>
              </a:rPr>
              <a:t>mbriogáid</a:t>
            </a:r>
            <a:r>
              <a:rPr lang="es-UY" altLang="en-US" sz="6600" b="1" dirty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>
                <a:ln w="19050">
                  <a:noFill/>
                </a:ln>
                <a:latin typeface="+mn-lt"/>
              </a:rPr>
              <a:t>dóiteáin</a:t>
            </a:r>
            <a:r>
              <a:rPr lang="es-UY" altLang="en-US" sz="6600" b="1" dirty="0">
                <a:ln w="19050">
                  <a:noFill/>
                </a:ln>
                <a:latin typeface="+mn-lt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5301208"/>
            <a:ext cx="7776864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Naonúr</a:t>
            </a:r>
            <a:r>
              <a:rPr lang="en-IE" sz="6600" b="1" dirty="0" smtClean="0">
                <a:solidFill>
                  <a:srgbClr val="00B050"/>
                </a:solidFill>
              </a:rPr>
              <a:t>! </a:t>
            </a:r>
            <a:r>
              <a:rPr lang="en-IE" sz="6600" b="1" dirty="0" err="1" smtClean="0">
                <a:solidFill>
                  <a:srgbClr val="00B050"/>
                </a:solidFill>
              </a:rPr>
              <a:t>Naonúr</a:t>
            </a:r>
            <a:r>
              <a:rPr lang="en-IE" sz="6600" b="1" dirty="0" smtClean="0">
                <a:solidFill>
                  <a:srgbClr val="00B050"/>
                </a:solidFill>
              </a:rPr>
              <a:t>!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7" y="-373267"/>
            <a:ext cx="3456384" cy="174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842" y="1340768"/>
            <a:ext cx="4381288" cy="2826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686" y="2823036"/>
            <a:ext cx="4086881" cy="26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1683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thagann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tar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éis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Déardaoin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72" y="-387424"/>
            <a:ext cx="3579896" cy="2309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776" y="-465112"/>
            <a:ext cx="3510608" cy="2309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An </a:t>
            </a:r>
            <a:r>
              <a:rPr lang="en-IE" sz="6600" b="1" dirty="0" err="1" smtClean="0">
                <a:solidFill>
                  <a:srgbClr val="00B050"/>
                </a:solidFill>
              </a:rPr>
              <a:t>Aoine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520" y="1700809"/>
            <a:ext cx="4752528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t-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amhránaí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1028" name="Picture 4" descr="Adele &amp;amp;#39;poised to return to Caesar&amp;amp;#39;s Palace this summer for rescheduled  Vegas dates&amp;amp;#39; - Irish Mirror Onl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9" r="7208"/>
          <a:stretch/>
        </p:blipFill>
        <p:spPr bwMode="auto">
          <a:xfrm>
            <a:off x="5272071" y="1867005"/>
            <a:ext cx="3630754" cy="2907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72" y="-387424"/>
            <a:ext cx="3579896" cy="2309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776" y="-465112"/>
            <a:ext cx="3510608" cy="2309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Adele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5256584" cy="35283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drumadóir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‘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sna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“Muppets”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2050" name="Picture 2" descr="Animal Shares Some Deep Thinking | Muppet Thought of the Week by The Muppets  - YouTub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36" r="22405"/>
          <a:stretch/>
        </p:blipFill>
        <p:spPr bwMode="auto">
          <a:xfrm>
            <a:off x="5796136" y="1700809"/>
            <a:ext cx="305848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72" y="-387424"/>
            <a:ext cx="3579896" cy="2309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776" y="-465112"/>
            <a:ext cx="3510608" cy="2309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Ainmhí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5" y="1700809"/>
            <a:ext cx="4010091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í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844498"/>
            <a:ext cx="3404782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72" y="-387424"/>
            <a:ext cx="3579896" cy="2309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776" y="-465112"/>
            <a:ext cx="3510608" cy="2309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Seamróg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2403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acu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as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ionad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: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peann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rialóir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capall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marcóir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peann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luaidhe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?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72" y="-387424"/>
            <a:ext cx="3579896" cy="2309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776" y="-465112"/>
            <a:ext cx="3510608" cy="2309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6" y="5301208"/>
            <a:ext cx="4144135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Capall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Canann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Elton John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agus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_____an t-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amhrán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“Cold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Cold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Heart”.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72" y="-387424"/>
            <a:ext cx="3579896" cy="2309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776" y="-465112"/>
            <a:ext cx="3510608" cy="2309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Dua</a:t>
            </a:r>
            <a:r>
              <a:rPr lang="en-IE" sz="6600" b="1" dirty="0" smtClean="0">
                <a:solidFill>
                  <a:srgbClr val="00B050"/>
                </a:solidFill>
              </a:rPr>
              <a:t> </a:t>
            </a:r>
            <a:r>
              <a:rPr lang="en-IE" sz="6600" b="1" dirty="0" err="1" smtClean="0">
                <a:solidFill>
                  <a:srgbClr val="00B050"/>
                </a:solidFill>
              </a:rPr>
              <a:t>Lipa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281" y="-315416"/>
            <a:ext cx="3852680" cy="24384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2122989"/>
            <a:ext cx="8020182" cy="39703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96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Bígí</a:t>
            </a:r>
            <a:r>
              <a:rPr lang="en-IE" sz="9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en-IE" sz="96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réidh</a:t>
            </a:r>
            <a:endParaRPr lang="en-IE" sz="9600" b="1" dirty="0">
              <a:ln w="19050">
                <a:solidFill>
                  <a:sysClr val="windowText" lastClr="000000"/>
                </a:solidFill>
              </a:ln>
              <a:solidFill>
                <a:srgbClr val="008000"/>
              </a:solidFill>
            </a:endParaRPr>
          </a:p>
          <a:p>
            <a:r>
              <a:rPr lang="en-IE" sz="96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anois</a:t>
            </a:r>
            <a:r>
              <a:rPr lang="en-IE" sz="9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…..</a:t>
            </a:r>
            <a:endParaRPr lang="en-IE" sz="9600" b="1" dirty="0">
              <a:ln w="19050">
                <a:solidFill>
                  <a:sysClr val="windowText" lastClr="000000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1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0" y="2392426"/>
            <a:ext cx="8021691" cy="41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Cad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thagann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ort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má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itheann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tú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maisiúcháin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Nollag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1584" y="5301208"/>
            <a:ext cx="468052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Tinsilitis</a:t>
            </a:r>
            <a:r>
              <a:rPr lang="en-IE" sz="6600" b="1" dirty="0" smtClean="0">
                <a:solidFill>
                  <a:srgbClr val="00B050"/>
                </a:solidFill>
              </a:rPr>
              <a:t>!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375082"/>
            <a:ext cx="3476112" cy="17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686865"/>
            <a:ext cx="5610940" cy="35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thagann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roimh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Iúil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28" y="-459432"/>
            <a:ext cx="3982797" cy="25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err="1">
                <a:ln w="19050">
                  <a:noFill/>
                </a:ln>
              </a:rPr>
              <a:t>Cé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mhéad</a:t>
            </a:r>
            <a:r>
              <a:rPr lang="en-IE" sz="6600" b="1" dirty="0">
                <a:ln w="19050">
                  <a:noFill/>
                </a:ln>
              </a:rPr>
              <a:t> cos </a:t>
            </a:r>
            <a:r>
              <a:rPr lang="en-IE" sz="6600" b="1" dirty="0" err="1">
                <a:ln w="19050">
                  <a:noFill/>
                </a:ln>
              </a:rPr>
              <a:t>atá</a:t>
            </a:r>
            <a:r>
              <a:rPr lang="en-IE" sz="6600" b="1" dirty="0">
                <a:ln w="19050">
                  <a:noFill/>
                </a:ln>
              </a:rPr>
              <a:t> ag </a:t>
            </a:r>
            <a:r>
              <a:rPr lang="en-IE" sz="6600" b="1" dirty="0" err="1">
                <a:ln w="19050">
                  <a:noFill/>
                </a:ln>
              </a:rPr>
              <a:t>damhán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alla</a:t>
            </a:r>
            <a:r>
              <a:rPr lang="en-IE" sz="6600" b="1" dirty="0">
                <a:ln w="19050">
                  <a:noFill/>
                </a:ln>
              </a:rPr>
              <a:t>?</a:t>
            </a:r>
          </a:p>
          <a:p>
            <a:pPr algn="l"/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28" y="-459432"/>
            <a:ext cx="3982797" cy="25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Tá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mé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chónaí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bPáras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.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Labhraím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Fraincís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.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tír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bhfuil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mé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28" y="-459432"/>
            <a:ext cx="3982797" cy="25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9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0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smtClean="0">
                <a:ln w="19050">
                  <a:noFill/>
                </a:ln>
                <a:latin typeface="+mn-lt"/>
              </a:rPr>
              <a:t>Ceist 4:</a:t>
            </a:r>
          </a:p>
          <a:p>
            <a:pPr algn="l"/>
            <a:r>
              <a:rPr lang="en-IE" sz="6000" b="1" dirty="0" smtClean="0">
                <a:ln w="19050">
                  <a:noFill/>
                </a:ln>
                <a:latin typeface="+mn-lt"/>
              </a:rPr>
              <a:t>Ainmnigh an t-ainmhí seo: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28" y="-459432"/>
            <a:ext cx="3982797" cy="250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33" y="2502056"/>
            <a:ext cx="4100310" cy="27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Deacair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–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Éasca</a:t>
            </a:r>
            <a:endParaRPr lang="en-IE" sz="6600" b="1" dirty="0" smtClean="0">
              <a:ln w="19050">
                <a:noFill/>
              </a:ln>
              <a:latin typeface="+mn-lt"/>
            </a:endParaRP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Bocht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–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Saibhir</a:t>
            </a:r>
            <a:endParaRPr lang="en-IE" sz="6600" b="1" dirty="0" smtClean="0">
              <a:ln w="19050">
                <a:noFill/>
              </a:ln>
              <a:latin typeface="+mn-lt"/>
            </a:endParaRP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Gearr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- 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28" y="-459432"/>
            <a:ext cx="3982797" cy="25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áit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teach 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chuireann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tú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bainne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–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cuisneoir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nó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cithfholcadán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28" y="-459432"/>
            <a:ext cx="3982797" cy="25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4" y="2614274"/>
            <a:ext cx="812682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281" y="-315416"/>
            <a:ext cx="3852680" cy="24384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2122989"/>
            <a:ext cx="8020182" cy="39703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1000" b="1" dirty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Go n-</a:t>
            </a:r>
            <a:r>
              <a:rPr lang="en-IE" sz="11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éirí</a:t>
            </a:r>
            <a:r>
              <a:rPr lang="en-IE" sz="11000" b="1" dirty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an t-</a:t>
            </a:r>
            <a:r>
              <a:rPr lang="en-IE" sz="11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ádh</a:t>
            </a:r>
            <a:r>
              <a:rPr lang="en-IE" sz="11000" b="1" dirty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en-IE" sz="11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libh</a:t>
            </a:r>
            <a:r>
              <a:rPr lang="en-IE" sz="11000" b="1" dirty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82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t-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ainm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duine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oibríonn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in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Oifig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Scoile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8958" y="4724610"/>
            <a:ext cx="5713338" cy="18466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Ann Rooney</a:t>
            </a:r>
            <a:r>
              <a:rPr lang="en-IE" sz="6600" b="1" dirty="0" smtClean="0">
                <a:solidFill>
                  <a:srgbClr val="00B050"/>
                </a:solidFill>
              </a:rPr>
              <a:t>!</a:t>
            </a:r>
          </a:p>
          <a:p>
            <a:pPr algn="ctr"/>
            <a:r>
              <a:rPr lang="en-IE" sz="4800" b="1" dirty="0" smtClean="0">
                <a:solidFill>
                  <a:srgbClr val="00B050"/>
                </a:solidFill>
              </a:rPr>
              <a:t>(An </a:t>
            </a:r>
            <a:r>
              <a:rPr lang="en-IE" sz="4800" b="1" dirty="0" err="1" smtClean="0">
                <a:solidFill>
                  <a:srgbClr val="00B050"/>
                </a:solidFill>
              </a:rPr>
              <a:t>rúnaí</a:t>
            </a:r>
            <a:r>
              <a:rPr lang="en-IE" sz="4800" b="1" dirty="0" smtClean="0">
                <a:solidFill>
                  <a:srgbClr val="00B050"/>
                </a:solidFill>
              </a:rPr>
              <a:t>)</a:t>
            </a:r>
            <a:endParaRPr lang="en-IE" sz="48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387423"/>
            <a:ext cx="3600400" cy="18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88"/>
            <a:ext cx="3083329" cy="6260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5" y="1268760"/>
            <a:ext cx="4917673" cy="3035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03479"/>
            <a:ext cx="4174428" cy="27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baile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raibh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scéal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“Pied Piper” suite.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01" y="-315416"/>
            <a:ext cx="3834939" cy="2367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Hamelin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279150" cy="36003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5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ealaíontóir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chruthaigh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pictiúr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: </a:t>
            </a:r>
            <a:endParaRPr lang="en-IE" sz="5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4098" name="Picture 2" descr="Sunflowers Paintings | Van Gogh Galler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9305" y="1882647"/>
            <a:ext cx="2549938" cy="323672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01" y="-315416"/>
            <a:ext cx="3834939" cy="2367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631" y="5383939"/>
            <a:ext cx="6999611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solidFill>
                  <a:srgbClr val="00B050"/>
                </a:solidFill>
              </a:rPr>
              <a:t>Vincent Van Gogh</a:t>
            </a:r>
            <a:endParaRPr lang="en-IE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680520" cy="32403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Tá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buachaill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ag ______?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656354"/>
            <a:ext cx="2082283" cy="327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01" y="-315416"/>
            <a:ext cx="3834939" cy="2367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4193786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Ag </a:t>
            </a:r>
            <a:r>
              <a:rPr lang="en-IE" sz="6600" b="1" dirty="0" err="1" smtClean="0">
                <a:solidFill>
                  <a:srgbClr val="00B050"/>
                </a:solidFill>
              </a:rPr>
              <a:t>Canadh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Críochnaigh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seanfhocal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 “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Aithníonn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ciaróg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….”.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01" y="-315416"/>
            <a:ext cx="3834939" cy="2367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6" y="5301208"/>
            <a:ext cx="4432167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Ciaróg</a:t>
            </a:r>
            <a:r>
              <a:rPr lang="en-IE" sz="6600" b="1" dirty="0" smtClean="0">
                <a:solidFill>
                  <a:srgbClr val="00B050"/>
                </a:solidFill>
              </a:rPr>
              <a:t> </a:t>
            </a:r>
            <a:r>
              <a:rPr lang="en-IE" sz="6600" b="1" dirty="0" err="1" smtClean="0">
                <a:solidFill>
                  <a:srgbClr val="00B050"/>
                </a:solidFill>
              </a:rPr>
              <a:t>Eile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6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45638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I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mbogha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báistí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dath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thosaíonn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le “B”?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01" y="-315416"/>
            <a:ext cx="3834939" cy="2367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Buí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824536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50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hé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Uachtarán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Stáit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Aontaithe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? (USA)</a:t>
            </a:r>
            <a:endParaRPr lang="en-IE" sz="5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3074" name="Picture 2" descr="Joe Biden: Age, Presidency, Family - HISTOR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655" y="1806251"/>
            <a:ext cx="3029474" cy="302947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01" y="-315416"/>
            <a:ext cx="3834939" cy="2367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Joe Biden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2" y="2387002"/>
            <a:ext cx="7992888" cy="407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1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Gaeilge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“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igloo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”?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410" y="4736911"/>
            <a:ext cx="4968552" cy="18466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Choc Ice</a:t>
            </a:r>
            <a:r>
              <a:rPr lang="en-IE" sz="6600" b="1" dirty="0" smtClean="0">
                <a:solidFill>
                  <a:srgbClr val="00B050"/>
                </a:solidFill>
              </a:rPr>
              <a:t>!</a:t>
            </a:r>
          </a:p>
          <a:p>
            <a:pPr algn="ctr"/>
            <a:r>
              <a:rPr lang="en-IE" sz="4800" b="1" dirty="0" smtClean="0">
                <a:solidFill>
                  <a:srgbClr val="00B050"/>
                </a:solidFill>
              </a:rPr>
              <a:t>(Teach ice)</a:t>
            </a:r>
            <a:endParaRPr lang="en-IE" sz="48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15415"/>
            <a:ext cx="3384376" cy="17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484784"/>
            <a:ext cx="5544616" cy="3577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88"/>
            <a:ext cx="3083329" cy="6260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484784"/>
            <a:ext cx="5563316" cy="345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smtClean="0">
                <a:ln w="19050">
                  <a:noFill/>
                </a:ln>
                <a:latin typeface="+mn-lt"/>
              </a:rPr>
              <a:t>Ceist 1: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Orm, ort, air, ____, orainn, oraibh, orthu.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15" y="-315416"/>
            <a:ext cx="3816424" cy="23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bia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is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fearr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le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luchóga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–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prátaí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cáis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pancóga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15" y="-315416"/>
            <a:ext cx="3816424" cy="23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1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scannán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15" y="-315416"/>
            <a:ext cx="3816424" cy="2370450"/>
          </a:xfrm>
          <a:prstGeom prst="rect">
            <a:avLst/>
          </a:prstGeom>
        </p:spPr>
      </p:pic>
      <p:sp>
        <p:nvSpPr>
          <p:cNvPr id="4" name="AutoShape 2" descr="Sing 2 (2021) - IM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5" name="AutoShape 4" descr="Sing 2 (2021) - IM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6" descr="Sing 2 (2021) - IMD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128" name="Picture 8" descr="Sing 2 Movie Poster Phone iPhone 4K Wallpaper free Downloa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2"/>
          <a:stretch/>
        </p:blipFill>
        <p:spPr bwMode="auto">
          <a:xfrm>
            <a:off x="5004048" y="1916948"/>
            <a:ext cx="3694977" cy="396020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88843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hí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15" y="-315416"/>
            <a:ext cx="3816424" cy="2370450"/>
          </a:xfrm>
          <a:prstGeom prst="rect">
            <a:avLst/>
          </a:prstGeom>
        </p:spPr>
      </p:pic>
      <p:pic>
        <p:nvPicPr>
          <p:cNvPr id="6146" name="Picture 2" descr="Mary Lou McDonald TD | Sinn Fé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0109"/>
            <a:ext cx="3507728" cy="403388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88843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Scríobh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uimhir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15" y="-315416"/>
            <a:ext cx="3816424" cy="2370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14" y="2276872"/>
            <a:ext cx="2852936" cy="285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75" y="2276872"/>
            <a:ext cx="43148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60851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t-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ainm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liathróid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úsáidtear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san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iománaíocht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?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15" y="-315416"/>
            <a:ext cx="3816424" cy="2370450"/>
          </a:xfrm>
          <a:prstGeom prst="rect">
            <a:avLst/>
          </a:prstGeom>
        </p:spPr>
      </p:pic>
      <p:sp>
        <p:nvSpPr>
          <p:cNvPr id="4" name="AutoShape 2" descr="Hurling ball sliotar spins on white back... | Stock Video | Pond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5" name="AutoShape 4" descr="Hurling ball sliotar spins on white back... | Stock Video | Pond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6" descr="Hurling ball sliotar spins on white back... | Stock Video | Pond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176" name="Picture 8" descr="hurling ball sliotar spins on white Stock Footage Video (100% Royalty-free)  1010513252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r="23984"/>
          <a:stretch/>
        </p:blipFill>
        <p:spPr bwMode="auto">
          <a:xfrm>
            <a:off x="5580112" y="2438241"/>
            <a:ext cx="3070833" cy="291762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7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1" y="2252571"/>
            <a:ext cx="836949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fath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d’ith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dalta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Obair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Bhaile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”?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435" y="4811668"/>
            <a:ext cx="7989283" cy="15696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 smtClean="0">
                <a:solidFill>
                  <a:srgbClr val="00B050"/>
                </a:solidFill>
              </a:rPr>
              <a:t>Dúirt</a:t>
            </a:r>
            <a:r>
              <a:rPr lang="en-IE" sz="4800" b="1" dirty="0" smtClean="0">
                <a:solidFill>
                  <a:srgbClr val="00B050"/>
                </a:solidFill>
              </a:rPr>
              <a:t> an </a:t>
            </a:r>
            <a:r>
              <a:rPr lang="en-IE" sz="4800" b="1" dirty="0" err="1" smtClean="0">
                <a:solidFill>
                  <a:srgbClr val="00B050"/>
                </a:solidFill>
              </a:rPr>
              <a:t>múinteoir</a:t>
            </a:r>
            <a:r>
              <a:rPr lang="en-IE" sz="4800" b="1" dirty="0" smtClean="0">
                <a:solidFill>
                  <a:srgbClr val="00B050"/>
                </a:solidFill>
              </a:rPr>
              <a:t> </a:t>
            </a:r>
            <a:r>
              <a:rPr lang="en-IE" sz="4800" b="1" dirty="0" err="1" smtClean="0">
                <a:solidFill>
                  <a:srgbClr val="00B050"/>
                </a:solidFill>
              </a:rPr>
              <a:t>gur</a:t>
            </a:r>
            <a:r>
              <a:rPr lang="en-IE" sz="4800" b="1" dirty="0" smtClean="0">
                <a:solidFill>
                  <a:srgbClr val="00B050"/>
                </a:solidFill>
              </a:rPr>
              <a:t> </a:t>
            </a:r>
            <a:r>
              <a:rPr lang="en-IE" sz="4800" b="1" dirty="0" err="1" smtClean="0">
                <a:solidFill>
                  <a:srgbClr val="00B050"/>
                </a:solidFill>
              </a:rPr>
              <a:t>píosa</a:t>
            </a:r>
            <a:r>
              <a:rPr lang="en-IE" sz="4800" b="1" dirty="0" smtClean="0">
                <a:solidFill>
                  <a:srgbClr val="00B050"/>
                </a:solidFill>
              </a:rPr>
              <a:t> </a:t>
            </a:r>
            <a:r>
              <a:rPr lang="en-IE" sz="4800" b="1" dirty="0" err="1" smtClean="0">
                <a:solidFill>
                  <a:srgbClr val="00B050"/>
                </a:solidFill>
              </a:rPr>
              <a:t>cáca</a:t>
            </a:r>
            <a:r>
              <a:rPr lang="en-IE" sz="4800" b="1" dirty="0" smtClean="0">
                <a:solidFill>
                  <a:srgbClr val="00B050"/>
                </a:solidFill>
              </a:rPr>
              <a:t> é!</a:t>
            </a:r>
            <a:endParaRPr lang="en-IE" sz="48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2" y="-315416"/>
            <a:ext cx="3458744" cy="17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03479"/>
            <a:ext cx="4174428" cy="2746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262661"/>
            <a:ext cx="4899800" cy="30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thagann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tar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éis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Déardaoin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302" y="-459432"/>
            <a:ext cx="3736767" cy="2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thagann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roimh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Iúil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98" y="-243408"/>
            <a:ext cx="3630288" cy="228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6096" y="5301208"/>
            <a:ext cx="4360159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Meitheamh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err="1">
                <a:ln w="19050">
                  <a:noFill/>
                </a:ln>
              </a:rPr>
              <a:t>Cé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mhéad</a:t>
            </a:r>
            <a:r>
              <a:rPr lang="en-IE" sz="6600" b="1" dirty="0">
                <a:ln w="19050">
                  <a:noFill/>
                </a:ln>
              </a:rPr>
              <a:t> cos </a:t>
            </a:r>
            <a:r>
              <a:rPr lang="en-IE" sz="6600" b="1" dirty="0" err="1">
                <a:ln w="19050">
                  <a:noFill/>
                </a:ln>
              </a:rPr>
              <a:t>atá</a:t>
            </a:r>
            <a:r>
              <a:rPr lang="en-IE" sz="6600" b="1" dirty="0">
                <a:ln w="19050">
                  <a:noFill/>
                </a:ln>
              </a:rPr>
              <a:t> ag </a:t>
            </a:r>
            <a:r>
              <a:rPr lang="en-IE" sz="6600" b="1" dirty="0" err="1">
                <a:ln w="19050">
                  <a:noFill/>
                </a:ln>
              </a:rPr>
              <a:t>damhán</a:t>
            </a:r>
            <a:r>
              <a:rPr lang="en-IE" sz="6600" b="1" dirty="0">
                <a:ln w="19050">
                  <a:noFill/>
                </a:ln>
              </a:rPr>
              <a:t> </a:t>
            </a:r>
            <a:r>
              <a:rPr lang="en-IE" sz="6600" b="1" dirty="0" err="1">
                <a:ln w="19050">
                  <a:noFill/>
                </a:ln>
              </a:rPr>
              <a:t>alla</a:t>
            </a:r>
            <a:r>
              <a:rPr lang="en-IE" sz="6600" b="1" dirty="0">
                <a:ln w="19050">
                  <a:noFill/>
                </a:ln>
              </a:rPr>
              <a:t>?</a:t>
            </a:r>
          </a:p>
          <a:p>
            <a:pPr algn="l"/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98" y="-243408"/>
            <a:ext cx="3630288" cy="228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Ocht</a:t>
            </a:r>
            <a:r>
              <a:rPr lang="en-IE" sz="6600" b="1" dirty="0" smtClean="0">
                <a:solidFill>
                  <a:srgbClr val="00B050"/>
                </a:solidFill>
              </a:rPr>
              <a:t> (8)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1683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Tá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mé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i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mo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chónaí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i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bPáras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.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Labhraím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Fraincís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.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tír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bhfuil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mé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?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98" y="-243408"/>
            <a:ext cx="3630288" cy="228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4193786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An </a:t>
            </a:r>
            <a:r>
              <a:rPr lang="en-IE" sz="6600" b="1" dirty="0" err="1" smtClean="0">
                <a:solidFill>
                  <a:srgbClr val="00B050"/>
                </a:solidFill>
              </a:rPr>
              <a:t>Fhrainc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0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smtClean="0">
                <a:ln w="19050">
                  <a:noFill/>
                </a:ln>
                <a:latin typeface="+mn-lt"/>
              </a:rPr>
              <a:t>Ceist 4:</a:t>
            </a:r>
          </a:p>
          <a:p>
            <a:pPr algn="l"/>
            <a:r>
              <a:rPr lang="en-IE" sz="6000" b="1" dirty="0" smtClean="0">
                <a:ln w="19050">
                  <a:noFill/>
                </a:ln>
                <a:latin typeface="+mn-lt"/>
              </a:rPr>
              <a:t>Ainmnigh an t-ainmhí seo: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21" y="1940800"/>
            <a:ext cx="4100310" cy="2789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98" y="-243408"/>
            <a:ext cx="3630288" cy="228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6" y="5301208"/>
            <a:ext cx="4000119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Gráinneog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Deacair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–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Éasca</a:t>
            </a:r>
            <a:endParaRPr lang="en-IE" sz="6000" b="1" dirty="0" smtClean="0">
              <a:ln w="19050">
                <a:noFill/>
              </a:ln>
              <a:latin typeface="+mn-lt"/>
            </a:endParaRP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Bocht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–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Saibhir</a:t>
            </a:r>
            <a:endParaRPr lang="en-IE" sz="6000" b="1" dirty="0" smtClean="0">
              <a:ln w="19050">
                <a:noFill/>
              </a:ln>
              <a:latin typeface="+mn-lt"/>
            </a:endParaRP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Gearr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- 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98" y="-243408"/>
            <a:ext cx="3630288" cy="228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Fada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1683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54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áit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sa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teach a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chuireann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tú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bainne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–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cuisneoir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nó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400" b="1" dirty="0" err="1" smtClean="0">
                <a:ln w="19050">
                  <a:noFill/>
                </a:ln>
                <a:latin typeface="+mn-lt"/>
              </a:rPr>
              <a:t>cithfholcadán</a:t>
            </a:r>
            <a:r>
              <a:rPr lang="en-IE" sz="5400" b="1" dirty="0" smtClean="0">
                <a:ln w="19050">
                  <a:noFill/>
                </a:ln>
                <a:latin typeface="+mn-lt"/>
              </a:rPr>
              <a:t>?</a:t>
            </a:r>
            <a:endParaRPr lang="en-IE" sz="54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98" y="-243408"/>
            <a:ext cx="3630288" cy="228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-315416"/>
            <a:ext cx="3411670" cy="224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Cuisneoir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6" y="2132856"/>
            <a:ext cx="808577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Gaeilge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“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recurrent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dermatitis”?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410" y="5301208"/>
            <a:ext cx="4968552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Ar</a:t>
            </a:r>
            <a:r>
              <a:rPr lang="en-IE" sz="6600" b="1" dirty="0" smtClean="0">
                <a:solidFill>
                  <a:srgbClr val="00B050"/>
                </a:solidFill>
              </a:rPr>
              <a:t> </a:t>
            </a:r>
            <a:r>
              <a:rPr lang="en-IE" sz="6600" b="1" dirty="0" err="1" smtClean="0">
                <a:solidFill>
                  <a:srgbClr val="00B050"/>
                </a:solidFill>
              </a:rPr>
              <a:t>ais</a:t>
            </a:r>
            <a:r>
              <a:rPr lang="en-IE" sz="6600" b="1" dirty="0" smtClean="0">
                <a:solidFill>
                  <a:srgbClr val="00B050"/>
                </a:solidFill>
              </a:rPr>
              <a:t> </a:t>
            </a:r>
            <a:r>
              <a:rPr lang="en-IE" sz="6600" b="1" dirty="0" err="1" smtClean="0">
                <a:solidFill>
                  <a:srgbClr val="00B050"/>
                </a:solidFill>
              </a:rPr>
              <a:t>arís</a:t>
            </a:r>
            <a:r>
              <a:rPr lang="en-IE" sz="6600" b="1" dirty="0" smtClean="0">
                <a:solidFill>
                  <a:srgbClr val="00B050"/>
                </a:solidFill>
              </a:rPr>
              <a:t>!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1" y="-360447"/>
            <a:ext cx="3528392" cy="17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556792"/>
            <a:ext cx="5610940" cy="35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toradh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d’ith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Snow White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sular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thit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codladh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6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520" y="1700809"/>
            <a:ext cx="4752528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t-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amhránaí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302" y="-459432"/>
            <a:ext cx="3736767" cy="2410817"/>
          </a:xfrm>
          <a:prstGeom prst="rect">
            <a:avLst/>
          </a:prstGeom>
        </p:spPr>
      </p:pic>
      <p:pic>
        <p:nvPicPr>
          <p:cNvPr id="1028" name="Picture 4" descr="Adele &amp;amp;#39;poised to return to Caesar&amp;amp;#39;s Palace this summer for rescheduled  Vegas dates&amp;amp;#39; - Irish Mirror Onl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9" r="7208"/>
          <a:stretch/>
        </p:blipFill>
        <p:spPr bwMode="auto">
          <a:xfrm>
            <a:off x="5272071" y="2249227"/>
            <a:ext cx="3630754" cy="2907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Críochnaigh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frása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 “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Chomh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dubh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le ____” –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bóthar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lacha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nó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gual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.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6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279150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6267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60032" y="2075509"/>
            <a:ext cx="4089116" cy="2570988"/>
            <a:chOff x="4860032" y="2075509"/>
            <a:chExt cx="4089116" cy="2570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2492896"/>
              <a:ext cx="4089116" cy="2153601"/>
            </a:xfrm>
            <a:prstGeom prst="rect">
              <a:avLst/>
            </a:prstGeom>
          </p:spPr>
        </p:pic>
        <p:sp>
          <p:nvSpPr>
            <p:cNvPr id="5" name="Down Arrow 4"/>
            <p:cNvSpPr/>
            <p:nvPr/>
          </p:nvSpPr>
          <p:spPr>
            <a:xfrm rot="2435806">
              <a:off x="7480114" y="2075509"/>
              <a:ext cx="504056" cy="1512168"/>
            </a:xfrm>
            <a:prstGeom prst="down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5568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392488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imreoir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gailf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.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626707"/>
          </a:xfrm>
          <a:prstGeom prst="rect">
            <a:avLst/>
          </a:prstGeom>
        </p:spPr>
      </p:pic>
      <p:pic>
        <p:nvPicPr>
          <p:cNvPr id="8194" name="Picture 2" descr="You&amp;amp;#39;ll see more of that in the future&amp;amp;#39; - Maguire excited by mixed-gender  European Tour ev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96919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cathair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bhfuil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dealbh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(statue) Little Mermaid?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6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mhéad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contae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gCúige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Uladh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95" y="-531440"/>
            <a:ext cx="4176464" cy="26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1" y="2132856"/>
            <a:ext cx="818587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Ar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chuala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tú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faoin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bhfear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bhris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lámh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chlé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195" y="5309612"/>
            <a:ext cx="7776864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Tá</a:t>
            </a:r>
            <a:r>
              <a:rPr lang="en-IE" sz="6600" b="1" dirty="0" smtClean="0">
                <a:solidFill>
                  <a:srgbClr val="00B050"/>
                </a:solidFill>
              </a:rPr>
              <a:t> </a:t>
            </a:r>
            <a:r>
              <a:rPr lang="en-IE" sz="6600" b="1" dirty="0" err="1" smtClean="0">
                <a:solidFill>
                  <a:srgbClr val="00B050"/>
                </a:solidFill>
              </a:rPr>
              <a:t>sé</a:t>
            </a:r>
            <a:r>
              <a:rPr lang="en-IE" sz="6600" b="1" dirty="0" smtClean="0">
                <a:solidFill>
                  <a:srgbClr val="00B050"/>
                </a:solidFill>
              </a:rPr>
              <a:t> “alright” </a:t>
            </a:r>
            <a:r>
              <a:rPr lang="en-IE" sz="6600" b="1" dirty="0" err="1" smtClean="0">
                <a:solidFill>
                  <a:srgbClr val="00B050"/>
                </a:solidFill>
              </a:rPr>
              <a:t>anois</a:t>
            </a:r>
            <a:r>
              <a:rPr lang="en-IE" sz="6600" b="1" dirty="0" smtClean="0">
                <a:solidFill>
                  <a:srgbClr val="00B050"/>
                </a:solidFill>
              </a:rPr>
              <a:t>!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259334"/>
            <a:ext cx="3198161" cy="163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0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88"/>
            <a:ext cx="3083329" cy="6260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03479"/>
            <a:ext cx="4174428" cy="2746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375" y="1251974"/>
            <a:ext cx="4995846" cy="31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02433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smtClean="0">
                <a:ln w="19050">
                  <a:noFill/>
                </a:ln>
                <a:latin typeface="+mn-lt"/>
              </a:rPr>
              <a:t>Ceist 1: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Orm, ort, air, ____, orainn, oraibh, orthu.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-253732"/>
            <a:ext cx="3415050" cy="2121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Uirthi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bia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is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fearr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le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luchóga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–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prátaí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cáis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pancóga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-253732"/>
            <a:ext cx="3415050" cy="2121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Cáis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8"/>
            <a:ext cx="5256584" cy="460851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drumadóir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‘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“Muppets”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302" y="-459432"/>
            <a:ext cx="3736767" cy="2410817"/>
          </a:xfrm>
          <a:prstGeom prst="rect">
            <a:avLst/>
          </a:prstGeom>
        </p:spPr>
      </p:pic>
      <p:pic>
        <p:nvPicPr>
          <p:cNvPr id="2050" name="Picture 2" descr="Animal Shares Some Deep Thinking | Muppet Thought of the Week by The Muppets  - YouTub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36" r="22405"/>
          <a:stretch/>
        </p:blipFill>
        <p:spPr bwMode="auto">
          <a:xfrm>
            <a:off x="5796136" y="2132855"/>
            <a:ext cx="324573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1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scannán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sp>
        <p:nvSpPr>
          <p:cNvPr id="4" name="AutoShape 2" descr="Sing 2 (2021) - IM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5" name="AutoShape 4" descr="Sing 2 (2021) - IM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6" descr="Sing 2 (2021) - IMD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128" name="Picture 8" descr="Sing 2 Movie Poster Phone iPhone 4K Wallpaper free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2"/>
          <a:stretch/>
        </p:blipFill>
        <p:spPr bwMode="auto">
          <a:xfrm>
            <a:off x="5004049" y="1844882"/>
            <a:ext cx="2754490" cy="295221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-253732"/>
            <a:ext cx="3415050" cy="2121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Sing 2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888432" cy="32403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hí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6146" name="Picture 2" descr="Mary Lou McDonald TD | Sinn Fé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99" y="1736093"/>
            <a:ext cx="2787021" cy="32050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-253732"/>
            <a:ext cx="3415050" cy="2121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5301208"/>
            <a:ext cx="756084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Mary Lou Mc Donald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888432" cy="3428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Scríobh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uimhir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14" y="2276872"/>
            <a:ext cx="2852936" cy="285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75" y="2276872"/>
            <a:ext cx="431486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-253732"/>
            <a:ext cx="3415050" cy="2121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3688" y="5301208"/>
            <a:ext cx="5400599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Céad</a:t>
            </a:r>
            <a:r>
              <a:rPr lang="en-IE" sz="6600" b="1" dirty="0" smtClean="0">
                <a:solidFill>
                  <a:srgbClr val="00B050"/>
                </a:solidFill>
              </a:rPr>
              <a:t> is a </a:t>
            </a:r>
            <a:r>
              <a:rPr lang="en-IE" sz="6600" b="1" dirty="0" err="1" smtClean="0">
                <a:solidFill>
                  <a:srgbClr val="00B050"/>
                </a:solidFill>
              </a:rPr>
              <a:t>deich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608512" cy="365505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5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t-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ainm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liathróid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úsáidtear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 san </a:t>
            </a:r>
            <a:r>
              <a:rPr lang="en-IE" sz="5000" b="1" dirty="0" err="1" smtClean="0">
                <a:ln w="19050">
                  <a:noFill/>
                </a:ln>
                <a:latin typeface="+mn-lt"/>
              </a:rPr>
              <a:t>iománaíocht</a:t>
            </a:r>
            <a:r>
              <a:rPr lang="en-IE" sz="5000" b="1" dirty="0" smtClean="0">
                <a:ln w="19050">
                  <a:noFill/>
                </a:ln>
                <a:latin typeface="+mn-lt"/>
              </a:rPr>
              <a:t>?</a:t>
            </a:r>
            <a:endParaRPr lang="en-IE" sz="5000" b="1" dirty="0">
              <a:ln w="19050">
                <a:noFill/>
              </a:ln>
              <a:latin typeface="+mn-lt"/>
            </a:endParaRPr>
          </a:p>
        </p:txBody>
      </p:sp>
      <p:sp>
        <p:nvSpPr>
          <p:cNvPr id="4" name="AutoShape 2" descr="Hurling ball sliotar spins on white back... | Stock Video | Pond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5" name="AutoShape 4" descr="Hurling ball sliotar spins on white back... | Stock Video | Pond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6" descr="Hurling ball sliotar spins on white back... | Stock Video | Pond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176" name="Picture 8" descr="hurling ball sliotar spins on white Stock Footage Video (100% Royalty-free)  1010513252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r="23984"/>
          <a:stretch/>
        </p:blipFill>
        <p:spPr bwMode="auto">
          <a:xfrm>
            <a:off x="5580111" y="2069524"/>
            <a:ext cx="3070833" cy="291762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-253732"/>
            <a:ext cx="3415050" cy="2121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6097" y="5489356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Sliotar</a:t>
            </a:r>
            <a:endParaRPr lang="en-IE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3" y="2341935"/>
            <a:ext cx="851134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hé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rí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tseomra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ranga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?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9363" y="5157192"/>
            <a:ext cx="4752527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An </a:t>
            </a:r>
            <a:r>
              <a:rPr lang="en-IE" sz="6600" b="1" dirty="0" err="1" smtClean="0">
                <a:solidFill>
                  <a:srgbClr val="00B050"/>
                </a:solidFill>
              </a:rPr>
              <a:t>Rialóir</a:t>
            </a:r>
            <a:r>
              <a:rPr lang="en-IE" sz="6600" b="1" dirty="0" smtClean="0">
                <a:solidFill>
                  <a:srgbClr val="00B050"/>
                </a:solidFill>
              </a:rPr>
              <a:t>!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332283"/>
            <a:ext cx="3312368" cy="16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88"/>
            <a:ext cx="3083329" cy="6260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066" y="1412776"/>
            <a:ext cx="5904633" cy="36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t-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ainm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mhadra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Dennis the Menace?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08" y="-459432"/>
            <a:ext cx="4234237" cy="26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0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á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imirt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ag an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gcailín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08" y="-459432"/>
            <a:ext cx="4234237" cy="2629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99" y="2547423"/>
            <a:ext cx="4250803" cy="26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88843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scríobh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leabhar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08" y="-459432"/>
            <a:ext cx="4234237" cy="2629961"/>
          </a:xfrm>
          <a:prstGeom prst="rect">
            <a:avLst/>
          </a:prstGeom>
        </p:spPr>
      </p:pic>
      <p:pic>
        <p:nvPicPr>
          <p:cNvPr id="2050" name="Picture 2" descr="Picture of Diary of a Wimpy Kid (as Gaeilge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b="15734"/>
          <a:stretch/>
        </p:blipFill>
        <p:spPr bwMode="auto">
          <a:xfrm>
            <a:off x="5148064" y="1998258"/>
            <a:ext cx="3319670" cy="3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2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010091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í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302" y="-459432"/>
            <a:ext cx="3736767" cy="2410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182553"/>
            <a:ext cx="340478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mhí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mbíonn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Lá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Fhéile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Vailintín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08" y="-459432"/>
            <a:ext cx="4234237" cy="26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3744416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5:</a:t>
            </a:r>
          </a:p>
          <a:p>
            <a:pPr algn="l"/>
            <a:r>
              <a:rPr lang="en-IE" sz="6600" b="1" dirty="0" err="1" smtClean="0">
                <a:ln w="19050">
                  <a:noFill/>
                </a:ln>
                <a:latin typeface="+mn-lt"/>
              </a:rPr>
              <a:t>Cé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hé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: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08" y="-459432"/>
            <a:ext cx="4234237" cy="2629961"/>
          </a:xfrm>
          <a:prstGeom prst="rect">
            <a:avLst/>
          </a:prstGeom>
        </p:spPr>
      </p:pic>
      <p:pic>
        <p:nvPicPr>
          <p:cNvPr id="1026" name="Picture 2" descr="Ukraine-Russia war: Zelensky disappointed with Israel&amp;amp;#39;s response - The  Jerusalem Po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25407"/>
          <a:stretch/>
        </p:blipFill>
        <p:spPr bwMode="auto">
          <a:xfrm>
            <a:off x="4766491" y="1938860"/>
            <a:ext cx="3675713" cy="391638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3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43924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6: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dathanna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atá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ar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bhrat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na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hIodáile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08" y="-459432"/>
            <a:ext cx="4234237" cy="26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2" y="2209797"/>
            <a:ext cx="7969847" cy="415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372381"/>
            <a:ext cx="8020182" cy="3136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Fuair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mé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bronntanas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lá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breithe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ó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m’uncail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.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Bosca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ríse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bhí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s-UY" altLang="en-US" sz="6600" b="1" dirty="0" err="1" smtClean="0">
                <a:ln w="19050">
                  <a:noFill/>
                </a:ln>
                <a:latin typeface="+mn-lt"/>
              </a:rPr>
              <a:t>ann</a:t>
            </a:r>
            <a:r>
              <a:rPr lang="es-UY" altLang="en-US" sz="6600" b="1" dirty="0" smtClean="0">
                <a:ln w="19050">
                  <a:noFill/>
                </a:ln>
                <a:latin typeface="+mn-lt"/>
              </a:rPr>
              <a:t>.</a:t>
            </a:r>
            <a:endParaRPr lang="es-UY" altLang="en-US" sz="6600" b="1" dirty="0">
              <a:ln w="19050">
                <a:noFill/>
              </a:ln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214" y="4653136"/>
            <a:ext cx="7989504" cy="16312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000" b="1" dirty="0" smtClean="0">
                <a:solidFill>
                  <a:srgbClr val="00B050"/>
                </a:solidFill>
              </a:rPr>
              <a:t>Go </a:t>
            </a:r>
            <a:r>
              <a:rPr lang="en-IE" sz="5000" b="1" dirty="0" err="1" smtClean="0">
                <a:solidFill>
                  <a:srgbClr val="00B050"/>
                </a:solidFill>
              </a:rPr>
              <a:t>raibh</a:t>
            </a:r>
            <a:r>
              <a:rPr lang="en-IE" sz="5000" b="1" dirty="0" smtClean="0">
                <a:solidFill>
                  <a:srgbClr val="00B050"/>
                </a:solidFill>
              </a:rPr>
              <a:t> </a:t>
            </a:r>
            <a:r>
              <a:rPr lang="en-IE" sz="5000" b="1" dirty="0" err="1" smtClean="0">
                <a:solidFill>
                  <a:srgbClr val="00B050"/>
                </a:solidFill>
              </a:rPr>
              <a:t>maith</a:t>
            </a:r>
            <a:r>
              <a:rPr lang="en-IE" sz="5000" b="1" dirty="0" smtClean="0">
                <a:solidFill>
                  <a:srgbClr val="00B050"/>
                </a:solidFill>
              </a:rPr>
              <a:t> </a:t>
            </a:r>
            <a:r>
              <a:rPr lang="en-IE" sz="5000" b="1" dirty="0" err="1" smtClean="0">
                <a:solidFill>
                  <a:srgbClr val="00B050"/>
                </a:solidFill>
              </a:rPr>
              <a:t>agat</a:t>
            </a:r>
            <a:r>
              <a:rPr lang="en-IE" sz="5000" b="1" dirty="0" smtClean="0">
                <a:solidFill>
                  <a:srgbClr val="00B050"/>
                </a:solidFill>
              </a:rPr>
              <a:t> </a:t>
            </a:r>
            <a:r>
              <a:rPr lang="en-IE" sz="5000" b="1" dirty="0" err="1" smtClean="0">
                <a:solidFill>
                  <a:srgbClr val="00B050"/>
                </a:solidFill>
              </a:rPr>
              <a:t>Uncail</a:t>
            </a:r>
            <a:r>
              <a:rPr lang="en-IE" sz="5000" b="1" dirty="0" smtClean="0">
                <a:solidFill>
                  <a:srgbClr val="00B050"/>
                </a:solidFill>
              </a:rPr>
              <a:t> Ben!</a:t>
            </a:r>
            <a:endParaRPr lang="en-IE" sz="5000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9290"/>
            <a:ext cx="3168352" cy="165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" y="415495"/>
            <a:ext cx="2858371" cy="6304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03479"/>
            <a:ext cx="4174428" cy="2746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119" y="1218397"/>
            <a:ext cx="5040560" cy="31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1: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Cén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toradh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d’ith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Snow White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sular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thit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sí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ina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codladh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?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65" y="-315418"/>
            <a:ext cx="3596382" cy="226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Úll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8020182" cy="33843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2: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Críochnaigh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frása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: “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Chomh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dubh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le ____” –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bóthar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,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lacha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nó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gual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.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Gual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65" y="-315418"/>
            <a:ext cx="3596382" cy="226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1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279150" cy="29456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3:</a:t>
            </a:r>
          </a:p>
          <a:p>
            <a:pPr algn="l"/>
            <a:r>
              <a:rPr lang="en-IE" sz="6600" b="1" dirty="0" smtClean="0">
                <a:ln w="19050">
                  <a:noFill/>
                </a:ln>
                <a:latin typeface="+mn-lt"/>
              </a:rPr>
              <a:t>Cad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iad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6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600" b="1" dirty="0" smtClean="0">
                <a:ln w="19050">
                  <a:noFill/>
                </a:ln>
                <a:latin typeface="+mn-lt"/>
              </a:rPr>
              <a:t>?</a:t>
            </a:r>
            <a:endParaRPr lang="en-IE" sz="6600" b="1" dirty="0">
              <a:ln w="19050">
                <a:noFill/>
              </a:ln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60032" y="2075509"/>
            <a:ext cx="4089116" cy="2570988"/>
            <a:chOff x="4860032" y="2075509"/>
            <a:chExt cx="4089116" cy="2570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2492896"/>
              <a:ext cx="4089116" cy="2153601"/>
            </a:xfrm>
            <a:prstGeom prst="rect">
              <a:avLst/>
            </a:prstGeom>
          </p:spPr>
        </p:pic>
        <p:sp>
          <p:nvSpPr>
            <p:cNvPr id="5" name="Down Arrow 4"/>
            <p:cNvSpPr/>
            <p:nvPr/>
          </p:nvSpPr>
          <p:spPr>
            <a:xfrm rot="2435806">
              <a:off x="7480114" y="2075509"/>
              <a:ext cx="504056" cy="1512168"/>
            </a:xfrm>
            <a:prstGeom prst="down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16097" y="5301208"/>
            <a:ext cx="3779060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err="1" smtClean="0">
                <a:solidFill>
                  <a:srgbClr val="00B050"/>
                </a:solidFill>
              </a:rPr>
              <a:t>Fiacla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65" y="-315418"/>
            <a:ext cx="3596382" cy="2261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50" y="6494417"/>
            <a:ext cx="1445337" cy="36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498" y="660738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solidFill>
                  <a:schemeClr val="bg1"/>
                </a:solidFill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solidFill>
                <a:schemeClr val="bg1"/>
              </a:solidFill>
              <a:latin typeface="Sassoon" panose="0200050304000009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700809"/>
            <a:ext cx="4392488" cy="33123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u="sng" dirty="0" err="1" smtClean="0">
                <a:ln w="19050">
                  <a:noFill/>
                </a:ln>
                <a:latin typeface="+mn-lt"/>
              </a:rPr>
              <a:t>Ceist</a:t>
            </a:r>
            <a:r>
              <a:rPr lang="en-IE" sz="3200" b="1" u="sng" dirty="0" smtClean="0">
                <a:ln w="19050">
                  <a:noFill/>
                </a:ln>
                <a:latin typeface="+mn-lt"/>
              </a:rPr>
              <a:t> 4:</a:t>
            </a:r>
          </a:p>
          <a:p>
            <a:pPr algn="l"/>
            <a:r>
              <a:rPr lang="en-IE" sz="6000" b="1" dirty="0" err="1" smtClean="0">
                <a:ln w="19050">
                  <a:noFill/>
                </a:ln>
                <a:latin typeface="+mn-lt"/>
              </a:rPr>
              <a:t>Ainmnigh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an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imreoir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gailf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 </a:t>
            </a:r>
            <a:r>
              <a:rPr lang="en-IE" sz="6000" b="1" dirty="0" err="1" smtClean="0">
                <a:ln w="19050">
                  <a:noFill/>
                </a:ln>
                <a:latin typeface="+mn-lt"/>
              </a:rPr>
              <a:t>seo</a:t>
            </a:r>
            <a:r>
              <a:rPr lang="en-IE" sz="6000" b="1" dirty="0" smtClean="0">
                <a:ln w="19050">
                  <a:noFill/>
                </a:ln>
                <a:latin typeface="+mn-lt"/>
              </a:rPr>
              <a:t>.</a:t>
            </a:r>
            <a:endParaRPr lang="en-IE" sz="6000" b="1" dirty="0">
              <a:ln w="19050">
                <a:noFill/>
              </a:ln>
              <a:latin typeface="+mn-lt"/>
            </a:endParaRPr>
          </a:p>
        </p:txBody>
      </p:sp>
      <p:pic>
        <p:nvPicPr>
          <p:cNvPr id="8194" name="Picture 2" descr="You&amp;amp;#39;ll see more of that in the future&amp;amp;#39; - Maguire excited by mixed-gender  European Tour ev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34" y="2127045"/>
            <a:ext cx="3600400" cy="240026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1680" y="5301208"/>
            <a:ext cx="5688632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solidFill>
                  <a:srgbClr val="00B050"/>
                </a:solidFill>
              </a:rPr>
              <a:t>Leona Maguire</a:t>
            </a:r>
            <a:endParaRPr lang="en-IE" sz="6600" b="1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65" y="-315418"/>
            <a:ext cx="3596382" cy="226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15418"/>
            <a:ext cx="3317910" cy="21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2695</Words>
  <Application>Microsoft Office PowerPoint</Application>
  <PresentationFormat>On-screen Show (4:3)</PresentationFormat>
  <Paragraphs>527</Paragraphs>
  <Slides>172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</dc:creator>
  <cp:lastModifiedBy>Damien</cp:lastModifiedBy>
  <cp:revision>88</cp:revision>
  <dcterms:created xsi:type="dcterms:W3CDTF">2022-03-03T15:40:25Z</dcterms:created>
  <dcterms:modified xsi:type="dcterms:W3CDTF">2022-03-12T11:21:56Z</dcterms:modified>
</cp:coreProperties>
</file>