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av" ContentType="audio/wav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9" r:id="rId14"/>
    <p:sldId id="270" r:id="rId15"/>
    <p:sldId id="271" r:id="rId16"/>
    <p:sldId id="272" r:id="rId17"/>
    <p:sldId id="273" r:id="rId18"/>
    <p:sldId id="274" r:id="rId19"/>
    <p:sldId id="275" r:id="rId20"/>
    <p:sldId id="276" r:id="rId21"/>
    <p:sldId id="359" r:id="rId22"/>
    <p:sldId id="360" r:id="rId23"/>
    <p:sldId id="268" r:id="rId24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SorterView">
  <p:normalViewPr>
    <p:restoredLeft sz="15620"/>
    <p:restoredTop sz="94660"/>
  </p:normalViewPr>
  <p:slideViewPr>
    <p:cSldViewPr>
      <p:cViewPr varScale="1">
        <p:scale>
          <a:sx n="87" d="100"/>
          <a:sy n="87" d="100"/>
        </p:scale>
        <p:origin x="-1464" y="-8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70" d="100"/>
        <a:sy n="7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I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C2F107-8087-4E59-B4ED-20294495CAED}" type="datetimeFigureOut">
              <a:rPr lang="en-IE" smtClean="0"/>
              <a:t>27/01/2022</a:t>
            </a:fld>
            <a:endParaRPr lang="en-I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2BD61-8B08-4CE3-8B9D-D9502E529E08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5591188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C2F107-8087-4E59-B4ED-20294495CAED}" type="datetimeFigureOut">
              <a:rPr lang="en-IE" smtClean="0"/>
              <a:t>27/01/2022</a:t>
            </a:fld>
            <a:endParaRPr lang="en-I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2BD61-8B08-4CE3-8B9D-D9502E529E08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3779704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C2F107-8087-4E59-B4ED-20294495CAED}" type="datetimeFigureOut">
              <a:rPr lang="en-IE" smtClean="0"/>
              <a:t>27/01/2022</a:t>
            </a:fld>
            <a:endParaRPr lang="en-I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2BD61-8B08-4CE3-8B9D-D9502E529E08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7660583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E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E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C2F107-8087-4E59-B4ED-20294495CAED}" type="datetimeFigureOut">
              <a:rPr lang="en-IE" smtClean="0"/>
              <a:t>27/01/2022</a:t>
            </a:fld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2BD61-8B08-4CE3-8B9D-D9502E529E08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9454505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E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C2F107-8087-4E59-B4ED-20294495CAED}" type="datetimeFigureOut">
              <a:rPr lang="en-IE" smtClean="0"/>
              <a:t>27/01/2022</a:t>
            </a:fld>
            <a:endParaRPr lang="en-I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2BD61-8B08-4CE3-8B9D-D9502E529E08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367348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C2F107-8087-4E59-B4ED-20294495CAED}" type="datetimeFigureOut">
              <a:rPr lang="en-IE" smtClean="0"/>
              <a:t>27/01/2022</a:t>
            </a:fld>
            <a:endParaRPr lang="en-I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2BD61-8B08-4CE3-8B9D-D9502E529E08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8850898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C2F107-8087-4E59-B4ED-20294495CAED}" type="datetimeFigureOut">
              <a:rPr lang="en-IE" smtClean="0"/>
              <a:t>27/01/2022</a:t>
            </a:fld>
            <a:endParaRPr lang="en-IE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2BD61-8B08-4CE3-8B9D-D9502E529E08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80305876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E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C2F107-8087-4E59-B4ED-20294495CAED}" type="datetimeFigureOut">
              <a:rPr lang="en-IE" smtClean="0"/>
              <a:t>27/01/2022</a:t>
            </a:fld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2BD61-8B08-4CE3-8B9D-D9502E529E08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441756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C2F107-8087-4E59-B4ED-20294495CAED}" type="datetimeFigureOut">
              <a:rPr lang="en-IE" smtClean="0"/>
              <a:t>27/01/2022</a:t>
            </a:fld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2BD61-8B08-4CE3-8B9D-D9502E529E08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2858213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C2F107-8087-4E59-B4ED-20294495CAED}" type="datetimeFigureOut">
              <a:rPr lang="en-IE" smtClean="0"/>
              <a:t>27/01/2022</a:t>
            </a:fld>
            <a:endParaRPr lang="en-I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2BD61-8B08-4CE3-8B9D-D9502E529E08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5816605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C2F107-8087-4E59-B4ED-20294495CAED}" type="datetimeFigureOut">
              <a:rPr lang="en-IE" smtClean="0"/>
              <a:t>27/01/2022</a:t>
            </a:fld>
            <a:endParaRPr lang="en-I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2BD61-8B08-4CE3-8B9D-D9502E529E08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7528619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8C2F107-8087-4E59-B4ED-20294495CAED}" type="datetimeFigureOut">
              <a:rPr lang="en-IE" smtClean="0"/>
              <a:t>27/01/2022</a:t>
            </a:fld>
            <a:endParaRPr lang="en-I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0C2BD61-8B08-4CE3-8B9D-D9502E529E08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50968924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png"/><Relationship Id="rId5" Type="http://schemas.openxmlformats.org/officeDocument/2006/relationships/hyperlink" Target="https://www.teacherspayteachers.com/Store/Kb-Konnected" TargetMode="External"/><Relationship Id="rId4" Type="http://schemas.openxmlformats.org/officeDocument/2006/relationships/hyperlink" Target="https://www.textgiraffe.com/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6814" y="1146518"/>
            <a:ext cx="7751610" cy="3523459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6660232" y="4941168"/>
            <a:ext cx="1728192" cy="830997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4800" b="1" dirty="0" smtClean="0"/>
              <a:t>Set </a:t>
            </a:r>
            <a:r>
              <a:rPr lang="en-IE" sz="4800" b="1" dirty="0" smtClean="0"/>
              <a:t>4</a:t>
            </a:r>
            <a:endParaRPr lang="en-IE" sz="4800" b="1" dirty="0"/>
          </a:p>
        </p:txBody>
      </p:sp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636814" y="3929948"/>
            <a:ext cx="7751610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3000" b="1" dirty="0" smtClean="0"/>
              <a:t>The game where all the words are backwards!</a:t>
            </a:r>
            <a:endParaRPr lang="en-IE" sz="3000" b="1" dirty="0"/>
          </a:p>
        </p:txBody>
      </p:sp>
    </p:spTree>
    <p:extLst>
      <p:ext uri="{BB962C8B-B14F-4D97-AF65-F5344CB8AC3E}">
        <p14:creationId xmlns:p14="http://schemas.microsoft.com/office/powerpoint/2010/main" val="23614982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971600" y="1628800"/>
            <a:ext cx="6984776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IE" sz="4800" b="1" dirty="0" smtClean="0"/>
              <a:t>The following 4-letter words are all written backwards. Can you work out what each word is?</a:t>
            </a:r>
            <a:endParaRPr lang="en-IE" sz="48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22136396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059832" y="1916832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stah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059832" y="3855824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hats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1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17352457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2339752" y="1916832"/>
            <a:ext cx="41821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eloh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555776" y="3855824"/>
            <a:ext cx="3888432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hole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2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29534147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059832" y="1916832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tsim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059832" y="3855824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mist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3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252974768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2627784" y="1916832"/>
            <a:ext cx="3894112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gnir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699792" y="3855824"/>
            <a:ext cx="382210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ring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4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40168965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2915816" y="1916832"/>
            <a:ext cx="338437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tset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771800" y="3855824"/>
            <a:ext cx="3672408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test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5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37302136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2771800" y="1916832"/>
            <a:ext cx="356723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mets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876972" y="3855824"/>
            <a:ext cx="346206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stem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6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12302425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059832" y="1916832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sulp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059832" y="3855824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plus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7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32878460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059832" y="1916832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kcos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059832" y="3855824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sock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8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11238147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2879812" y="1895467"/>
            <a:ext cx="345638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dalg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879812" y="3834459"/>
            <a:ext cx="345638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glad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9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14136697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059832" y="1916832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klim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059832" y="3855824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milk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10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95689861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059832" y="1916832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seot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059832" y="3855824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toes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11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7153300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059832" y="1916832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ssih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059832" y="3855824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hiss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12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22821473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2978331" y="1916832"/>
            <a:ext cx="325934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tleb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915816" y="3859440"/>
            <a:ext cx="338437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belt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13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27935314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059832" y="1916832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dloh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059832" y="3855824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hold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14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40175566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059832" y="1916832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csid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059832" y="3855824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disc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15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36837122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059832" y="1916832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pilc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059832" y="3855824"/>
            <a:ext cx="30963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clip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16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14669542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2978331" y="1916832"/>
            <a:ext cx="325934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ebut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915816" y="3855824"/>
            <a:ext cx="338437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tube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17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23132073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019081" y="1916832"/>
            <a:ext cx="3177845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err="1" smtClean="0"/>
              <a:t>kcud</a:t>
            </a:r>
            <a:endParaRPr lang="en-IE" sz="120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978331" y="3855824"/>
            <a:ext cx="325934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0" b="1" dirty="0" smtClean="0">
                <a:ln>
                  <a:solidFill>
                    <a:sysClr val="windowText" lastClr="000000"/>
                  </a:solidFill>
                </a:ln>
                <a:solidFill>
                  <a:schemeClr val="accent5">
                    <a:lumMod val="75000"/>
                  </a:schemeClr>
                </a:solidFill>
              </a:rPr>
              <a:t>duck</a:t>
            </a:r>
            <a:endParaRPr lang="en-IE" sz="12000" b="1" dirty="0">
              <a:ln>
                <a:solidFill>
                  <a:sysClr val="windowText" lastClr="000000"/>
                </a:solidFill>
              </a:ln>
              <a:solidFill>
                <a:schemeClr val="accent5">
                  <a:lumMod val="75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03504" y="5517232"/>
            <a:ext cx="1008112" cy="461665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smtClean="0"/>
              <a:t>No. 18</a:t>
            </a:r>
            <a:endParaRPr lang="en-IE" sz="2400" b="1" dirty="0"/>
          </a:p>
        </p:txBody>
      </p:sp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</p:spTree>
    <p:extLst>
      <p:ext uri="{BB962C8B-B14F-4D97-AF65-F5344CB8AC3E}">
        <p14:creationId xmlns:p14="http://schemas.microsoft.com/office/powerpoint/2010/main" val="30452534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-228608"/>
            <a:ext cx="5364491" cy="2438405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6521896" y="667428"/>
            <a:ext cx="1728192" cy="646331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3600" b="1" dirty="0" smtClean="0"/>
              <a:t>Set 4</a:t>
            </a:r>
            <a:endParaRPr lang="en-IE" sz="3600" b="1" dirty="0"/>
          </a:p>
        </p:txBody>
      </p:sp>
      <p:sp>
        <p:nvSpPr>
          <p:cNvPr id="11" name="TextBox 10"/>
          <p:cNvSpPr txBox="1"/>
          <p:nvPr/>
        </p:nvSpPr>
        <p:spPr>
          <a:xfrm>
            <a:off x="971600" y="2636912"/>
            <a:ext cx="698477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IE" sz="4800" b="1" dirty="0" smtClean="0"/>
              <a:t>Well done on reading all of the backwards words!</a:t>
            </a:r>
            <a:endParaRPr lang="en-IE" sz="4800" b="1" dirty="0"/>
          </a:p>
        </p:txBody>
      </p:sp>
    </p:spTree>
    <p:extLst>
      <p:ext uri="{BB962C8B-B14F-4D97-AF65-F5344CB8AC3E}">
        <p14:creationId xmlns:p14="http://schemas.microsoft.com/office/powerpoint/2010/main" val="17246956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685867" y="1484784"/>
            <a:ext cx="7776864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Thank you for downloading this </a:t>
            </a:r>
            <a:r>
              <a:rPr lang="en-IE" sz="1600" dirty="0" err="1">
                <a:latin typeface="HelloAli" panose="02000603000000000000" pitchFamily="2" charset="0"/>
                <a:ea typeface="HelloAli" panose="02000603000000000000" pitchFamily="2" charset="0"/>
              </a:rPr>
              <a:t>Seomra</a:t>
            </a:r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 </a:t>
            </a:r>
            <a:r>
              <a:rPr lang="en-IE" sz="1600" dirty="0" err="1">
                <a:latin typeface="HelloAli" panose="02000603000000000000" pitchFamily="2" charset="0"/>
                <a:ea typeface="HelloAli" panose="02000603000000000000" pitchFamily="2" charset="0"/>
              </a:rPr>
              <a:t>Ranga</a:t>
            </a:r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 resource. We hope that you find it practical and useful in your classroom.</a:t>
            </a:r>
          </a:p>
          <a:p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/>
            </a:r>
            <a:b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</a:br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Please be aware of the following conditions before using this resource.</a:t>
            </a:r>
          </a:p>
          <a:p>
            <a:endParaRPr lang="en-IE" sz="1600" dirty="0">
              <a:latin typeface="HelloAli" panose="02000603000000000000" pitchFamily="2" charset="0"/>
              <a:ea typeface="HelloAli" panose="02000603000000000000" pitchFamily="2" charset="0"/>
            </a:endParaRPr>
          </a:p>
          <a:p>
            <a:r>
              <a:rPr lang="en-IE" sz="1600" b="1" u="sng" dirty="0">
                <a:latin typeface="HelloAli" panose="02000603000000000000" pitchFamily="2" charset="0"/>
                <a:ea typeface="HelloAli" panose="02000603000000000000" pitchFamily="2" charset="0"/>
              </a:rPr>
              <a:t>Please DO:</a:t>
            </a:r>
            <a:br>
              <a:rPr lang="en-IE" sz="1600" b="1" u="sng" dirty="0">
                <a:latin typeface="HelloAli" panose="02000603000000000000" pitchFamily="2" charset="0"/>
                <a:ea typeface="HelloAli" panose="02000603000000000000" pitchFamily="2" charset="0"/>
              </a:rPr>
            </a:br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* Print and copy this resource so that you can use it with your pupils.</a:t>
            </a:r>
          </a:p>
          <a:p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* Make this resource available to your pupils in a private enclosed online space </a:t>
            </a:r>
            <a:r>
              <a:rPr lang="en-IE" sz="1600" dirty="0" err="1">
                <a:latin typeface="HelloAli" panose="02000603000000000000" pitchFamily="2" charset="0"/>
                <a:ea typeface="HelloAli" panose="02000603000000000000" pitchFamily="2" charset="0"/>
              </a:rPr>
              <a:t>eg</a:t>
            </a:r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. Google Classroom, Seesaw, </a:t>
            </a:r>
            <a:r>
              <a:rPr lang="en-IE" sz="1600" dirty="0" err="1">
                <a:latin typeface="HelloAli" panose="02000603000000000000" pitchFamily="2" charset="0"/>
                <a:ea typeface="HelloAli" panose="02000603000000000000" pitchFamily="2" charset="0"/>
              </a:rPr>
              <a:t>Edublogs</a:t>
            </a:r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 etc.</a:t>
            </a:r>
            <a:b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</a:br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* Tell others if you have found it useful.</a:t>
            </a:r>
            <a:b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</a:br>
            <a:endParaRPr lang="en-IE" sz="1600" dirty="0">
              <a:latin typeface="HelloAli" panose="02000603000000000000" pitchFamily="2" charset="0"/>
              <a:ea typeface="HelloAli" panose="02000603000000000000" pitchFamily="2" charset="0"/>
            </a:endParaRPr>
          </a:p>
          <a:p>
            <a:r>
              <a:rPr lang="en-IE" sz="1600" b="1" u="sng" dirty="0">
                <a:latin typeface="HelloAli" panose="02000603000000000000" pitchFamily="2" charset="0"/>
                <a:ea typeface="HelloAli" panose="02000603000000000000" pitchFamily="2" charset="0"/>
              </a:rPr>
              <a:t>Please DO NOT:</a:t>
            </a:r>
            <a:br>
              <a:rPr lang="en-IE" sz="1600" b="1" u="sng" dirty="0">
                <a:latin typeface="HelloAli" panose="02000603000000000000" pitchFamily="2" charset="0"/>
                <a:ea typeface="HelloAli" panose="02000603000000000000" pitchFamily="2" charset="0"/>
              </a:rPr>
            </a:br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* Copy or share this resource (in part or whole) with others who have not joined our website. By becoming a member for themselves, they will help the site develop into the future.</a:t>
            </a:r>
          </a:p>
          <a:p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* Make this resource available on your school website for anyone to download.</a:t>
            </a:r>
          </a:p>
          <a:p>
            <a:endParaRPr lang="en-IE" sz="1600" dirty="0"/>
          </a:p>
          <a:p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Kind regards, </a:t>
            </a:r>
            <a:r>
              <a:rPr lang="en-IE" sz="1600" dirty="0" err="1">
                <a:latin typeface="HelloAli" panose="02000603000000000000" pitchFamily="2" charset="0"/>
                <a:ea typeface="HelloAli" panose="02000603000000000000" pitchFamily="2" charset="0"/>
              </a:rPr>
              <a:t>Seomra</a:t>
            </a:r>
            <a:r>
              <a:rPr lang="en-IE" sz="1600" dirty="0">
                <a:latin typeface="HelloAli" panose="02000603000000000000" pitchFamily="2" charset="0"/>
                <a:ea typeface="HelloAli" panose="02000603000000000000" pitchFamily="2" charset="0"/>
              </a:rPr>
              <a:t> </a:t>
            </a:r>
            <a:r>
              <a:rPr lang="en-IE" sz="1600" dirty="0" err="1" smtClean="0">
                <a:latin typeface="HelloAli" panose="02000603000000000000" pitchFamily="2" charset="0"/>
                <a:ea typeface="HelloAli" panose="02000603000000000000" pitchFamily="2" charset="0"/>
              </a:rPr>
              <a:t>Ranga</a:t>
            </a:r>
            <a:endParaRPr lang="en-IE" sz="1600" dirty="0">
              <a:latin typeface="HelloAli" panose="02000603000000000000" pitchFamily="2" charset="0"/>
              <a:ea typeface="HelloAli" panose="02000603000000000000" pitchFamily="2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2343842" y="647371"/>
            <a:ext cx="439248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2400" u="sng" dirty="0">
                <a:latin typeface="HelloLori" panose="02000603000000000000" pitchFamily="2" charset="0"/>
                <a:ea typeface="HelloLori" panose="02000603000000000000" pitchFamily="2" charset="0"/>
              </a:rPr>
              <a:t>For Your Information</a:t>
            </a:r>
          </a:p>
        </p:txBody>
      </p:sp>
    </p:spTree>
    <p:extLst>
      <p:ext uri="{BB962C8B-B14F-4D97-AF65-F5344CB8AC3E}">
        <p14:creationId xmlns:p14="http://schemas.microsoft.com/office/powerpoint/2010/main" val="4591691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Box 2"/>
          <p:cNvSpPr txBox="1"/>
          <p:nvPr/>
        </p:nvSpPr>
        <p:spPr>
          <a:xfrm>
            <a:off x="3707904" y="6082568"/>
            <a:ext cx="3102645" cy="247650"/>
          </a:xfrm>
          <a:prstGeom prst="rect">
            <a:avLst/>
          </a:prstGeom>
          <a:noFill/>
          <a:ln w="19050">
            <a:solidFill>
              <a:schemeClr val="tx1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© Seomra </a:t>
            </a:r>
            <a:r>
              <a:rPr lang="en-IE" sz="1000" b="1" dirty="0" err="1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Ranga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 </a:t>
            </a:r>
            <a:r>
              <a:rPr lang="en-IE" sz="1000" b="1" dirty="0" smtClean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2022 </a:t>
            </a:r>
            <a:r>
              <a:rPr lang="en-IE" sz="1000" b="1" dirty="0">
                <a:solidFill>
                  <a:schemeClr val="tx1"/>
                </a:solidFill>
                <a:effectLst/>
                <a:latin typeface="Sassoon"/>
                <a:ea typeface="Calibri"/>
                <a:cs typeface="Times New Roman"/>
              </a:rPr>
              <a:t>www.seomraranga.com</a:t>
            </a:r>
            <a:endParaRPr lang="en-IE" sz="1100" dirty="0">
              <a:solidFill>
                <a:schemeClr val="tx1"/>
              </a:solidFill>
              <a:effectLst/>
              <a:ea typeface="Calibri"/>
              <a:cs typeface="Times New Roman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6047025"/>
            <a:ext cx="1258173" cy="318737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2339752" y="1124744"/>
            <a:ext cx="3960440" cy="369332"/>
          </a:xfrm>
          <a:prstGeom prst="rect">
            <a:avLst/>
          </a:prstGeom>
          <a:solidFill>
            <a:schemeClr val="bg1"/>
          </a:solidFill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b="1" dirty="0" smtClean="0">
                <a:ea typeface="HelloSperry" panose="02000603000000000000" pitchFamily="2" charset="0"/>
              </a:rPr>
              <a:t>Resources used in this file from:</a:t>
            </a:r>
            <a:endParaRPr lang="en-IE" b="1" dirty="0">
              <a:ea typeface="HelloSperry" panose="02000603000000000000" pitchFamily="2" charset="0"/>
            </a:endParaRP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55168" y="3429001"/>
            <a:ext cx="1572133" cy="358691"/>
          </a:xfrm>
          <a:prstGeom prst="rect">
            <a:avLst/>
          </a:prstGeom>
        </p:spPr>
      </p:pic>
      <p:sp>
        <p:nvSpPr>
          <p:cNvPr id="13" name="TextBox 12"/>
          <p:cNvSpPr txBox="1"/>
          <p:nvPr/>
        </p:nvSpPr>
        <p:spPr>
          <a:xfrm>
            <a:off x="3990351" y="3429000"/>
            <a:ext cx="210304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" dirty="0">
                <a:hlinkClick r:id="rId4"/>
              </a:rPr>
              <a:t>https://www.textgiraffe.com</a:t>
            </a:r>
            <a:r>
              <a:rPr lang="en-IE" sz="1200" dirty="0" smtClean="0">
                <a:hlinkClick r:id="rId4"/>
              </a:rPr>
              <a:t>/</a:t>
            </a:r>
            <a:r>
              <a:rPr lang="en-IE" sz="1200" dirty="0" smtClean="0"/>
              <a:t> </a:t>
            </a:r>
            <a:endParaRPr lang="en-IE" sz="1200" dirty="0"/>
          </a:p>
        </p:txBody>
      </p:sp>
      <p:sp>
        <p:nvSpPr>
          <p:cNvPr id="14" name="TextBox 13"/>
          <p:cNvSpPr txBox="1"/>
          <p:nvPr/>
        </p:nvSpPr>
        <p:spPr>
          <a:xfrm>
            <a:off x="3525281" y="2408730"/>
            <a:ext cx="318781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E" sz="1400" dirty="0" smtClean="0">
                <a:hlinkClick r:id="rId5"/>
              </a:rPr>
              <a:t>https://www.teacherspayteachers.com/Store/Kb-Konnected</a:t>
            </a:r>
            <a:r>
              <a:rPr lang="en-IE" sz="1400" dirty="0" smtClean="0"/>
              <a:t> </a:t>
            </a:r>
            <a:endParaRPr lang="en-IE" sz="14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7659" y="2199190"/>
            <a:ext cx="938341" cy="942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41848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1070</TotalTime>
  <Words>323</Words>
  <Application>Microsoft Office PowerPoint</Application>
  <PresentationFormat>On-screen Show (4:3)</PresentationFormat>
  <Paragraphs>114</Paragraphs>
  <Slides>23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4" baseType="lpstr"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Damien</dc:creator>
  <cp:lastModifiedBy>Damien</cp:lastModifiedBy>
  <cp:revision>38</cp:revision>
  <dcterms:created xsi:type="dcterms:W3CDTF">2021-07-02T13:55:24Z</dcterms:created>
  <dcterms:modified xsi:type="dcterms:W3CDTF">2022-01-27T21:24:15Z</dcterms:modified>
</cp:coreProperties>
</file>