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87" r:id="rId3"/>
    <p:sldId id="393" r:id="rId4"/>
    <p:sldId id="411" r:id="rId5"/>
    <p:sldId id="392" r:id="rId6"/>
    <p:sldId id="267" r:id="rId7"/>
    <p:sldId id="394" r:id="rId8"/>
    <p:sldId id="395" r:id="rId9"/>
    <p:sldId id="396" r:id="rId10"/>
    <p:sldId id="397" r:id="rId11"/>
    <p:sldId id="398" r:id="rId12"/>
    <p:sldId id="400" r:id="rId13"/>
    <p:sldId id="401" r:id="rId14"/>
    <p:sldId id="402" r:id="rId15"/>
    <p:sldId id="403" r:id="rId16"/>
    <p:sldId id="404" r:id="rId17"/>
    <p:sldId id="405" r:id="rId18"/>
    <p:sldId id="407" r:id="rId19"/>
    <p:sldId id="408" r:id="rId20"/>
    <p:sldId id="406" r:id="rId21"/>
    <p:sldId id="409" r:id="rId22"/>
    <p:sldId id="26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3EE6C-DA99-4CE8-A239-A472319DD861}" type="datetimeFigureOut">
              <a:rPr lang="en-IE" smtClean="0"/>
              <a:t>22/01/2022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30C87-AE63-42EE-9ACB-ADFDF751C97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8867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3EE6C-DA99-4CE8-A239-A472319DD861}" type="datetimeFigureOut">
              <a:rPr lang="en-IE" smtClean="0"/>
              <a:t>22/01/2022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30C87-AE63-42EE-9ACB-ADFDF751C97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6915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3EE6C-DA99-4CE8-A239-A472319DD861}" type="datetimeFigureOut">
              <a:rPr lang="en-IE" smtClean="0"/>
              <a:t>22/01/2022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30C87-AE63-42EE-9ACB-ADFDF751C97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6876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3EE6C-DA99-4CE8-A239-A472319DD861}" type="datetimeFigureOut">
              <a:rPr lang="en-IE" smtClean="0"/>
              <a:t>22/01/2022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30C87-AE63-42EE-9ACB-ADFDF751C97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45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3EE6C-DA99-4CE8-A239-A472319DD861}" type="datetimeFigureOut">
              <a:rPr lang="en-IE" smtClean="0"/>
              <a:t>22/01/2022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30C87-AE63-42EE-9ACB-ADFDF751C97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1421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3EE6C-DA99-4CE8-A239-A472319DD861}" type="datetimeFigureOut">
              <a:rPr lang="en-IE" smtClean="0"/>
              <a:t>22/01/2022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30C87-AE63-42EE-9ACB-ADFDF751C97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6817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3EE6C-DA99-4CE8-A239-A472319DD861}" type="datetimeFigureOut">
              <a:rPr lang="en-IE" smtClean="0"/>
              <a:t>22/01/2022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30C87-AE63-42EE-9ACB-ADFDF751C97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1884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3EE6C-DA99-4CE8-A239-A472319DD861}" type="datetimeFigureOut">
              <a:rPr lang="en-IE" smtClean="0"/>
              <a:t>22/01/2022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30C87-AE63-42EE-9ACB-ADFDF751C97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082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3EE6C-DA99-4CE8-A239-A472319DD861}" type="datetimeFigureOut">
              <a:rPr lang="en-IE" smtClean="0"/>
              <a:t>22/01/2022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30C87-AE63-42EE-9ACB-ADFDF751C97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3541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3EE6C-DA99-4CE8-A239-A472319DD861}" type="datetimeFigureOut">
              <a:rPr lang="en-IE" smtClean="0"/>
              <a:t>22/01/2022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30C87-AE63-42EE-9ACB-ADFDF751C97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7173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3EE6C-DA99-4CE8-A239-A472319DD861}" type="datetimeFigureOut">
              <a:rPr lang="en-IE" smtClean="0"/>
              <a:t>22/01/2022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30C87-AE63-42EE-9ACB-ADFDF751C97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8999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3EE6C-DA99-4CE8-A239-A472319DD861}" type="datetimeFigureOut">
              <a:rPr lang="en-IE" smtClean="0"/>
              <a:t>22/01/2022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30C87-AE63-42EE-9ACB-ADFDF751C97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7903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xtgiraffe.com/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https://depositphotos.com/" TargetMode="External"/><Relationship Id="rId10" Type="http://schemas.openxmlformats.org/officeDocument/2006/relationships/hyperlink" Target="https://www.teacherspayteachers.com/Store/Thebookwrangler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911" y="0"/>
            <a:ext cx="5094312" cy="67924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91880" y="6607383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</a:t>
            </a:r>
            <a:r>
              <a:rPr lang="en-IE" sz="1000" b="1" dirty="0" smtClean="0">
                <a:latin typeface="Sassoon" panose="02000503040000090004" pitchFamily="2" charset="0"/>
              </a:rPr>
              <a:t>2022 </a:t>
            </a:r>
            <a:r>
              <a:rPr lang="en-IE" sz="1000" b="1" dirty="0" smtClean="0">
                <a:latin typeface="Sassoon" panose="02000503040000090004" pitchFamily="2" charset="0"/>
              </a:rPr>
              <a:t>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558" y="-387424"/>
            <a:ext cx="4706122" cy="24384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127" y="999654"/>
            <a:ext cx="3998984" cy="24384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479" y="2189446"/>
            <a:ext cx="4462281" cy="24384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758" y="3496035"/>
            <a:ext cx="5315723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1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6607383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</a:t>
            </a:r>
            <a:r>
              <a:rPr lang="en-IE" sz="1000" b="1" dirty="0" smtClean="0">
                <a:latin typeface="Sassoon" panose="02000503040000090004" pitchFamily="2" charset="0"/>
              </a:rPr>
              <a:t>2022 </a:t>
            </a:r>
            <a:r>
              <a:rPr lang="en-IE" sz="1000" b="1" dirty="0" smtClean="0">
                <a:latin typeface="Sassoon" panose="02000503040000090004" pitchFamily="2" charset="0"/>
              </a:rPr>
              <a:t>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19" y="5085184"/>
            <a:ext cx="8568952" cy="120032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600" dirty="0"/>
              <a:t>Between 1.1 and 1.5 million people died at </a:t>
            </a:r>
            <a:r>
              <a:rPr lang="en-IE" sz="3600" dirty="0" smtClean="0"/>
              <a:t>Auschwitz - 90 </a:t>
            </a:r>
            <a:r>
              <a:rPr lang="en-IE" sz="3600" dirty="0"/>
              <a:t>percent of them were </a:t>
            </a:r>
            <a:r>
              <a:rPr lang="en-IE" sz="3600" dirty="0" smtClean="0"/>
              <a:t>Jewish.</a:t>
            </a:r>
            <a:endParaRPr lang="en-IE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630" y="-459432"/>
            <a:ext cx="5258731" cy="199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6607383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</a:t>
            </a:r>
            <a:r>
              <a:rPr lang="en-IE" sz="1000" b="1" dirty="0" smtClean="0">
                <a:latin typeface="Sassoon" panose="02000503040000090004" pitchFamily="2" charset="0"/>
              </a:rPr>
              <a:t>2022 </a:t>
            </a:r>
            <a:r>
              <a:rPr lang="en-IE" sz="1000" b="1" dirty="0" smtClean="0">
                <a:latin typeface="Sassoon" panose="02000503040000090004" pitchFamily="2" charset="0"/>
              </a:rPr>
              <a:t>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19" y="5085184"/>
            <a:ext cx="8568952" cy="120032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600" dirty="0" smtClean="0"/>
              <a:t>Approximately 83,000 Polish people died or were killed in the camp.</a:t>
            </a:r>
            <a:endParaRPr lang="en-IE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630" y="-459432"/>
            <a:ext cx="5258731" cy="199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7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6607383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</a:t>
            </a:r>
            <a:r>
              <a:rPr lang="en-IE" sz="1000" b="1" dirty="0" smtClean="0">
                <a:latin typeface="Sassoon" panose="02000503040000090004" pitchFamily="2" charset="0"/>
              </a:rPr>
              <a:t>2022 </a:t>
            </a:r>
            <a:r>
              <a:rPr lang="en-IE" sz="1000" b="1" dirty="0" smtClean="0">
                <a:latin typeface="Sassoon" panose="02000503040000090004" pitchFamily="2" charset="0"/>
              </a:rPr>
              <a:t>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19" y="5085184"/>
            <a:ext cx="8568952" cy="120032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600" dirty="0" smtClean="0"/>
              <a:t>Prison doctors carried out some medical experiments on prisoners in Auschwitz.</a:t>
            </a:r>
            <a:endParaRPr lang="en-IE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630" y="-459432"/>
            <a:ext cx="5258731" cy="199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0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6607383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</a:t>
            </a:r>
            <a:r>
              <a:rPr lang="en-IE" sz="1000" b="1" dirty="0" smtClean="0">
                <a:latin typeface="Sassoon" panose="02000503040000090004" pitchFamily="2" charset="0"/>
              </a:rPr>
              <a:t>2022 </a:t>
            </a:r>
            <a:r>
              <a:rPr lang="en-IE" sz="1000" b="1" dirty="0" smtClean="0">
                <a:latin typeface="Sassoon" panose="02000503040000090004" pitchFamily="2" charset="0"/>
              </a:rPr>
              <a:t>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19" y="4725144"/>
            <a:ext cx="8568952" cy="175432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600" dirty="0" smtClean="0"/>
              <a:t>Prisoner serial numbers were tattooed onto their bodies in the camp. Prisoners were known by their numbers, not their names.</a:t>
            </a:r>
            <a:endParaRPr lang="en-IE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630" y="-459432"/>
            <a:ext cx="5258731" cy="199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2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6607383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</a:t>
            </a:r>
            <a:r>
              <a:rPr lang="en-IE" sz="1000" b="1" dirty="0" smtClean="0">
                <a:latin typeface="Sassoon" panose="02000503040000090004" pitchFamily="2" charset="0"/>
              </a:rPr>
              <a:t>2022 </a:t>
            </a:r>
            <a:r>
              <a:rPr lang="en-IE" sz="1000" b="1" dirty="0" smtClean="0">
                <a:latin typeface="Sassoon" panose="02000503040000090004" pitchFamily="2" charset="0"/>
              </a:rPr>
              <a:t>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19" y="4725144"/>
            <a:ext cx="8568952" cy="175432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600" dirty="0" smtClean="0"/>
              <a:t>Jewish prisoners had to sew two yellow triangles onto their clothes in the shape of a Star of David.</a:t>
            </a:r>
            <a:endParaRPr lang="en-IE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630" y="-459432"/>
            <a:ext cx="5258731" cy="199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1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6607383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</a:t>
            </a:r>
            <a:r>
              <a:rPr lang="en-IE" sz="1000" b="1" dirty="0" smtClean="0">
                <a:latin typeface="Sassoon" panose="02000503040000090004" pitchFamily="2" charset="0"/>
              </a:rPr>
              <a:t>2022 </a:t>
            </a:r>
            <a:r>
              <a:rPr lang="en-IE" sz="1000" b="1" dirty="0" smtClean="0">
                <a:latin typeface="Sassoon" panose="02000503040000090004" pitchFamily="2" charset="0"/>
              </a:rPr>
              <a:t>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19" y="5085184"/>
            <a:ext cx="8568952" cy="120032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600" dirty="0" smtClean="0"/>
              <a:t>15% of those who worked at Auschwitz were convicted of war crimes after the war.</a:t>
            </a:r>
            <a:endParaRPr lang="en-IE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630" y="-459432"/>
            <a:ext cx="5258731" cy="199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9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6607383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</a:t>
            </a:r>
            <a:r>
              <a:rPr lang="en-IE" sz="1000" b="1" dirty="0" smtClean="0">
                <a:latin typeface="Sassoon" panose="02000503040000090004" pitchFamily="2" charset="0"/>
              </a:rPr>
              <a:t>2022 </a:t>
            </a:r>
            <a:r>
              <a:rPr lang="en-IE" sz="1000" b="1" dirty="0" smtClean="0">
                <a:latin typeface="Sassoon" panose="02000503040000090004" pitchFamily="2" charset="0"/>
              </a:rPr>
              <a:t>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19" y="4725144"/>
            <a:ext cx="8568952" cy="175432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600" dirty="0" smtClean="0"/>
              <a:t>Approximately 700 prisoners tried to escape from Auschwitz’s three camps – about 300 were successful.</a:t>
            </a:r>
            <a:endParaRPr lang="en-IE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630" y="-459432"/>
            <a:ext cx="5258731" cy="199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8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6607383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</a:t>
            </a:r>
            <a:r>
              <a:rPr lang="en-IE" sz="1000" b="1" dirty="0" smtClean="0">
                <a:latin typeface="Sassoon" panose="02000503040000090004" pitchFamily="2" charset="0"/>
              </a:rPr>
              <a:t>2022 </a:t>
            </a:r>
            <a:r>
              <a:rPr lang="en-IE" sz="1000" b="1" dirty="0" smtClean="0">
                <a:latin typeface="Sassoon" panose="02000503040000090004" pitchFamily="2" charset="0"/>
              </a:rPr>
              <a:t>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19" y="4725144"/>
            <a:ext cx="8568952" cy="175432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600" dirty="0" smtClean="0"/>
              <a:t>Some years after the war, Auschwitz was rebuilt as a museum and is visited by thousands of people every year.</a:t>
            </a:r>
            <a:endParaRPr lang="en-IE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630" y="-459432"/>
            <a:ext cx="5258731" cy="199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3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6607383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</a:t>
            </a:r>
            <a:r>
              <a:rPr lang="en-IE" sz="1000" b="1" dirty="0" smtClean="0">
                <a:latin typeface="Sassoon" panose="02000503040000090004" pitchFamily="2" charset="0"/>
              </a:rPr>
              <a:t>2022 </a:t>
            </a:r>
            <a:r>
              <a:rPr lang="en-IE" sz="1000" b="1" dirty="0" smtClean="0">
                <a:latin typeface="Sassoon" panose="02000503040000090004" pitchFamily="2" charset="0"/>
              </a:rPr>
              <a:t>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19" y="5229200"/>
            <a:ext cx="8568952" cy="120032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600" dirty="0" smtClean="0"/>
              <a:t>In 1979, the Polish Pope John Paul II celebrated mass in Auschwitz.</a:t>
            </a:r>
            <a:endParaRPr lang="en-IE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630" y="-459432"/>
            <a:ext cx="5258731" cy="199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4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6607383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</a:t>
            </a:r>
            <a:r>
              <a:rPr lang="en-IE" sz="1000" b="1" dirty="0" smtClean="0">
                <a:latin typeface="Sassoon" panose="02000503040000090004" pitchFamily="2" charset="0"/>
              </a:rPr>
              <a:t>2022 </a:t>
            </a:r>
            <a:r>
              <a:rPr lang="en-IE" sz="1000" b="1" dirty="0" smtClean="0">
                <a:latin typeface="Sassoon" panose="02000503040000090004" pitchFamily="2" charset="0"/>
              </a:rPr>
              <a:t>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19" y="4725144"/>
            <a:ext cx="8568952" cy="175432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600" dirty="0" smtClean="0"/>
              <a:t>In the 1980s, Pope John Paul II made two people who were killed in Auschwitz into Catholic Saints.</a:t>
            </a:r>
            <a:endParaRPr lang="en-IE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630" y="-459432"/>
            <a:ext cx="5258731" cy="199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1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91880" y="6607383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</a:t>
            </a:r>
            <a:r>
              <a:rPr lang="en-IE" sz="1000" b="1" dirty="0" smtClean="0">
                <a:latin typeface="Sassoon" panose="02000503040000090004" pitchFamily="2" charset="0"/>
              </a:rPr>
              <a:t>2022 </a:t>
            </a:r>
            <a:r>
              <a:rPr lang="en-IE" sz="1000" b="1" dirty="0" smtClean="0">
                <a:latin typeface="Sassoon" panose="02000503040000090004" pitchFamily="2" charset="0"/>
              </a:rPr>
              <a:t>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pic>
        <p:nvPicPr>
          <p:cNvPr id="1026" name="Picture 2" descr="The Boy in the Striped Pyjam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27" y="704423"/>
            <a:ext cx="3528392" cy="516112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36096" y="1576824"/>
            <a:ext cx="3096344" cy="34163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/>
              <a:t>Based on the book by John Boyne</a:t>
            </a:r>
            <a:endParaRPr lang="en-IE" sz="5400" b="1" dirty="0"/>
          </a:p>
        </p:txBody>
      </p:sp>
    </p:spTree>
    <p:extLst>
      <p:ext uri="{BB962C8B-B14F-4D97-AF65-F5344CB8AC3E}">
        <p14:creationId xmlns:p14="http://schemas.microsoft.com/office/powerpoint/2010/main" val="342497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6607383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</a:t>
            </a:r>
            <a:r>
              <a:rPr lang="en-IE" sz="1000" b="1" dirty="0" smtClean="0">
                <a:latin typeface="Sassoon" panose="02000503040000090004" pitchFamily="2" charset="0"/>
              </a:rPr>
              <a:t>2022 </a:t>
            </a:r>
            <a:r>
              <a:rPr lang="en-IE" sz="1000" b="1" dirty="0" smtClean="0">
                <a:latin typeface="Sassoon" panose="02000503040000090004" pitchFamily="2" charset="0"/>
              </a:rPr>
              <a:t>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19" y="4725144"/>
            <a:ext cx="8568952" cy="175432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600" dirty="0" smtClean="0"/>
              <a:t>In 2005, the United Nations declared January 27th International Holocaust Remembrance day, marking the day the camp was liberated.</a:t>
            </a:r>
            <a:endParaRPr lang="en-IE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630" y="-459432"/>
            <a:ext cx="5258731" cy="199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0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6607383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</a:t>
            </a:r>
            <a:r>
              <a:rPr lang="en-IE" sz="1000" b="1" dirty="0" smtClean="0">
                <a:latin typeface="Sassoon" panose="02000503040000090004" pitchFamily="2" charset="0"/>
              </a:rPr>
              <a:t>2022 </a:t>
            </a:r>
            <a:r>
              <a:rPr lang="en-IE" sz="1000" b="1" dirty="0" smtClean="0">
                <a:latin typeface="Sassoon" panose="02000503040000090004" pitchFamily="2" charset="0"/>
              </a:rPr>
              <a:t>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2263" y="5157192"/>
            <a:ext cx="8568952" cy="120032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600" dirty="0" smtClean="0"/>
              <a:t>Auschwitz remains as a reminder to the world of the horrors of war.</a:t>
            </a:r>
            <a:endParaRPr lang="en-IE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630" y="-459432"/>
            <a:ext cx="5258731" cy="199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2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91880" y="6607383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</a:t>
            </a:r>
            <a:r>
              <a:rPr lang="en-IE" sz="1000" b="1" dirty="0" smtClean="0">
                <a:latin typeface="Sassoon" panose="02000503040000090004" pitchFamily="2" charset="0"/>
              </a:rPr>
              <a:t>2022 </a:t>
            </a:r>
            <a:r>
              <a:rPr lang="en-IE" sz="1000" b="1" dirty="0" smtClean="0">
                <a:latin typeface="Sassoon" panose="02000503040000090004" pitchFamily="2" charset="0"/>
              </a:rPr>
              <a:t>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4365104"/>
            <a:ext cx="2411760" cy="321568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31640" y="620688"/>
            <a:ext cx="7128792" cy="547260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67744" y="836712"/>
            <a:ext cx="5256584" cy="50148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2800" b="1" dirty="0" smtClean="0">
                <a:ln w="19050">
                  <a:noFill/>
                </a:ln>
              </a:rPr>
              <a:t>Resources used in this file from:</a:t>
            </a:r>
            <a:endParaRPr lang="en-IE" sz="2800" b="1" dirty="0">
              <a:ln w="19050">
                <a:noFill/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1880" y="3245234"/>
            <a:ext cx="2246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>
                <a:hlinkClick r:id="rId5"/>
              </a:rPr>
              <a:t>https://depositphotos.com/</a:t>
            </a:r>
            <a:r>
              <a:rPr lang="en-IE" sz="1400" dirty="0" smtClean="0"/>
              <a:t> </a:t>
            </a:r>
            <a:endParaRPr lang="en-IE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184" y="3215552"/>
            <a:ext cx="1835696" cy="3671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485" y="2636913"/>
            <a:ext cx="1572133" cy="3586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67668" y="2636912"/>
            <a:ext cx="2103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hlinkClick r:id="rId8"/>
              </a:rPr>
              <a:t>https://www.textgiraffe.com</a:t>
            </a:r>
            <a:r>
              <a:rPr lang="en-IE" sz="1200" dirty="0" smtClean="0">
                <a:hlinkClick r:id="rId8"/>
              </a:rPr>
              <a:t>/</a:t>
            </a:r>
            <a:r>
              <a:rPr lang="en-IE" sz="1200" dirty="0" smtClean="0"/>
              <a:t> </a:t>
            </a:r>
            <a:endParaRPr lang="en-IE" sz="1200" dirty="0"/>
          </a:p>
        </p:txBody>
      </p:sp>
      <p:pic>
        <p:nvPicPr>
          <p:cNvPr id="1026" name="Picture 2" descr="TheBookWrangl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730" y="1628800"/>
            <a:ext cx="79208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525281" y="1763234"/>
            <a:ext cx="318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>
                <a:hlinkClick r:id="rId10"/>
              </a:rPr>
              <a:t>https://www.teacherspayteachers.com/Store/Thebookwrangler</a:t>
            </a:r>
            <a:r>
              <a:rPr lang="en-IE" sz="1400" dirty="0" smtClean="0"/>
              <a:t> 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141068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6607383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</a:t>
            </a:r>
            <a:r>
              <a:rPr lang="en-IE" sz="1000" b="1" dirty="0" smtClean="0">
                <a:latin typeface="Sassoon" panose="02000503040000090004" pitchFamily="2" charset="0"/>
              </a:rPr>
              <a:t>2022 </a:t>
            </a:r>
            <a:r>
              <a:rPr lang="en-IE" sz="1000" b="1" dirty="0" smtClean="0">
                <a:latin typeface="Sassoon" panose="02000503040000090004" pitchFamily="2" charset="0"/>
              </a:rPr>
              <a:t>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938" y="2924944"/>
            <a:ext cx="5258731" cy="1999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318" y="3787419"/>
            <a:ext cx="4657353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1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6607383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</a:t>
            </a:r>
            <a:r>
              <a:rPr lang="en-IE" sz="1000" b="1" dirty="0" smtClean="0">
                <a:latin typeface="Sassoon" panose="02000503040000090004" pitchFamily="2" charset="0"/>
              </a:rPr>
              <a:t>2022 </a:t>
            </a:r>
            <a:r>
              <a:rPr lang="en-IE" sz="1000" b="1" dirty="0" smtClean="0">
                <a:latin typeface="Sassoon" panose="02000503040000090004" pitchFamily="2" charset="0"/>
              </a:rPr>
              <a:t>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19" y="5037276"/>
            <a:ext cx="8568952" cy="120032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600" dirty="0"/>
              <a:t>Auschwitz was located near the industrial town of Oswiecim in </a:t>
            </a:r>
            <a:r>
              <a:rPr lang="en-IE" sz="3600" dirty="0" smtClean="0"/>
              <a:t>southern Poland.</a:t>
            </a:r>
            <a:endParaRPr lang="en-IE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630" y="-459432"/>
            <a:ext cx="5258731" cy="199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4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6607383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</a:t>
            </a:r>
            <a:r>
              <a:rPr lang="en-IE" sz="1000" b="1" dirty="0" smtClean="0">
                <a:latin typeface="Sassoon" panose="02000503040000090004" pitchFamily="2" charset="0"/>
              </a:rPr>
              <a:t>2022 </a:t>
            </a:r>
            <a:r>
              <a:rPr lang="en-IE" sz="1000" b="1" dirty="0" smtClean="0">
                <a:latin typeface="Sassoon" panose="02000503040000090004" pitchFamily="2" charset="0"/>
              </a:rPr>
              <a:t>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19" y="5037276"/>
            <a:ext cx="8568952" cy="120032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600" dirty="0" smtClean="0"/>
              <a:t>Auschwitz was the largest concentration camp set up by Nazi Germany.</a:t>
            </a:r>
            <a:endParaRPr lang="en-IE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630" y="-459432"/>
            <a:ext cx="5258731" cy="199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4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6607383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</a:t>
            </a:r>
            <a:r>
              <a:rPr lang="en-IE" sz="1000" b="1" dirty="0" smtClean="0">
                <a:latin typeface="Sassoon" panose="02000503040000090004" pitchFamily="2" charset="0"/>
              </a:rPr>
              <a:t>2022 </a:t>
            </a:r>
            <a:r>
              <a:rPr lang="en-IE" sz="1000" b="1" dirty="0" smtClean="0">
                <a:latin typeface="Sassoon" panose="02000503040000090004" pitchFamily="2" charset="0"/>
              </a:rPr>
              <a:t>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4437112"/>
            <a:ext cx="8568952" cy="175432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600" dirty="0" smtClean="0"/>
              <a:t>Auschwitz was actually three camps in one – a prison camp, an extermination camp and a slave labour camp.</a:t>
            </a:r>
            <a:endParaRPr lang="en-IE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630" y="-459432"/>
            <a:ext cx="5258731" cy="199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1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6607383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</a:t>
            </a:r>
            <a:r>
              <a:rPr lang="en-IE" sz="1000" b="1" dirty="0" smtClean="0">
                <a:latin typeface="Sassoon" panose="02000503040000090004" pitchFamily="2" charset="0"/>
              </a:rPr>
              <a:t>2022 </a:t>
            </a:r>
            <a:r>
              <a:rPr lang="en-IE" sz="1000" b="1" dirty="0" smtClean="0">
                <a:latin typeface="Sassoon" panose="02000503040000090004" pitchFamily="2" charset="0"/>
              </a:rPr>
              <a:t>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19" y="4653136"/>
            <a:ext cx="8568952" cy="175432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600" dirty="0"/>
              <a:t>The first transport of Polish political prisoners arrived </a:t>
            </a:r>
            <a:r>
              <a:rPr lang="en-IE" sz="3600" dirty="0" smtClean="0"/>
              <a:t>in Auschwitz on </a:t>
            </a:r>
            <a:r>
              <a:rPr lang="en-IE" sz="3600" dirty="0"/>
              <a:t>June </a:t>
            </a:r>
            <a:r>
              <a:rPr lang="en-IE" sz="3600" dirty="0" smtClean="0"/>
              <a:t>14, 1940.</a:t>
            </a:r>
            <a:endParaRPr lang="en-IE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630" y="-459432"/>
            <a:ext cx="5258731" cy="199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1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6607383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</a:t>
            </a:r>
            <a:r>
              <a:rPr lang="en-IE" sz="1000" b="1" dirty="0" smtClean="0">
                <a:latin typeface="Sassoon" panose="02000503040000090004" pitchFamily="2" charset="0"/>
              </a:rPr>
              <a:t>2022 </a:t>
            </a:r>
            <a:r>
              <a:rPr lang="en-IE" sz="1000" b="1" dirty="0" smtClean="0">
                <a:latin typeface="Sassoon" panose="02000503040000090004" pitchFamily="2" charset="0"/>
              </a:rPr>
              <a:t>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19" y="4653136"/>
            <a:ext cx="8568952" cy="175432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600" dirty="0" smtClean="0"/>
              <a:t>Conditions in Auschwitz were harsh with poor shelter and sanitation. Prisoners had to work hard and were given little food.</a:t>
            </a:r>
            <a:endParaRPr lang="en-IE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630" y="-459432"/>
            <a:ext cx="5258731" cy="199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5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6607383"/>
            <a:ext cx="33843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</a:t>
            </a:r>
            <a:r>
              <a:rPr lang="en-IE" sz="1000" b="1" dirty="0" err="1" smtClean="0">
                <a:latin typeface="Sassoon" panose="02000503040000090004" pitchFamily="2" charset="0"/>
              </a:rPr>
              <a:t>Ranga</a:t>
            </a:r>
            <a:r>
              <a:rPr lang="en-IE" sz="1000" b="1" dirty="0" smtClean="0">
                <a:latin typeface="Sassoon" panose="02000503040000090004" pitchFamily="2" charset="0"/>
              </a:rPr>
              <a:t> </a:t>
            </a:r>
            <a:r>
              <a:rPr lang="en-IE" sz="1000" b="1" dirty="0" smtClean="0">
                <a:latin typeface="Sassoon" panose="02000503040000090004" pitchFamily="2" charset="0"/>
              </a:rPr>
              <a:t>2022 </a:t>
            </a:r>
            <a:r>
              <a:rPr lang="en-IE" sz="1000" b="1" dirty="0" smtClean="0">
                <a:latin typeface="Sassoon" panose="02000503040000090004" pitchFamily="2" charset="0"/>
              </a:rPr>
              <a:t>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23" y="6607384"/>
            <a:ext cx="1219200" cy="2462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19" y="4653136"/>
            <a:ext cx="8568952" cy="175432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600" dirty="0"/>
              <a:t>7,650 sick or starving prisoners </a:t>
            </a:r>
            <a:r>
              <a:rPr lang="en-IE" sz="3600" dirty="0" smtClean="0"/>
              <a:t>were </a:t>
            </a:r>
            <a:r>
              <a:rPr lang="en-IE" sz="3600" dirty="0"/>
              <a:t>found by </a:t>
            </a:r>
            <a:r>
              <a:rPr lang="en-IE" sz="3600" dirty="0" smtClean="0"/>
              <a:t>Soviet </a:t>
            </a:r>
            <a:r>
              <a:rPr lang="en-IE" sz="3600" dirty="0"/>
              <a:t>troops </a:t>
            </a:r>
            <a:r>
              <a:rPr lang="en-IE" sz="3600" dirty="0" smtClean="0"/>
              <a:t>who eventually liberated the camp on </a:t>
            </a:r>
            <a:r>
              <a:rPr lang="en-IE" sz="3600" dirty="0"/>
              <a:t>January 27, 1945.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630" y="-459432"/>
            <a:ext cx="5258731" cy="199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9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2252</TotalTime>
  <Words>449</Words>
  <Application>Microsoft Office PowerPoint</Application>
  <PresentationFormat>On-screen Show (4:3)</PresentationFormat>
  <Paragraphs>45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Damien</dc:creator>
  <cp:lastModifiedBy>Damien</cp:lastModifiedBy>
  <cp:revision>62</cp:revision>
  <dcterms:created xsi:type="dcterms:W3CDTF">2021-03-11T08:24:34Z</dcterms:created>
  <dcterms:modified xsi:type="dcterms:W3CDTF">2022-01-22T10:54:14Z</dcterms:modified>
</cp:coreProperties>
</file>