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82" r:id="rId10"/>
    <p:sldId id="283" r:id="rId11"/>
    <p:sldId id="284" r:id="rId12"/>
    <p:sldId id="285" r:id="rId13"/>
    <p:sldId id="279" r:id="rId14"/>
    <p:sldId id="262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70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263" r:id="rId31"/>
    <p:sldId id="299" r:id="rId32"/>
    <p:sldId id="301" r:id="rId33"/>
    <p:sldId id="302" r:id="rId34"/>
    <p:sldId id="303" r:id="rId35"/>
    <p:sldId id="304" r:id="rId36"/>
    <p:sldId id="305" r:id="rId37"/>
    <p:sldId id="306" r:id="rId38"/>
    <p:sldId id="271" r:id="rId39"/>
    <p:sldId id="307" r:id="rId40"/>
    <p:sldId id="308" r:id="rId41"/>
    <p:sldId id="309" r:id="rId42"/>
    <p:sldId id="310" r:id="rId43"/>
    <p:sldId id="311" r:id="rId44"/>
    <p:sldId id="312" r:id="rId45"/>
    <p:sldId id="319" r:id="rId46"/>
    <p:sldId id="264" r:id="rId47"/>
    <p:sldId id="313" r:id="rId48"/>
    <p:sldId id="314" r:id="rId49"/>
    <p:sldId id="315" r:id="rId50"/>
    <p:sldId id="318" r:id="rId51"/>
    <p:sldId id="317" r:id="rId52"/>
    <p:sldId id="316" r:id="rId53"/>
    <p:sldId id="320" r:id="rId54"/>
    <p:sldId id="272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407" r:id="rId63"/>
    <p:sldId id="265" r:id="rId64"/>
    <p:sldId id="321" r:id="rId65"/>
    <p:sldId id="322" r:id="rId66"/>
    <p:sldId id="323" r:id="rId67"/>
    <p:sldId id="324" r:id="rId68"/>
    <p:sldId id="325" r:id="rId69"/>
    <p:sldId id="326" r:id="rId70"/>
    <p:sldId id="334" r:id="rId71"/>
    <p:sldId id="273" r:id="rId72"/>
    <p:sldId id="335" r:id="rId73"/>
    <p:sldId id="336" r:id="rId74"/>
    <p:sldId id="337" r:id="rId75"/>
    <p:sldId id="338" r:id="rId76"/>
    <p:sldId id="339" r:id="rId77"/>
    <p:sldId id="340" r:id="rId78"/>
    <p:sldId id="342" r:id="rId79"/>
    <p:sldId id="266" r:id="rId80"/>
    <p:sldId id="341" r:id="rId81"/>
    <p:sldId id="344" r:id="rId82"/>
    <p:sldId id="345" r:id="rId83"/>
    <p:sldId id="346" r:id="rId84"/>
    <p:sldId id="347" r:id="rId85"/>
    <p:sldId id="348" r:id="rId86"/>
    <p:sldId id="343" r:id="rId87"/>
    <p:sldId id="274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409" r:id="rId96"/>
    <p:sldId id="267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275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268" r:id="rId113"/>
    <p:sldId id="371" r:id="rId114"/>
    <p:sldId id="372" r:id="rId115"/>
    <p:sldId id="373" r:id="rId116"/>
    <p:sldId id="374" r:id="rId117"/>
    <p:sldId id="375" r:id="rId118"/>
    <p:sldId id="376" r:id="rId119"/>
    <p:sldId id="370" r:id="rId120"/>
    <p:sldId id="2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277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408" r:id="rId137"/>
    <p:sldId id="269" r:id="rId138"/>
    <p:sldId id="391" r:id="rId139"/>
    <p:sldId id="392" r:id="rId140"/>
    <p:sldId id="393" r:id="rId141"/>
    <p:sldId id="394" r:id="rId142"/>
    <p:sldId id="395" r:id="rId143"/>
    <p:sldId id="396" r:id="rId144"/>
    <p:sldId id="403" r:id="rId145"/>
    <p:sldId id="278" r:id="rId146"/>
    <p:sldId id="397" r:id="rId147"/>
    <p:sldId id="398" r:id="rId148"/>
    <p:sldId id="399" r:id="rId149"/>
    <p:sldId id="400" r:id="rId150"/>
    <p:sldId id="401" r:id="rId151"/>
    <p:sldId id="402" r:id="rId152"/>
    <p:sldId id="404" r:id="rId153"/>
    <p:sldId id="405" r:id="rId154"/>
    <p:sldId id="406" r:id="rId1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96D8-385D-4085-B43B-54C0A3056FFC}" type="datetimeFigureOut">
              <a:rPr lang="en-IE" smtClean="0"/>
              <a:t>02/11/2021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6F63-20E4-4C9D-B8D1-78B3FEE58A9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6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96D8-385D-4085-B43B-54C0A3056FFC}" type="datetimeFigureOut">
              <a:rPr lang="en-IE" smtClean="0"/>
              <a:t>02/11/2021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6F63-20E4-4C9D-B8D1-78B3FEE58A9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49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96D8-385D-4085-B43B-54C0A3056FFC}" type="datetimeFigureOut">
              <a:rPr lang="en-IE" smtClean="0"/>
              <a:t>02/11/2021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6F63-20E4-4C9D-B8D1-78B3FEE58A9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03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96D8-385D-4085-B43B-54C0A3056FFC}" type="datetimeFigureOut">
              <a:rPr lang="en-IE" smtClean="0"/>
              <a:t>02/11/2021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6F63-20E4-4C9D-B8D1-78B3FEE58A9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65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96D8-385D-4085-B43B-54C0A3056FFC}" type="datetimeFigureOut">
              <a:rPr lang="en-IE" smtClean="0"/>
              <a:t>02/11/2021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6F63-20E4-4C9D-B8D1-78B3FEE58A9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29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96D8-385D-4085-B43B-54C0A3056FFC}" type="datetimeFigureOut">
              <a:rPr lang="en-IE" smtClean="0"/>
              <a:t>02/11/2021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6F63-20E4-4C9D-B8D1-78B3FEE58A9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48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96D8-385D-4085-B43B-54C0A3056FFC}" type="datetimeFigureOut">
              <a:rPr lang="en-IE" smtClean="0"/>
              <a:t>02/11/2021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6F63-20E4-4C9D-B8D1-78B3FEE58A9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90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96D8-385D-4085-B43B-54C0A3056FFC}" type="datetimeFigureOut">
              <a:rPr lang="en-IE" smtClean="0"/>
              <a:t>02/11/2021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6F63-20E4-4C9D-B8D1-78B3FEE58A9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6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96D8-385D-4085-B43B-54C0A3056FFC}" type="datetimeFigureOut">
              <a:rPr lang="en-IE" smtClean="0"/>
              <a:t>02/11/2021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6F63-20E4-4C9D-B8D1-78B3FEE58A9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42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96D8-385D-4085-B43B-54C0A3056FFC}" type="datetimeFigureOut">
              <a:rPr lang="en-IE" smtClean="0"/>
              <a:t>02/11/2021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6F63-20E4-4C9D-B8D1-78B3FEE58A9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65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96D8-385D-4085-B43B-54C0A3056FFC}" type="datetimeFigureOut">
              <a:rPr lang="en-IE" smtClean="0"/>
              <a:t>02/11/2021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6F63-20E4-4C9D-B8D1-78B3FEE58A9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94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596D8-385D-4085-B43B-54C0A3056FFC}" type="datetimeFigureOut">
              <a:rPr lang="en-IE" smtClean="0"/>
              <a:t>02/11/2021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6F63-20E4-4C9D-B8D1-78B3FEE58A9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685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eacherspayteachers.com/Store/Science-Demo-Guy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9732" y="908720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Week 2021</a:t>
            </a:r>
            <a:endParaRPr lang="en-IE" sz="66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3281232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8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Table Quiz</a:t>
            </a:r>
            <a:endParaRPr lang="en-IE" sz="88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4: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Through what organs do fish breathe to get oxygen from the water?</a:t>
            </a:r>
            <a:endParaRPr lang="en-IE" sz="4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4:</a:t>
            </a:r>
          </a:p>
          <a:p>
            <a:r>
              <a:rPr lang="en-US" sz="4400" dirty="0">
                <a:solidFill>
                  <a:srgbClr val="003300"/>
                </a:solidFill>
              </a:rPr>
              <a:t>What is the name given to </a:t>
            </a:r>
            <a:r>
              <a:rPr lang="en-US" sz="4400" dirty="0" smtClean="0">
                <a:solidFill>
                  <a:srgbClr val="003300"/>
                </a:solidFill>
              </a:rPr>
              <a:t>eight human </a:t>
            </a:r>
            <a:r>
              <a:rPr lang="en-US" sz="4400" dirty="0">
                <a:solidFill>
                  <a:srgbClr val="003300"/>
                </a:solidFill>
              </a:rPr>
              <a:t>babies born at the same time?</a:t>
            </a:r>
          </a:p>
          <a:p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5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3600" dirty="0" smtClean="0">
                <a:solidFill>
                  <a:srgbClr val="003300"/>
                </a:solidFill>
              </a:rPr>
              <a:t>What is the name of the current well known teenage Swedish environmental activist?</a:t>
            </a:r>
            <a:endParaRPr lang="en-IE" sz="36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6: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In what part of the human body is the larynx – foot, throat, ear or knee?</a:t>
            </a:r>
            <a:endParaRPr lang="en-IE" sz="4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8272" y="105273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#12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How does the moon cut his hair?</a:t>
            </a:r>
            <a:endParaRPr lang="en-IE" sz="54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248" y="4365104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Eclipse it!!!</a:t>
            </a:r>
            <a:endParaRPr lang="en-IE" sz="60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00808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100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6</a:t>
            </a:r>
            <a:r>
              <a:rPr lang="en-IE" sz="10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Answers</a:t>
            </a:r>
            <a:endParaRPr lang="en-IE" sz="10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6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1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Which planet is also the name of a Disney dog?</a:t>
            </a:r>
            <a:endParaRPr lang="en-IE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Pluto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6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2: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Molars, Incisors and Canines are all types of what?</a:t>
            </a:r>
            <a:endParaRPr lang="en-IE" sz="48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Teeth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6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3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True or False: cotton, wool, linen and silk are all natural fibres?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True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6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4:</a:t>
            </a:r>
          </a:p>
          <a:p>
            <a:r>
              <a:rPr lang="en-IE" sz="3200" dirty="0" smtClean="0">
                <a:solidFill>
                  <a:srgbClr val="003300"/>
                </a:solidFill>
              </a:rPr>
              <a:t>On which Spanish island has the </a:t>
            </a:r>
            <a:r>
              <a:rPr lang="en-IE" sz="3200" dirty="0" err="1" smtClean="0">
                <a:solidFill>
                  <a:srgbClr val="003300"/>
                </a:solidFill>
              </a:rPr>
              <a:t>Cumbre</a:t>
            </a:r>
            <a:r>
              <a:rPr lang="en-IE" sz="3200" dirty="0" smtClean="0">
                <a:solidFill>
                  <a:srgbClr val="003300"/>
                </a:solidFill>
              </a:rPr>
              <a:t> </a:t>
            </a:r>
            <a:r>
              <a:rPr lang="en-IE" sz="3200" dirty="0" err="1" smtClean="0">
                <a:solidFill>
                  <a:srgbClr val="003300"/>
                </a:solidFill>
              </a:rPr>
              <a:t>Vieja</a:t>
            </a:r>
            <a:r>
              <a:rPr lang="en-IE" sz="3200" dirty="0" smtClean="0">
                <a:solidFill>
                  <a:srgbClr val="003300"/>
                </a:solidFill>
              </a:rPr>
              <a:t> volcano recently erupted – Tenerife, La Palma or La </a:t>
            </a:r>
            <a:r>
              <a:rPr lang="en-IE" sz="3200" dirty="0" err="1" smtClean="0">
                <a:solidFill>
                  <a:srgbClr val="003300"/>
                </a:solidFill>
              </a:rPr>
              <a:t>Gomera</a:t>
            </a:r>
            <a:r>
              <a:rPr lang="en-IE" sz="3200" dirty="0" smtClean="0">
                <a:solidFill>
                  <a:srgbClr val="003300"/>
                </a:solidFill>
              </a:rPr>
              <a:t>?</a:t>
            </a:r>
            <a:endParaRPr lang="en-IE" sz="32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La Palma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6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5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000" dirty="0">
                <a:solidFill>
                  <a:srgbClr val="003300"/>
                </a:solidFill>
              </a:rPr>
              <a:t>Unscramble the letters to find the name of a well-known scientist: </a:t>
            </a:r>
            <a:r>
              <a:rPr lang="en-IE" sz="4000" b="1" dirty="0">
                <a:solidFill>
                  <a:srgbClr val="003300"/>
                </a:solidFill>
              </a:rPr>
              <a:t>CASAI WONNET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5042322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Isaac Newton</a:t>
            </a:r>
            <a:endParaRPr lang="en-IE" sz="4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5:</a:t>
            </a:r>
          </a:p>
          <a:p>
            <a:r>
              <a:rPr lang="en-IE" sz="5400" dirty="0" smtClean="0">
                <a:solidFill>
                  <a:srgbClr val="003300"/>
                </a:solidFill>
              </a:rPr>
              <a:t>In Magnetism, what is the opposite to “attract”?</a:t>
            </a:r>
            <a:endParaRPr lang="en-IE" sz="5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6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6:</a:t>
            </a:r>
          </a:p>
          <a:p>
            <a:r>
              <a:rPr lang="en-IE" sz="3200" dirty="0" smtClean="0">
                <a:solidFill>
                  <a:srgbClr val="003300"/>
                </a:solidFill>
              </a:rPr>
              <a:t>True or False: Met </a:t>
            </a:r>
            <a:r>
              <a:rPr lang="en-IE" sz="3200" dirty="0" err="1" smtClean="0">
                <a:solidFill>
                  <a:srgbClr val="003300"/>
                </a:solidFill>
              </a:rPr>
              <a:t>Éireann</a:t>
            </a:r>
            <a:r>
              <a:rPr lang="en-IE" sz="3200" dirty="0" smtClean="0">
                <a:solidFill>
                  <a:srgbClr val="003300"/>
                </a:solidFill>
              </a:rPr>
              <a:t> expects the temperature of the earth to increase by 2</a:t>
            </a:r>
            <a:r>
              <a:rPr lang="en-IE" sz="3200" baseline="30000" dirty="0" smtClean="0">
                <a:solidFill>
                  <a:srgbClr val="003300"/>
                </a:solidFill>
              </a:rPr>
              <a:t>0</a:t>
            </a:r>
            <a:r>
              <a:rPr lang="en-IE" sz="3200" dirty="0" smtClean="0">
                <a:solidFill>
                  <a:srgbClr val="003300"/>
                </a:solidFill>
              </a:rPr>
              <a:t>-6</a:t>
            </a:r>
            <a:r>
              <a:rPr lang="en-IE" sz="3200" baseline="30000" dirty="0" smtClean="0">
                <a:solidFill>
                  <a:srgbClr val="003300"/>
                </a:solidFill>
              </a:rPr>
              <a:t>0</a:t>
            </a:r>
            <a:r>
              <a:rPr lang="en-IE" sz="3200" dirty="0" smtClean="0">
                <a:solidFill>
                  <a:srgbClr val="003300"/>
                </a:solidFill>
              </a:rPr>
              <a:t>C over the next century?</a:t>
            </a:r>
            <a:endParaRPr lang="en-IE" sz="32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True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8272" y="105273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#13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Why do tigers have stripes?</a:t>
            </a:r>
            <a:endParaRPr lang="en-IE" sz="60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3871" y="4394249"/>
            <a:ext cx="623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So they don’t get spotted!</a:t>
            </a:r>
            <a:endParaRPr lang="en-IE" sz="44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8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1: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is the main ingredient in hummus?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2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2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On what type of tree does a conker grow?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3: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True or False: about 45% of all animal species are insects?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4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Which of the planets is nearest to the sun?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5: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Which type of scientist studies animals and their behaviour – physicist, zoologist, hydrologist?</a:t>
            </a:r>
            <a:endParaRPr lang="en-IE" sz="4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6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US" sz="4400" dirty="0">
                <a:solidFill>
                  <a:srgbClr val="003300"/>
                </a:solidFill>
              </a:rPr>
              <a:t>What is the scientific name for the shoulder blade: scalpel, scapula, scaphoid?</a:t>
            </a:r>
          </a:p>
        </p:txBody>
      </p:sp>
    </p:spTree>
    <p:extLst>
      <p:ext uri="{BB962C8B-B14F-4D97-AF65-F5344CB8AC3E}">
        <p14:creationId xmlns:p14="http://schemas.microsoft.com/office/powerpoint/2010/main" val="37410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8272" y="105273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#14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What’s the difference between a dog and a marine biologist?</a:t>
            </a:r>
            <a:endParaRPr lang="en-IE" sz="44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7224" y="4192057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One wags a tail and the other tags a whale!!!</a:t>
            </a:r>
            <a:endParaRPr lang="en-IE" sz="44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6: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True or False: a Mycologist studies Mushrooms and other fungi?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00808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7 Answers</a:t>
            </a:r>
            <a:endParaRPr lang="en-IE" sz="10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7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1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US" sz="3200" dirty="0">
                <a:solidFill>
                  <a:srgbClr val="003300"/>
                </a:solidFill>
              </a:rPr>
              <a:t>.</a:t>
            </a:r>
            <a:r>
              <a:rPr lang="en-US" sz="3200" dirty="0" err="1">
                <a:solidFill>
                  <a:srgbClr val="003300"/>
                </a:solidFill>
              </a:rPr>
              <a:t>ie</a:t>
            </a:r>
            <a:r>
              <a:rPr lang="en-US" sz="3200" dirty="0">
                <a:solidFill>
                  <a:srgbClr val="003300"/>
                </a:solidFill>
              </a:rPr>
              <a:t> is a domain extension for a website from Ireland. From what EU country is a </a:t>
            </a:r>
            <a:r>
              <a:rPr lang="en-US" sz="3200" dirty="0" smtClean="0">
                <a:solidFill>
                  <a:srgbClr val="003300"/>
                </a:solidFill>
              </a:rPr>
              <a:t>.gr </a:t>
            </a:r>
            <a:r>
              <a:rPr lang="en-US" sz="3200" dirty="0">
                <a:solidFill>
                  <a:srgbClr val="003300"/>
                </a:solidFill>
              </a:rPr>
              <a:t>domain extension</a:t>
            </a:r>
            <a:r>
              <a:rPr lang="en-US" sz="3200" dirty="0" smtClean="0">
                <a:solidFill>
                  <a:srgbClr val="003300"/>
                </a:solidFill>
              </a:rPr>
              <a:t>?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Greece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7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2: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True or False: a fungus has no roots, stem or leaves?</a:t>
            </a:r>
            <a:endParaRPr lang="en-IE" sz="44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True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7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3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In what ocean is the island of Tahiti?</a:t>
            </a:r>
            <a:endParaRPr lang="en-IE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Pacific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7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4:</a:t>
            </a:r>
          </a:p>
          <a:p>
            <a:r>
              <a:rPr lang="en-US" sz="4000" dirty="0">
                <a:solidFill>
                  <a:srgbClr val="003300"/>
                </a:solidFill>
              </a:rPr>
              <a:t>What is the name given to </a:t>
            </a:r>
            <a:r>
              <a:rPr lang="en-US" sz="4000" dirty="0" smtClean="0">
                <a:solidFill>
                  <a:srgbClr val="003300"/>
                </a:solidFill>
              </a:rPr>
              <a:t>eight human </a:t>
            </a:r>
            <a:r>
              <a:rPr lang="en-US" sz="4000" dirty="0">
                <a:solidFill>
                  <a:srgbClr val="003300"/>
                </a:solidFill>
              </a:rPr>
              <a:t>babies born at the same time</a:t>
            </a:r>
            <a:r>
              <a:rPr lang="en-US" sz="4000" dirty="0" smtClean="0">
                <a:solidFill>
                  <a:srgbClr val="003300"/>
                </a:solidFill>
              </a:rPr>
              <a:t>?</a:t>
            </a:r>
            <a:endParaRPr lang="en-US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1" y="4941168"/>
            <a:ext cx="3240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Octuplets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7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5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3600" dirty="0" smtClean="0">
                <a:solidFill>
                  <a:srgbClr val="003300"/>
                </a:solidFill>
              </a:rPr>
              <a:t>What is the name of the current well known teenage Swedish environmental activist?</a:t>
            </a:r>
            <a:endParaRPr lang="en-IE" sz="3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1" y="465313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Greta Thunberg</a:t>
            </a:r>
            <a:endParaRPr lang="en-IE" sz="4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7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6: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In what part of the human body is the larynx – foot, throat, ear or knee?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Throat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8272" y="105273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#15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What type of music do planets dance to?</a:t>
            </a:r>
            <a:endParaRPr lang="en-IE" sz="48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248" y="4221088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Nep-tunes!!!</a:t>
            </a:r>
            <a:endParaRPr lang="en-IE" sz="60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00808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100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8</a:t>
            </a:r>
            <a:r>
              <a:rPr lang="en-IE" sz="10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Answers</a:t>
            </a:r>
            <a:endParaRPr lang="en-IE" sz="10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8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1: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is the main ingredient in hummus?</a:t>
            </a:r>
            <a:endParaRPr lang="en-IE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1" y="4941168"/>
            <a:ext cx="32403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Chickpeas</a:t>
            </a:r>
            <a:endParaRPr lang="en-IE" sz="5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052736"/>
            <a:ext cx="53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Why did the cloud date the fog?</a:t>
            </a:r>
            <a:endParaRPr lang="en-IE" sz="60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0402" y="4389979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He was so down to earth!!</a:t>
            </a:r>
            <a:endParaRPr lang="en-IE" sz="44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5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8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2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On what type of tree does a conker grow?</a:t>
            </a:r>
            <a:endParaRPr lang="en-IE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5309" y="4653136"/>
            <a:ext cx="3060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Horse Chestnut</a:t>
            </a:r>
            <a:endParaRPr lang="en-IE" sz="4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9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8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3: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True or False: about 45% of all animal species are insects?</a:t>
            </a:r>
            <a:endParaRPr lang="en-IE" sz="44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4443275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False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7730" y="5230914"/>
            <a:ext cx="306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(it’s 75%)</a:t>
            </a:r>
            <a:endParaRPr lang="en-IE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8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4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Which of the planets is nearest to the sun?</a:t>
            </a:r>
            <a:endParaRPr lang="en-IE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Mercury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8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5:</a:t>
            </a:r>
          </a:p>
          <a:p>
            <a:r>
              <a:rPr lang="en-IE" sz="3600" dirty="0" smtClean="0">
                <a:solidFill>
                  <a:srgbClr val="003300"/>
                </a:solidFill>
              </a:rPr>
              <a:t>Which type of scientist studies animals and their behaviour – physicist, zoologist, hydrologist?</a:t>
            </a:r>
            <a:endParaRPr lang="en-IE" sz="3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1" y="4941168"/>
            <a:ext cx="3168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Zoologist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8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6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US" sz="4000" dirty="0">
                <a:solidFill>
                  <a:srgbClr val="003300"/>
                </a:solidFill>
              </a:rPr>
              <a:t>What is the scientific name for the shoulder blade: scalpel, scapula, scaphoid?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Scapula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8272" y="105273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#16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What did the volcano say to his wife?</a:t>
            </a:r>
            <a:endParaRPr lang="en-IE" sz="48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248" y="3671528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I lava you so much!!!</a:t>
            </a:r>
            <a:endParaRPr lang="en-IE" sz="60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712" y="877123"/>
            <a:ext cx="53024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Time to Check the Final Scores</a:t>
            </a:r>
            <a:endParaRPr lang="en-IE" sz="8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1772816"/>
            <a:ext cx="55446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 Round</a:t>
            </a:r>
            <a:endParaRPr lang="en-IE" sz="10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361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1: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Unscramble the letters to reveal the name for the white of an egg: </a:t>
            </a:r>
            <a:r>
              <a:rPr lang="en-IE" sz="4000" b="1" dirty="0" smtClean="0">
                <a:solidFill>
                  <a:srgbClr val="003300"/>
                </a:solidFill>
              </a:rPr>
              <a:t>NULBAME</a:t>
            </a:r>
            <a:endParaRPr lang="en-IE" sz="40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361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2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400" dirty="0" err="1" smtClean="0">
                <a:solidFill>
                  <a:srgbClr val="003300"/>
                </a:solidFill>
              </a:rPr>
              <a:t>Ti</a:t>
            </a:r>
            <a:r>
              <a:rPr lang="en-IE" sz="4400" dirty="0" smtClean="0">
                <a:solidFill>
                  <a:srgbClr val="003300"/>
                </a:solidFill>
              </a:rPr>
              <a:t> is the scientific symbol for what element: Thallium, Technetium or Titanium?</a:t>
            </a:r>
            <a:endParaRPr lang="en-IE" sz="4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2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361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6855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3:</a:t>
            </a:r>
          </a:p>
          <a:p>
            <a:r>
              <a:rPr lang="en-IE" sz="3800" dirty="0" smtClean="0">
                <a:solidFill>
                  <a:srgbClr val="003300"/>
                </a:solidFill>
              </a:rPr>
              <a:t>What is the name of the mathematical instrument used for creating and measuring angles?</a:t>
            </a:r>
            <a:endParaRPr lang="en-IE" sz="3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361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4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What dark hardwood were the black keys on a piano originally made from?</a:t>
            </a:r>
            <a:endParaRPr lang="en-IE" sz="4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0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361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5: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part of the human body does a cardiologist treat?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361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6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is the offspring of a donkey and a horse called?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8272" y="105273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#17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How much room do fungi need to grow?</a:t>
            </a:r>
            <a:endParaRPr lang="en-IE" sz="54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248" y="3844429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As mushroom as possible!!!</a:t>
            </a:r>
            <a:endParaRPr lang="en-IE" sz="54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268760"/>
            <a:ext cx="52565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 Round Answers</a:t>
            </a:r>
            <a:endParaRPr lang="en-IE" sz="9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1: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Unscramble the letters to reveal the name for the white of an egg: </a:t>
            </a:r>
            <a:r>
              <a:rPr lang="en-IE" sz="4000" b="1" dirty="0" smtClean="0">
                <a:solidFill>
                  <a:srgbClr val="003300"/>
                </a:solidFill>
              </a:rPr>
              <a:t>NULBAME</a:t>
            </a:r>
            <a:endParaRPr lang="en-IE" sz="4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Albumen</a:t>
            </a:r>
            <a:endParaRPr lang="en-IE" sz="5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2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3600" dirty="0" err="1" smtClean="0">
                <a:solidFill>
                  <a:srgbClr val="003300"/>
                </a:solidFill>
              </a:rPr>
              <a:t>Ti</a:t>
            </a:r>
            <a:r>
              <a:rPr lang="en-IE" sz="3600" dirty="0" smtClean="0">
                <a:solidFill>
                  <a:srgbClr val="003300"/>
                </a:solidFill>
              </a:rPr>
              <a:t> is the scientific symbol for what element: Thallium, Technetium or Titanium?</a:t>
            </a:r>
            <a:endParaRPr lang="en-IE" sz="3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Titanium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685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3:</a:t>
            </a:r>
          </a:p>
          <a:p>
            <a:r>
              <a:rPr lang="en-IE" sz="3600" dirty="0" smtClean="0">
                <a:solidFill>
                  <a:srgbClr val="003300"/>
                </a:solidFill>
              </a:rPr>
              <a:t>What is the name of the mathematical instrument used for creating and measuring angles?</a:t>
            </a:r>
            <a:endParaRPr lang="en-IE" sz="3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1" y="4941168"/>
            <a:ext cx="3168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Protractor</a:t>
            </a:r>
            <a:endParaRPr lang="en-IE" sz="5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4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What dark hardwood were the black keys on a piano originally made from?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Ebony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1: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is the young of a kangaroo called?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5: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What part of the human body does a cardiologist treat?</a:t>
            </a:r>
            <a:endParaRPr lang="en-IE" sz="44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Heart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Tie-Break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6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200" dirty="0" smtClean="0">
                <a:solidFill>
                  <a:srgbClr val="003300"/>
                </a:solidFill>
              </a:rPr>
              <a:t>What is the offspring of a donkey and a horse called?</a:t>
            </a:r>
            <a:endParaRPr lang="en-IE" sz="42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Mule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8272" y="105273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#18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What’s the best type of science?</a:t>
            </a:r>
            <a:endParaRPr lang="en-IE" sz="60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248" y="4007391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Geology – because it rocks!!!</a:t>
            </a:r>
            <a:endParaRPr lang="en-IE" sz="48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712" y="1556792"/>
            <a:ext cx="49877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Hope you all enjoyed the Quiz</a:t>
            </a:r>
            <a:endParaRPr lang="en-IE" sz="8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2512" y="1434320"/>
            <a:ext cx="42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ln w="19050">
                  <a:noFill/>
                </a:ln>
                <a:solidFill>
                  <a:srgbClr val="003300"/>
                </a:solidFill>
              </a:rPr>
              <a:t>Resources used in this file from:</a:t>
            </a:r>
            <a:endParaRPr lang="en-IE" sz="2400" b="1" dirty="0">
              <a:ln w="19050">
                <a:noFill/>
              </a:ln>
              <a:solidFill>
                <a:srgbClr val="003300"/>
              </a:solidFill>
            </a:endParaRPr>
          </a:p>
        </p:txBody>
      </p:sp>
      <p:pic>
        <p:nvPicPr>
          <p:cNvPr id="7" name="Picture 2" descr="Science Demo G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74" y="2219673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15816" y="232221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hlinkClick r:id="rId5"/>
              </a:rPr>
              <a:t>https://www.teacherspayteachers.com/Store/Science-Demo-Guy</a:t>
            </a:r>
            <a:r>
              <a:rPr lang="en-IE" sz="1200" dirty="0" smtClean="0"/>
              <a:t> 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8871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2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Does rhubarb grow above or below the ground?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4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3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In sunlight, plants take in carbon dioxide. What do they give out?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4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Which is the lightest of the planets: Jupiter, Saturn, Uranus?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5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Humerus, Radius and Ulna are all types of what?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908720"/>
            <a:ext cx="53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Before You Start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2308" y="2060848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sure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table/team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fr-CA" altLang="en-US" sz="24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round 1-8 on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fr-CA" altLang="en-US" sz="24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fr-CA" alt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fr-CA" alt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fr-CA" altLang="en-US" sz="24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6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is a Pomelo- a fruit, a fish, an insect or a bat?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3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052736"/>
            <a:ext cx="53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Why are chemists so good at solving problems?</a:t>
            </a:r>
            <a:endParaRPr lang="en-IE" sz="44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248" y="4202875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They are always working with solutions!!</a:t>
            </a:r>
            <a:endParaRPr lang="en-IE" sz="44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00808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 Answers</a:t>
            </a:r>
            <a:endParaRPr lang="en-IE" sz="10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1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7729" y="1988839"/>
            <a:ext cx="481872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1:</a:t>
            </a:r>
          </a:p>
          <a:p>
            <a:r>
              <a:rPr lang="en-IE" sz="5400" dirty="0" smtClean="0">
                <a:solidFill>
                  <a:srgbClr val="003300"/>
                </a:solidFill>
              </a:rPr>
              <a:t>What is the main ingredient in pasta?</a:t>
            </a:r>
            <a:endParaRPr lang="en-IE" sz="5400" dirty="0">
              <a:solidFill>
                <a:srgbClr val="00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Flour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2: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What colour do you get when you mix red and blue paint?</a:t>
            </a:r>
            <a:endParaRPr lang="en-IE" sz="44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Purple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3: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What type of cancer is a Melanoma – lung, throat, skin?</a:t>
            </a:r>
            <a:endParaRPr lang="en-IE" sz="44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Skin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4: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Through what organs do fish breathe to get oxygen from the water?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Gills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5: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In Magnetism, what is the opposite to “attract”?</a:t>
            </a:r>
            <a:endParaRPr lang="en-IE" sz="44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Repel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6:</a:t>
            </a:r>
          </a:p>
          <a:p>
            <a:r>
              <a:rPr lang="en-IE" sz="4000" dirty="0">
                <a:solidFill>
                  <a:srgbClr val="003300"/>
                </a:solidFill>
              </a:rPr>
              <a:t>True or False: a Mycologist studies Mushrooms and other fungi?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True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052736"/>
            <a:ext cx="53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#3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What did the science book say to the maths book?</a:t>
            </a:r>
            <a:endParaRPr lang="en-IE" sz="44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248" y="4365104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You’ve got problems!!!</a:t>
            </a:r>
            <a:endParaRPr lang="en-IE" sz="48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908720"/>
            <a:ext cx="53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Before You Start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308" y="1946871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mates and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A" alt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worry</a:t>
            </a:r>
            <a:r>
              <a:rPr lang="fr-CA" alt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</a:t>
            </a:r>
            <a:r>
              <a:rPr lang="fr-CA" alt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spellings</a:t>
            </a:r>
            <a:r>
              <a:rPr lang="fr-CA" alt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A" alt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fr-CA" alt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CA" alt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</a:t>
            </a:r>
            <a:r>
              <a:rPr lang="fr-CA" alt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sure of the </a:t>
            </a:r>
            <a:r>
              <a:rPr lang="fr-CA" alt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 possible </a:t>
            </a:r>
            <a:r>
              <a:rPr lang="fr-CA" alt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endParaRPr lang="fr-CA" altLang="en-US" sz="24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110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893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1: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is the freezing point of water?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2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is a young Oyster called – Spat, Spit, </a:t>
            </a:r>
            <a:r>
              <a:rPr lang="en-IE" sz="4800" dirty="0" err="1" smtClean="0">
                <a:solidFill>
                  <a:srgbClr val="003300"/>
                </a:solidFill>
              </a:rPr>
              <a:t>Spet</a:t>
            </a:r>
            <a:r>
              <a:rPr lang="en-IE" sz="4800" dirty="0" smtClean="0">
                <a:solidFill>
                  <a:srgbClr val="003300"/>
                </a:solidFill>
              </a:rPr>
              <a:t>, </a:t>
            </a:r>
            <a:r>
              <a:rPr lang="en-IE" sz="4800" dirty="0" err="1" smtClean="0">
                <a:solidFill>
                  <a:srgbClr val="003300"/>
                </a:solidFill>
              </a:rPr>
              <a:t>Sput</a:t>
            </a:r>
            <a:r>
              <a:rPr lang="en-IE" sz="4800" dirty="0" smtClean="0">
                <a:solidFill>
                  <a:srgbClr val="003300"/>
                </a:solidFill>
              </a:rPr>
              <a:t>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3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type of creature is a tarantula – mouse, spider, worm?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4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What does a barometer measure – air temperature or air pressure?</a:t>
            </a:r>
            <a:endParaRPr lang="en-IE" sz="4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4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5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What type of electricity is generated using the power of water – hydro, static or solar?</a:t>
            </a:r>
            <a:endParaRPr lang="en-IE" sz="4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6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True or false – a female Rhinoceros carries its young for 24 months?</a:t>
            </a:r>
            <a:endParaRPr lang="en-IE" sz="4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052736"/>
            <a:ext cx="53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#4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Why did the pupil read the book on helium so fast?</a:t>
            </a:r>
            <a:endParaRPr lang="en-IE" sz="44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248" y="4191990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She couldn’t put it down!!!</a:t>
            </a:r>
            <a:endParaRPr lang="en-IE" sz="44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00808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100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2</a:t>
            </a:r>
            <a:r>
              <a:rPr lang="en-IE" sz="10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Answers</a:t>
            </a:r>
            <a:endParaRPr lang="en-IE" sz="10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2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1: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is the young of a kangaroo called?</a:t>
            </a:r>
            <a:endParaRPr lang="en-IE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Joey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3498" y="980728"/>
            <a:ext cx="4932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Good luck!</a:t>
            </a:r>
            <a:endParaRPr lang="en-IE" sz="8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5844" y="2352550"/>
            <a:ext cx="4987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Enjoy the Quiz</a:t>
            </a:r>
            <a:endParaRPr lang="en-IE" sz="96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2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2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Does rhubarb grow above or below the ground?</a:t>
            </a:r>
            <a:endParaRPr lang="en-IE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Above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2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3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In sunlight, plants take in carbon dioxide. What do they give out?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Oxygen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2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4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Which is the lightest of the planets: Jupiter, Saturn, Uranus?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Saturn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2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5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Humerus, Radius and Ulna are all types of what?</a:t>
            </a:r>
            <a:endParaRPr lang="en-IE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Bones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2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6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is a Pomelo- a fruit, a fish, an insect or a bat?</a:t>
            </a:r>
            <a:endParaRPr lang="en-IE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Fruit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052736"/>
            <a:ext cx="53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#5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What did the chemist say when she heard that Oxygen and Magnesium were dating?</a:t>
            </a:r>
            <a:endParaRPr lang="en-IE" sz="40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248" y="4509120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OMg</a:t>
            </a:r>
            <a:r>
              <a:rPr lang="en-IE" sz="60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!!!</a:t>
            </a:r>
            <a:endParaRPr lang="en-IE" sz="60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4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1: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Which of these materials is </a:t>
            </a:r>
            <a:r>
              <a:rPr lang="en-IE" sz="4000" b="1" u="sng" dirty="0" smtClean="0">
                <a:solidFill>
                  <a:srgbClr val="003300"/>
                </a:solidFill>
              </a:rPr>
              <a:t>not</a:t>
            </a:r>
            <a:r>
              <a:rPr lang="en-IE" sz="4000" dirty="0" smtClean="0">
                <a:solidFill>
                  <a:srgbClr val="003300"/>
                </a:solidFill>
              </a:rPr>
              <a:t> attracted to a magnet: iron, wood, aluminium?</a:t>
            </a:r>
            <a:endParaRPr lang="en-IE" sz="4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2: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True or False: A camel has four compartments in its stomach?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3: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Put these life stages of a butterfly in order: adult, </a:t>
            </a:r>
            <a:r>
              <a:rPr lang="en-IE" sz="4400" dirty="0">
                <a:solidFill>
                  <a:srgbClr val="003300"/>
                </a:solidFill>
              </a:rPr>
              <a:t>l</a:t>
            </a:r>
            <a:r>
              <a:rPr lang="en-IE" sz="4400" dirty="0" smtClean="0">
                <a:solidFill>
                  <a:srgbClr val="003300"/>
                </a:solidFill>
              </a:rPr>
              <a:t>arva, egg, pupa.</a:t>
            </a:r>
            <a:endParaRPr lang="en-IE" sz="4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980728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All Ready?</a:t>
            </a:r>
            <a:endParaRPr lang="en-IE" sz="8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2788" y="2304167"/>
            <a:ext cx="4058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Let’s</a:t>
            </a:r>
          </a:p>
          <a:p>
            <a:pPr algn="ctr"/>
            <a:r>
              <a:rPr lang="en-IE" sz="96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Go!</a:t>
            </a:r>
            <a:endParaRPr lang="en-IE" sz="96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4: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What type of creature is a Portuguese Man-O’-War – crab, lobster or jellyfish?</a:t>
            </a:r>
            <a:endParaRPr lang="en-IE" sz="4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5: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From what animal does the meat Venison come – deer, buffalo or sheep?</a:t>
            </a:r>
            <a:endParaRPr lang="en-IE" sz="4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6: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Roughly how long does it take for the Sun’s light to reach Earth – 8 minutes, 8 hours or 8 days?</a:t>
            </a:r>
            <a:endParaRPr lang="en-IE" sz="4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052736"/>
            <a:ext cx="53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#6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Did you hear about the two red blood cells that fell in love?</a:t>
            </a:r>
            <a:endParaRPr lang="en-IE" sz="44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248" y="4365104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It was all in vein!!!</a:t>
            </a:r>
            <a:endParaRPr lang="en-IE" sz="48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00808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3 Answers</a:t>
            </a:r>
            <a:endParaRPr lang="en-IE" sz="10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3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1: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is the freezing point of water?</a:t>
            </a:r>
            <a:endParaRPr lang="en-IE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0</a:t>
            </a:r>
            <a:r>
              <a:rPr lang="en-IE" sz="60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0</a:t>
            </a:r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C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3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2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What is a young Oyster called – Spat, Spit, </a:t>
            </a:r>
            <a:r>
              <a:rPr lang="en-IE" sz="4400" dirty="0" err="1" smtClean="0">
                <a:solidFill>
                  <a:srgbClr val="003300"/>
                </a:solidFill>
              </a:rPr>
              <a:t>Spet</a:t>
            </a:r>
            <a:r>
              <a:rPr lang="en-IE" sz="4400" dirty="0" smtClean="0">
                <a:solidFill>
                  <a:srgbClr val="003300"/>
                </a:solidFill>
              </a:rPr>
              <a:t>, </a:t>
            </a:r>
            <a:r>
              <a:rPr lang="en-IE" sz="4400" dirty="0" err="1" smtClean="0">
                <a:solidFill>
                  <a:srgbClr val="003300"/>
                </a:solidFill>
              </a:rPr>
              <a:t>Sput</a:t>
            </a:r>
            <a:r>
              <a:rPr lang="en-IE" sz="4400" dirty="0" smtClean="0">
                <a:solidFill>
                  <a:srgbClr val="003300"/>
                </a:solidFill>
              </a:rPr>
              <a:t>?</a:t>
            </a:r>
            <a:endParaRPr lang="en-IE" sz="44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Spat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3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3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200" dirty="0" smtClean="0">
                <a:solidFill>
                  <a:srgbClr val="003300"/>
                </a:solidFill>
              </a:rPr>
              <a:t>What type of creature is a tarantula – mouse, spider, worm?</a:t>
            </a:r>
            <a:endParaRPr lang="en-IE" sz="42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Spider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3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4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What does a barometer measure – air temperature or air pressure?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1" y="4941168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Air </a:t>
            </a:r>
            <a:r>
              <a:rPr lang="en-IE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Presssure</a:t>
            </a:r>
            <a:endParaRPr lang="en-IE" sz="4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3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5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3600" dirty="0" smtClean="0">
                <a:solidFill>
                  <a:srgbClr val="003300"/>
                </a:solidFill>
              </a:rPr>
              <a:t>What type of electricity is generated using the power of water – hydro, static or solar?</a:t>
            </a:r>
            <a:endParaRPr lang="en-IE" sz="3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Hydro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3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6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True or false – a female Rhinoceros carries its young for 24 months?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False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052736"/>
            <a:ext cx="53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#7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How do you organise a party in space?</a:t>
            </a:r>
            <a:endParaRPr lang="en-IE" sz="48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3201" y="4221088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You planet!!!</a:t>
            </a:r>
            <a:endParaRPr lang="en-IE" sz="60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980728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It’s Half Time</a:t>
            </a:r>
            <a:endParaRPr lang="en-IE" sz="8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5844" y="2352550"/>
            <a:ext cx="5302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Check the Scores</a:t>
            </a:r>
            <a:endParaRPr lang="en-IE" sz="9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110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529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1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Which is the fastest of the four swimming strokes?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2: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Does a magnifying glass have a </a:t>
            </a:r>
            <a:r>
              <a:rPr lang="en-IE" sz="4800" b="1" u="sng" dirty="0" smtClean="0">
                <a:solidFill>
                  <a:srgbClr val="003300"/>
                </a:solidFill>
              </a:rPr>
              <a:t>concave</a:t>
            </a:r>
            <a:r>
              <a:rPr lang="en-IE" sz="4800" dirty="0" smtClean="0">
                <a:solidFill>
                  <a:srgbClr val="003300"/>
                </a:solidFill>
              </a:rPr>
              <a:t> or </a:t>
            </a:r>
            <a:r>
              <a:rPr lang="en-IE" sz="4800" b="1" u="sng" dirty="0" smtClean="0">
                <a:solidFill>
                  <a:srgbClr val="003300"/>
                </a:solidFill>
              </a:rPr>
              <a:t>convex</a:t>
            </a:r>
            <a:r>
              <a:rPr lang="en-IE" sz="4800" dirty="0" smtClean="0">
                <a:solidFill>
                  <a:srgbClr val="003300"/>
                </a:solidFill>
              </a:rPr>
              <a:t> lens?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3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True or false: the surface of the sun is almost 60 times hotter than boiling water?</a:t>
            </a:r>
            <a:endParaRPr lang="en-IE" sz="4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4: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Geranium, Chrysanthemum and Delphinium are all types of what?</a:t>
            </a:r>
            <a:endParaRPr lang="en-IE" sz="4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5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What type of fish did </a:t>
            </a:r>
            <a:r>
              <a:rPr lang="en-IE" sz="4400" dirty="0" err="1" smtClean="0">
                <a:solidFill>
                  <a:srgbClr val="003300"/>
                </a:solidFill>
              </a:rPr>
              <a:t>Fionn</a:t>
            </a:r>
            <a:r>
              <a:rPr lang="en-IE" sz="4400" dirty="0" smtClean="0">
                <a:solidFill>
                  <a:srgbClr val="003300"/>
                </a:solidFill>
              </a:rPr>
              <a:t> Mac </a:t>
            </a:r>
            <a:r>
              <a:rPr lang="en-IE" sz="4400" dirty="0" err="1" smtClean="0">
                <a:solidFill>
                  <a:srgbClr val="003300"/>
                </a:solidFill>
              </a:rPr>
              <a:t>Cumhaill</a:t>
            </a:r>
            <a:r>
              <a:rPr lang="en-IE" sz="4400" dirty="0" smtClean="0">
                <a:solidFill>
                  <a:srgbClr val="003300"/>
                </a:solidFill>
              </a:rPr>
              <a:t> taste to gain the gift of knowledge?</a:t>
            </a:r>
            <a:endParaRPr lang="en-IE" sz="4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6: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What is the scientific study of plants known as – botany, biology or geology?</a:t>
            </a:r>
            <a:endParaRPr lang="en-IE" sz="4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4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7729" y="1988839"/>
            <a:ext cx="481872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1:</a:t>
            </a:r>
          </a:p>
          <a:p>
            <a:r>
              <a:rPr lang="en-IE" sz="5400" dirty="0" smtClean="0">
                <a:solidFill>
                  <a:srgbClr val="003300"/>
                </a:solidFill>
              </a:rPr>
              <a:t>What is the main ingredient in pasta?</a:t>
            </a:r>
            <a:endParaRPr lang="en-IE" sz="5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052736"/>
            <a:ext cx="53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#8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Why did the physicist break up with the biologist?</a:t>
            </a:r>
            <a:endParaRPr lang="en-IE" sz="48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8462" y="4509120"/>
            <a:ext cx="6161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There was no chemistry!!</a:t>
            </a:r>
            <a:endParaRPr lang="en-IE" sz="44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00808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100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4</a:t>
            </a:r>
            <a:r>
              <a:rPr lang="en-IE" sz="10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Answers</a:t>
            </a:r>
            <a:endParaRPr lang="en-IE" sz="10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4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1:</a:t>
            </a:r>
          </a:p>
          <a:p>
            <a:r>
              <a:rPr lang="en-IE" sz="3600" dirty="0" smtClean="0">
                <a:solidFill>
                  <a:srgbClr val="003300"/>
                </a:solidFill>
              </a:rPr>
              <a:t>Which of these materials is not attracted to a magnet: iron, wood, aluminium?</a:t>
            </a:r>
            <a:endParaRPr lang="en-IE" sz="3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Wood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4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2: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True or False: A camel has four compartments in its stomach?</a:t>
            </a:r>
            <a:endParaRPr lang="en-IE" sz="44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False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4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3: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Put these life stages of a butterfly in order: adult, </a:t>
            </a:r>
            <a:r>
              <a:rPr lang="en-IE" sz="4000" dirty="0">
                <a:solidFill>
                  <a:srgbClr val="003300"/>
                </a:solidFill>
              </a:rPr>
              <a:t>l</a:t>
            </a:r>
            <a:r>
              <a:rPr lang="en-IE" sz="4000" dirty="0" smtClean="0">
                <a:solidFill>
                  <a:srgbClr val="003300"/>
                </a:solidFill>
              </a:rPr>
              <a:t>arva, egg, pupa.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1" y="4420274"/>
            <a:ext cx="3348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Egg, Larva, Pupa, Adult</a:t>
            </a:r>
            <a:endParaRPr lang="en-IE" sz="4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4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4: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What type of creature is a Portuguese Man-O’-War – crab, lobster or jellyfish?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Jellyfish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4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5: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From what animal does the meat Venison come – deer, buffalo or sheep?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Deer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4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6:</a:t>
            </a:r>
          </a:p>
          <a:p>
            <a:r>
              <a:rPr lang="en-IE" sz="3600" dirty="0" smtClean="0">
                <a:solidFill>
                  <a:srgbClr val="003300"/>
                </a:solidFill>
              </a:rPr>
              <a:t>Roughly how long does it take for the Sun’s light to reach Earth – 8 minutes, 8 hours or 8 days?</a:t>
            </a:r>
            <a:endParaRPr lang="en-IE" sz="3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8 Minutes</a:t>
            </a:r>
            <a:endParaRPr lang="en-IE" sz="5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052736"/>
            <a:ext cx="53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#9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What do you call it when a biologist takes a photo of herself?</a:t>
            </a:r>
            <a:endParaRPr lang="en-IE" sz="44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248" y="4365104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A cell-fie!!!</a:t>
            </a:r>
            <a:endParaRPr lang="en-IE" sz="60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6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2: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colour do you get when you mix red and blue paint?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1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Which planet is also the name of a Disney dog?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2: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Molars, Incisors and Canines are all types of what?</a:t>
            </a:r>
            <a:endParaRPr lang="en-IE" sz="4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3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True or False: cotton, wool, linen and silk are all natural fibres?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4:</a:t>
            </a:r>
          </a:p>
          <a:p>
            <a:r>
              <a:rPr lang="en-IE" sz="3600" dirty="0" smtClean="0">
                <a:solidFill>
                  <a:srgbClr val="003300"/>
                </a:solidFill>
              </a:rPr>
              <a:t>On which Spanish island has the </a:t>
            </a:r>
            <a:r>
              <a:rPr lang="en-IE" sz="3600" dirty="0" err="1" smtClean="0">
                <a:solidFill>
                  <a:srgbClr val="003300"/>
                </a:solidFill>
              </a:rPr>
              <a:t>Cumbre</a:t>
            </a:r>
            <a:r>
              <a:rPr lang="en-IE" sz="3600" dirty="0" smtClean="0">
                <a:solidFill>
                  <a:srgbClr val="003300"/>
                </a:solidFill>
              </a:rPr>
              <a:t> </a:t>
            </a:r>
            <a:r>
              <a:rPr lang="en-IE" sz="3600" dirty="0" err="1" smtClean="0">
                <a:solidFill>
                  <a:srgbClr val="003300"/>
                </a:solidFill>
              </a:rPr>
              <a:t>Vieja</a:t>
            </a:r>
            <a:r>
              <a:rPr lang="en-IE" sz="3600" dirty="0" smtClean="0">
                <a:solidFill>
                  <a:srgbClr val="003300"/>
                </a:solidFill>
              </a:rPr>
              <a:t> volcano recently erupted – Tenerife, La Palma or La </a:t>
            </a:r>
            <a:r>
              <a:rPr lang="en-IE" sz="3600" dirty="0" err="1" smtClean="0">
                <a:solidFill>
                  <a:srgbClr val="003300"/>
                </a:solidFill>
              </a:rPr>
              <a:t>Gomera</a:t>
            </a:r>
            <a:r>
              <a:rPr lang="en-IE" sz="3600" dirty="0" smtClean="0">
                <a:solidFill>
                  <a:srgbClr val="003300"/>
                </a:solidFill>
              </a:rPr>
              <a:t>?</a:t>
            </a:r>
            <a:endParaRPr lang="en-IE" sz="36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5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000" dirty="0">
                <a:solidFill>
                  <a:srgbClr val="003300"/>
                </a:solidFill>
              </a:rPr>
              <a:t>Unscramble the letters to find the name of a well-known scientist: </a:t>
            </a:r>
            <a:r>
              <a:rPr lang="en-IE" sz="4000" b="1">
                <a:solidFill>
                  <a:srgbClr val="003300"/>
                </a:solidFill>
              </a:rPr>
              <a:t>CASAI </a:t>
            </a:r>
            <a:r>
              <a:rPr lang="en-IE" sz="4000" b="1" smtClean="0">
                <a:solidFill>
                  <a:srgbClr val="003300"/>
                </a:solidFill>
              </a:rPr>
              <a:t> WONNET</a:t>
            </a:r>
            <a:endParaRPr lang="en-IE" sz="40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6:</a:t>
            </a:r>
          </a:p>
          <a:p>
            <a:r>
              <a:rPr lang="en-IE" sz="3600" dirty="0" smtClean="0">
                <a:solidFill>
                  <a:srgbClr val="003300"/>
                </a:solidFill>
              </a:rPr>
              <a:t>True or False: Met </a:t>
            </a:r>
            <a:r>
              <a:rPr lang="en-IE" sz="3600" dirty="0" err="1" smtClean="0">
                <a:solidFill>
                  <a:srgbClr val="003300"/>
                </a:solidFill>
              </a:rPr>
              <a:t>Éireann</a:t>
            </a:r>
            <a:r>
              <a:rPr lang="en-IE" sz="3600" dirty="0" smtClean="0">
                <a:solidFill>
                  <a:srgbClr val="003300"/>
                </a:solidFill>
              </a:rPr>
              <a:t> expects the temperature of the earth to increase by 2</a:t>
            </a:r>
            <a:r>
              <a:rPr lang="en-IE" sz="3600" baseline="30000" dirty="0" smtClean="0">
                <a:solidFill>
                  <a:srgbClr val="003300"/>
                </a:solidFill>
              </a:rPr>
              <a:t>0</a:t>
            </a:r>
            <a:r>
              <a:rPr lang="en-IE" sz="3600" dirty="0" smtClean="0">
                <a:solidFill>
                  <a:srgbClr val="003300"/>
                </a:solidFill>
              </a:rPr>
              <a:t>-6</a:t>
            </a:r>
            <a:r>
              <a:rPr lang="en-IE" sz="3600" baseline="30000" dirty="0" smtClean="0">
                <a:solidFill>
                  <a:srgbClr val="003300"/>
                </a:solidFill>
              </a:rPr>
              <a:t>0</a:t>
            </a:r>
            <a:r>
              <a:rPr lang="en-IE" sz="3600" dirty="0" smtClean="0">
                <a:solidFill>
                  <a:srgbClr val="003300"/>
                </a:solidFill>
              </a:rPr>
              <a:t>C over the next century?</a:t>
            </a:r>
            <a:endParaRPr lang="en-IE" sz="36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8272" y="105273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#10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What is a tornado’s favourite game to play?</a:t>
            </a:r>
            <a:endParaRPr lang="en-IE" sz="48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248" y="4365104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Twister!!!</a:t>
            </a:r>
            <a:endParaRPr lang="en-IE" sz="60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00808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5 Answers</a:t>
            </a:r>
            <a:endParaRPr lang="en-IE" sz="10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5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1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Which is the fastest of the four swimming strokes?</a:t>
            </a:r>
            <a:endParaRPr lang="en-IE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8196" y="494390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Front Crawl</a:t>
            </a:r>
            <a:endParaRPr lang="en-IE" sz="4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5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2:</a:t>
            </a:r>
          </a:p>
          <a:p>
            <a:r>
              <a:rPr lang="en-IE" sz="4400" dirty="0" smtClean="0">
                <a:solidFill>
                  <a:srgbClr val="003300"/>
                </a:solidFill>
              </a:rPr>
              <a:t>Does a magnifying glass have a </a:t>
            </a:r>
            <a:r>
              <a:rPr lang="en-IE" sz="4400" b="1" u="sng" dirty="0" smtClean="0">
                <a:solidFill>
                  <a:srgbClr val="003300"/>
                </a:solidFill>
              </a:rPr>
              <a:t>concave</a:t>
            </a:r>
            <a:r>
              <a:rPr lang="en-IE" sz="4400" dirty="0" smtClean="0">
                <a:solidFill>
                  <a:srgbClr val="003300"/>
                </a:solidFill>
              </a:rPr>
              <a:t> or </a:t>
            </a:r>
            <a:r>
              <a:rPr lang="en-IE" sz="4400" b="1" u="sng" dirty="0" smtClean="0">
                <a:solidFill>
                  <a:srgbClr val="003300"/>
                </a:solidFill>
              </a:rPr>
              <a:t>convex</a:t>
            </a:r>
            <a:r>
              <a:rPr lang="en-IE" sz="4400" dirty="0" smtClean="0">
                <a:solidFill>
                  <a:srgbClr val="003300"/>
                </a:solidFill>
              </a:rPr>
              <a:t> lens?</a:t>
            </a:r>
            <a:endParaRPr lang="en-IE" sz="44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Convex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3: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What type of cancer is a Melanoma – lung, throat, skin?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5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3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True or false: the surface of the sun is almost 60 times hotter than boiling water?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True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5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4: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Geranium, Chrysanthemum and Delphinium are all types of what?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Flowers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5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5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What type of fish did </a:t>
            </a:r>
            <a:r>
              <a:rPr lang="en-IE" sz="4000" dirty="0" err="1" smtClean="0">
                <a:solidFill>
                  <a:srgbClr val="003300"/>
                </a:solidFill>
              </a:rPr>
              <a:t>Fionn</a:t>
            </a:r>
            <a:r>
              <a:rPr lang="en-IE" sz="4000" dirty="0" smtClean="0">
                <a:solidFill>
                  <a:srgbClr val="003300"/>
                </a:solidFill>
              </a:rPr>
              <a:t> Mac </a:t>
            </a:r>
            <a:r>
              <a:rPr lang="en-IE" sz="4000" dirty="0" err="1" smtClean="0">
                <a:solidFill>
                  <a:srgbClr val="003300"/>
                </a:solidFill>
              </a:rPr>
              <a:t>Cumhaill</a:t>
            </a:r>
            <a:r>
              <a:rPr lang="en-IE" sz="4000" dirty="0" smtClean="0">
                <a:solidFill>
                  <a:srgbClr val="003300"/>
                </a:solidFill>
              </a:rPr>
              <a:t> taste to gain the gift of knowledge?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Salmon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607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5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6:</a:t>
            </a:r>
          </a:p>
          <a:p>
            <a:r>
              <a:rPr lang="en-IE" sz="4000" dirty="0" smtClean="0">
                <a:solidFill>
                  <a:srgbClr val="003300"/>
                </a:solidFill>
              </a:rPr>
              <a:t>What is the scientific study of plants known as – botany, biology or geology?</a:t>
            </a:r>
            <a:endParaRPr lang="en-IE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30" y="4941168"/>
            <a:ext cx="306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Botany</a:t>
            </a:r>
            <a:endParaRPr lang="en-IE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92" y="645475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89417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8272" y="105273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Science Joke #11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248" y="2068399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ln w="12700">
                  <a:solidFill>
                    <a:srgbClr val="92D050"/>
                  </a:solidFill>
                </a:ln>
                <a:solidFill>
                  <a:srgbClr val="003300"/>
                </a:solidFill>
              </a:rPr>
              <a:t>Do you know why I don’t trust Atoms?</a:t>
            </a:r>
            <a:endParaRPr lang="en-IE" sz="5400" b="1" dirty="0">
              <a:ln w="12700">
                <a:solidFill>
                  <a:srgbClr val="92D05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365104"/>
            <a:ext cx="623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</a:rPr>
              <a:t>They make up everything!</a:t>
            </a:r>
            <a:endParaRPr lang="en-IE" sz="44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8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6156" y="877123"/>
            <a:ext cx="53024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Time to Check the Scores Again</a:t>
            </a:r>
            <a:endParaRPr lang="en-IE" sz="8000" b="1" dirty="0">
              <a:ln w="285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4164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512168" cy="38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110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981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1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US" sz="3600" dirty="0">
                <a:solidFill>
                  <a:srgbClr val="003300"/>
                </a:solidFill>
              </a:rPr>
              <a:t>.</a:t>
            </a:r>
            <a:r>
              <a:rPr lang="en-US" sz="3600" dirty="0">
                <a:solidFill>
                  <a:srgbClr val="003300"/>
                </a:solidFill>
              </a:rPr>
              <a:t>ie</a:t>
            </a:r>
            <a:r>
              <a:rPr lang="en-US" sz="3600" dirty="0">
                <a:solidFill>
                  <a:srgbClr val="003300"/>
                </a:solidFill>
              </a:rPr>
              <a:t> is a domain extension for a website from Ireland. From what EU country is a </a:t>
            </a:r>
            <a:r>
              <a:rPr lang="en-US" sz="3600" dirty="0" smtClean="0">
                <a:solidFill>
                  <a:srgbClr val="003300"/>
                </a:solidFill>
              </a:rPr>
              <a:t>.gr </a:t>
            </a:r>
            <a:r>
              <a:rPr lang="en-US" sz="3600" dirty="0">
                <a:solidFill>
                  <a:srgbClr val="003300"/>
                </a:solidFill>
              </a:rPr>
              <a:t>domain extension?</a:t>
            </a:r>
          </a:p>
          <a:p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2: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True or False: a fungus has no roots, stem or leaves?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730" y="638632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6317894"/>
            <a:ext cx="1512168" cy="38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295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1" y="1988839"/>
            <a:ext cx="4926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3300"/>
                </a:solidFill>
              </a:rPr>
              <a:t>Question </a:t>
            </a:r>
            <a:r>
              <a:rPr lang="en-IE" sz="3200" b="1" dirty="0">
                <a:solidFill>
                  <a:srgbClr val="003300"/>
                </a:solidFill>
              </a:rPr>
              <a:t>3</a:t>
            </a:r>
            <a:r>
              <a:rPr lang="en-IE" sz="3200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en-IE" sz="4800" dirty="0" smtClean="0">
                <a:solidFill>
                  <a:srgbClr val="003300"/>
                </a:solidFill>
              </a:rPr>
              <a:t>In what ocean is the island of Tahiti?</a:t>
            </a:r>
            <a:endParaRPr lang="en-IE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3438</Words>
  <Application>Microsoft Office PowerPoint</Application>
  <PresentationFormat>On-screen Show (4:3)</PresentationFormat>
  <Paragraphs>627</Paragraphs>
  <Slides>154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154</vt:i4>
      </vt:variant>
    </vt:vector>
  </HeadingPairs>
  <TitlesOfParts>
    <vt:vector size="1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52</cp:revision>
  <dcterms:created xsi:type="dcterms:W3CDTF">2021-10-24T09:55:24Z</dcterms:created>
  <dcterms:modified xsi:type="dcterms:W3CDTF">2021-11-02T21:39:42Z</dcterms:modified>
</cp:coreProperties>
</file>