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7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26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4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49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6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6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7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78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68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5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2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5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243D-5B7C-4427-87DB-109B242FD2A2}" type="datetimeFigureOut">
              <a:rPr lang="en-IE" smtClean="0"/>
              <a:t>03/11/2021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38EC-D511-4719-8F83-52C094B7D1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51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teacherspayteachers.com/Store/Jax-And-Jake" TargetMode="External"/><Relationship Id="rId4" Type="http://schemas.openxmlformats.org/officeDocument/2006/relationships/hyperlink" Target="https://www.textgiraff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380312" cy="173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996952"/>
            <a:ext cx="7380312" cy="17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8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V="1"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TUMMY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An Upset Tummy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90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</a:t>
            </a:r>
            <a:r>
              <a:rPr lang="en-IE" sz="1400" b="1" dirty="0">
                <a:ea typeface="HelloLori" panose="02000603000000000000" pitchFamily="2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1780" y="227687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/>
              <a:t>NOONT</a:t>
            </a:r>
            <a:endParaRPr lang="en-IE" sz="8000" b="1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Afternoon Tea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29525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10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 Splitting Headache</a:t>
            </a:r>
            <a:endParaRPr lang="en-IE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403649" y="2149405"/>
            <a:ext cx="6239644" cy="2400657"/>
            <a:chOff x="1403649" y="2149405"/>
            <a:chExt cx="6239644" cy="2400657"/>
          </a:xfrm>
        </p:grpSpPr>
        <p:sp>
          <p:nvSpPr>
            <p:cNvPr id="2" name="TextBox 1"/>
            <p:cNvSpPr txBox="1"/>
            <p:nvPr/>
          </p:nvSpPr>
          <p:spPr>
            <a:xfrm>
              <a:off x="1403649" y="2564904"/>
              <a:ext cx="3096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err="1" smtClean="0"/>
                <a:t>Migr</a:t>
              </a:r>
              <a:endParaRPr lang="en-IE" sz="9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6950" y="2564904"/>
              <a:ext cx="3096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err="1" smtClean="0"/>
                <a:t>ine</a:t>
              </a:r>
              <a:endParaRPr lang="en-IE" sz="9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5653" y="2149405"/>
              <a:ext cx="18002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 smtClean="0"/>
                <a:t>A</a:t>
              </a:r>
              <a:endParaRPr lang="en-IE" sz="15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26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11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 Hole in One</a:t>
            </a:r>
            <a:endParaRPr lang="en-IE" sz="4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964565" y="1529689"/>
            <a:ext cx="3096343" cy="3939540"/>
            <a:chOff x="2964565" y="1529689"/>
            <a:chExt cx="3096343" cy="3939540"/>
          </a:xfrm>
        </p:grpSpPr>
        <p:sp>
          <p:nvSpPr>
            <p:cNvPr id="9" name="TextBox 8"/>
            <p:cNvSpPr txBox="1"/>
            <p:nvPr/>
          </p:nvSpPr>
          <p:spPr>
            <a:xfrm>
              <a:off x="2964565" y="1529689"/>
              <a:ext cx="3096343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5000" b="1" dirty="0" smtClean="0"/>
                <a:t>1</a:t>
              </a:r>
              <a:endParaRPr lang="en-IE" sz="25000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427984" y="321297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186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12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9652" y="2161255"/>
            <a:ext cx="6552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000" b="1" dirty="0" smtClean="0"/>
              <a:t>BEWARE</a:t>
            </a:r>
            <a:endParaRPr lang="en-IE" sz="1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 Word of Warning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8060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13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3338" y="1916832"/>
            <a:ext cx="3778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CUT</a:t>
            </a:r>
          </a:p>
          <a:p>
            <a:pPr algn="ctr"/>
            <a:r>
              <a:rPr lang="en-IE" sz="9600" b="1" dirty="0" smtClean="0"/>
              <a:t>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649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 Cut Above the Rest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958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14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9812" y="191683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HIS</a:t>
            </a:r>
            <a:br>
              <a:rPr lang="en-IE" sz="9600" b="1" dirty="0" smtClean="0"/>
            </a:br>
            <a:r>
              <a:rPr lang="en-IE" sz="9600" b="1" dirty="0" smtClean="0"/>
              <a:t>HAT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 Bit of This, A Bit of That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2982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15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 Big Misunderstanding</a:t>
            </a:r>
            <a:endParaRPr lang="en-IE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1916832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/>
              <a:t>Standing</a:t>
            </a:r>
          </a:p>
          <a:p>
            <a:pPr algn="ctr"/>
            <a:r>
              <a:rPr lang="en-IE" sz="12000" b="1" dirty="0" smtClean="0"/>
              <a:t>MISS</a:t>
            </a:r>
            <a:endParaRPr lang="en-IE" sz="12000" b="1" dirty="0"/>
          </a:p>
        </p:txBody>
      </p:sp>
    </p:spTree>
    <p:extLst>
      <p:ext uri="{BB962C8B-B14F-4D97-AF65-F5344CB8AC3E}">
        <p14:creationId xmlns:p14="http://schemas.microsoft.com/office/powerpoint/2010/main" val="24208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16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469" y="489384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4 Wheel Drive</a:t>
            </a:r>
            <a:endParaRPr lang="en-IE" sz="4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63688" y="1916832"/>
            <a:ext cx="5819902" cy="2489214"/>
            <a:chOff x="1763688" y="1916832"/>
            <a:chExt cx="5819902" cy="2489214"/>
          </a:xfrm>
        </p:grpSpPr>
        <p:sp>
          <p:nvSpPr>
            <p:cNvPr id="2" name="TextBox 1"/>
            <p:cNvSpPr txBox="1"/>
            <p:nvPr/>
          </p:nvSpPr>
          <p:spPr>
            <a:xfrm>
              <a:off x="3779912" y="2420887"/>
              <a:ext cx="3803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DRIVE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63688" y="1916832"/>
              <a:ext cx="2376264" cy="2489214"/>
              <a:chOff x="1763688" y="1916832"/>
              <a:chExt cx="2376264" cy="248921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763688" y="1916832"/>
                <a:ext cx="23762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4800" b="1" dirty="0" smtClean="0"/>
                  <a:t>WHEEL</a:t>
                </a:r>
                <a:endParaRPr lang="en-IE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63688" y="2469571"/>
                <a:ext cx="23762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4800" b="1" dirty="0" smtClean="0"/>
                  <a:t>WHEEL</a:t>
                </a:r>
                <a:endParaRPr lang="en-IE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63688" y="3022310"/>
                <a:ext cx="23762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4800" b="1" dirty="0" smtClean="0"/>
                  <a:t>WHEEL</a:t>
                </a:r>
                <a:endParaRPr lang="en-IE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63688" y="3575049"/>
                <a:ext cx="23762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4800" b="1" dirty="0" smtClean="0"/>
                  <a:t>WHEEL</a:t>
                </a:r>
                <a:endParaRPr lang="en-IE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8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17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Forgive And Forget</a:t>
            </a:r>
            <a:endParaRPr lang="en-IE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992455" y="1916832"/>
            <a:ext cx="5040562" cy="2793796"/>
            <a:chOff x="1992455" y="1916832"/>
            <a:chExt cx="5040562" cy="2793796"/>
          </a:xfrm>
        </p:grpSpPr>
        <p:sp>
          <p:nvSpPr>
            <p:cNvPr id="2" name="TextBox 1"/>
            <p:cNvSpPr txBox="1"/>
            <p:nvPr/>
          </p:nvSpPr>
          <p:spPr>
            <a:xfrm>
              <a:off x="1992456" y="1916832"/>
              <a:ext cx="50405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GIVE X 4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92455" y="3140968"/>
              <a:ext cx="50405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GET X 4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5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8381" y="2420888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 smtClean="0"/>
              <a:t>Can you work out the words/phrases from the clues given?</a:t>
            </a:r>
            <a:endParaRPr lang="en-IE" sz="5400" b="1" dirty="0"/>
          </a:p>
        </p:txBody>
      </p:sp>
    </p:spTree>
    <p:extLst>
      <p:ext uri="{BB962C8B-B14F-4D97-AF65-F5344CB8AC3E}">
        <p14:creationId xmlns:p14="http://schemas.microsoft.com/office/powerpoint/2010/main" val="17211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18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Too Little, Too Late</a:t>
            </a:r>
            <a:endParaRPr lang="en-IE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71600" y="1860985"/>
            <a:ext cx="5580620" cy="3102835"/>
            <a:chOff x="971600" y="1860985"/>
            <a:chExt cx="5580620" cy="3102835"/>
          </a:xfrm>
        </p:grpSpPr>
        <p:sp>
          <p:nvSpPr>
            <p:cNvPr id="2" name="TextBox 1"/>
            <p:cNvSpPr txBox="1"/>
            <p:nvPr/>
          </p:nvSpPr>
          <p:spPr>
            <a:xfrm>
              <a:off x="971600" y="1860985"/>
              <a:ext cx="15121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 smtClean="0"/>
                <a:t>Little</a:t>
              </a:r>
            </a:p>
            <a:p>
              <a:pPr algn="ctr"/>
              <a:r>
                <a:rPr lang="en-IE" sz="3600" b="1" dirty="0" smtClean="0"/>
                <a:t>Little</a:t>
              </a:r>
              <a:endParaRPr lang="en-IE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9812" y="1916832"/>
              <a:ext cx="367240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LATE</a:t>
              </a:r>
            </a:p>
            <a:p>
              <a:pPr algn="ctr"/>
              <a:r>
                <a:rPr lang="en-IE" sz="9600" b="1" dirty="0"/>
                <a:t>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19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Be Seeing You</a:t>
            </a:r>
            <a:endParaRPr lang="en-IE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419872" y="1749772"/>
            <a:ext cx="2592288" cy="3170099"/>
            <a:chOff x="3419872" y="1749772"/>
            <a:chExt cx="2592288" cy="3170099"/>
          </a:xfrm>
        </p:grpSpPr>
        <p:sp>
          <p:nvSpPr>
            <p:cNvPr id="2" name="TextBox 1"/>
            <p:cNvSpPr txBox="1"/>
            <p:nvPr/>
          </p:nvSpPr>
          <p:spPr>
            <a:xfrm>
              <a:off x="3419872" y="1749772"/>
              <a:ext cx="259228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0" b="1" dirty="0" smtClean="0"/>
                <a:t>U</a:t>
              </a:r>
              <a:endParaRPr lang="en-IE" sz="20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91980" y="2986393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 smtClean="0"/>
                <a:t>BC</a:t>
              </a:r>
              <a:endParaRPr lang="en-IE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2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20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290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Tripod</a:t>
            </a:r>
            <a:endParaRPr lang="en-IE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763687" y="1857467"/>
            <a:ext cx="6264696" cy="2801728"/>
            <a:chOff x="1763687" y="1857467"/>
            <a:chExt cx="6264696" cy="2801728"/>
          </a:xfrm>
        </p:grpSpPr>
        <p:sp>
          <p:nvSpPr>
            <p:cNvPr id="2" name="TextBox 1"/>
            <p:cNvSpPr txBox="1"/>
            <p:nvPr/>
          </p:nvSpPr>
          <p:spPr>
            <a:xfrm>
              <a:off x="3174470" y="1857467"/>
              <a:ext cx="3096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POD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3687" y="3089535"/>
              <a:ext cx="3096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POD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2040" y="3089535"/>
              <a:ext cx="3096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POD</a:t>
              </a:r>
              <a:endParaRPr lang="en-IE" sz="9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21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4 Square Meals</a:t>
            </a:r>
            <a:endParaRPr lang="en-IE" sz="4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93038" y="2634774"/>
            <a:ext cx="7194386" cy="1435884"/>
            <a:chOff x="1093038" y="2634774"/>
            <a:chExt cx="7194386" cy="1435884"/>
          </a:xfrm>
        </p:grpSpPr>
        <p:sp>
          <p:nvSpPr>
            <p:cNvPr id="7" name="Rectangle 6"/>
            <p:cNvSpPr/>
            <p:nvPr/>
          </p:nvSpPr>
          <p:spPr>
            <a:xfrm>
              <a:off x="1093038" y="2634774"/>
              <a:ext cx="1435884" cy="14358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200" b="1" dirty="0">
                  <a:solidFill>
                    <a:schemeClr val="tx1"/>
                  </a:solidFill>
                </a:rPr>
                <a:t>Dinner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2040" y="2634774"/>
              <a:ext cx="1435884" cy="14358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200" b="1" dirty="0" smtClean="0">
                  <a:solidFill>
                    <a:schemeClr val="tx1"/>
                  </a:solidFill>
                </a:rPr>
                <a:t>Lunch</a:t>
              </a:r>
              <a:endParaRPr lang="en-IE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2539" y="2634774"/>
              <a:ext cx="1435884" cy="14358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200" b="1" dirty="0" smtClean="0">
                  <a:solidFill>
                    <a:schemeClr val="tx1"/>
                  </a:solidFill>
                </a:rPr>
                <a:t>Supper</a:t>
              </a:r>
              <a:endParaRPr lang="en-IE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1540" y="2634774"/>
              <a:ext cx="1435884" cy="14358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200" b="1" dirty="0" smtClean="0">
                  <a:solidFill>
                    <a:schemeClr val="tx1"/>
                  </a:solidFill>
                </a:rPr>
                <a:t>Break-fast</a:t>
              </a:r>
              <a:endParaRPr lang="en-IE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22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Spit It Out</a:t>
            </a:r>
            <a:endParaRPr lang="en-IE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091175" y="2420888"/>
            <a:ext cx="2990855" cy="1435884"/>
            <a:chOff x="3091175" y="2420888"/>
            <a:chExt cx="2990855" cy="1435884"/>
          </a:xfrm>
        </p:grpSpPr>
        <p:sp>
          <p:nvSpPr>
            <p:cNvPr id="9" name="Rectangle 8"/>
            <p:cNvSpPr/>
            <p:nvPr/>
          </p:nvSpPr>
          <p:spPr>
            <a:xfrm>
              <a:off x="3091175" y="2420888"/>
              <a:ext cx="1435884" cy="14358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SPIT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6146" y="2420888"/>
              <a:ext cx="1435884" cy="1435884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IT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23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370" y="509539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South of the Border</a:t>
            </a:r>
            <a:endParaRPr lang="en-IE" sz="4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00468" y="1988840"/>
            <a:ext cx="4824536" cy="3023707"/>
            <a:chOff x="2100468" y="1988840"/>
            <a:chExt cx="4824536" cy="3023707"/>
          </a:xfrm>
        </p:grpSpPr>
        <p:grpSp>
          <p:nvGrpSpPr>
            <p:cNvPr id="12" name="Group 11"/>
            <p:cNvGrpSpPr/>
            <p:nvPr/>
          </p:nvGrpSpPr>
          <p:grpSpPr>
            <a:xfrm>
              <a:off x="2100468" y="1988840"/>
              <a:ext cx="4824536" cy="2021257"/>
              <a:chOff x="2100468" y="2127823"/>
              <a:chExt cx="4824536" cy="20212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100468" y="2137132"/>
                <a:ext cx="4824536" cy="201194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894296" y="2127823"/>
                <a:ext cx="12368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5400" b="1" dirty="0" smtClean="0"/>
                  <a:t>N</a:t>
                </a:r>
                <a:endParaRPr lang="en-IE" sz="5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61355" y="3143106"/>
                <a:ext cx="12368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5400" b="1" dirty="0" smtClean="0"/>
                  <a:t>W</a:t>
                </a:r>
                <a:endParaRPr lang="en-IE" sz="5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61348" y="3203553"/>
                <a:ext cx="12368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5400" b="1" dirty="0" smtClean="0"/>
                  <a:t>E</a:t>
                </a:r>
                <a:endParaRPr lang="en-IE" sz="5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94295" y="4089217"/>
              <a:ext cx="1236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5400" b="1" dirty="0" smtClean="0"/>
                <a:t>S</a:t>
              </a:r>
              <a:endParaRPr lang="en-IE" sz="5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1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24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NOTIC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Short Notice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2436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25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1772816"/>
            <a:ext cx="3649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/>
              <a:t>CYCLE</a:t>
            </a:r>
          </a:p>
          <a:p>
            <a:pPr algn="ctr"/>
            <a:r>
              <a:rPr lang="en-IE" sz="6600" b="1" dirty="0" smtClean="0"/>
              <a:t>CYCLE</a:t>
            </a:r>
          </a:p>
          <a:p>
            <a:pPr algn="ctr"/>
            <a:r>
              <a:rPr lang="en-IE" sz="6600" b="1" dirty="0" smtClean="0"/>
              <a:t>CYCLE</a:t>
            </a:r>
            <a:endParaRPr lang="en-IE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Tricycle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4018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26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1" y="1851111"/>
            <a:ext cx="749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_2345</a:t>
            </a:r>
          </a:p>
          <a:p>
            <a:pPr algn="ctr"/>
            <a:r>
              <a:rPr lang="en-IE" sz="9600" b="1" dirty="0" smtClean="0"/>
              <a:t>67890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89384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Room for One More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21149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27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968" y="5084509"/>
            <a:ext cx="66247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Reading Between the Lines</a:t>
            </a:r>
            <a:endParaRPr lang="en-IE" sz="4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20449" y="2535945"/>
            <a:ext cx="5184576" cy="1569660"/>
            <a:chOff x="1907704" y="2645815"/>
            <a:chExt cx="5184576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907704" y="2645815"/>
              <a:ext cx="51845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READING</a:t>
              </a:r>
              <a:endParaRPr lang="en-IE" sz="96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051720" y="2645815"/>
              <a:ext cx="49685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1720" y="4077072"/>
              <a:ext cx="49685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7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</a:t>
            </a:r>
            <a:r>
              <a:rPr lang="en-IE" sz="1400" b="1" dirty="0">
                <a:ea typeface="HelloLori" panose="02000603000000000000" pitchFamily="2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8381" y="242088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ROOD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Back Door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196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28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See Eye To Eye</a:t>
            </a:r>
            <a:endParaRPr lang="en-IE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515142" y="2204864"/>
            <a:ext cx="6158205" cy="1938992"/>
            <a:chOff x="1515142" y="2204864"/>
            <a:chExt cx="6158205" cy="1938992"/>
          </a:xfrm>
        </p:grpSpPr>
        <p:sp>
          <p:nvSpPr>
            <p:cNvPr id="2" name="TextBox 1"/>
            <p:cNvSpPr txBox="1"/>
            <p:nvPr/>
          </p:nvSpPr>
          <p:spPr>
            <a:xfrm>
              <a:off x="1515142" y="2204864"/>
              <a:ext cx="28133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 smtClean="0"/>
                <a:t>ci</a:t>
              </a:r>
              <a:endParaRPr lang="en-IE" sz="12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0032" y="2204864"/>
              <a:ext cx="28133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 smtClean="0"/>
                <a:t>ii</a:t>
              </a:r>
              <a:endParaRPr lang="en-IE" sz="12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8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29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599649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HOROBOD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Robin Hood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9041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30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684" y="50358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OK By Me</a:t>
            </a:r>
            <a:endParaRPr lang="en-IE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75215" y="1846852"/>
            <a:ext cx="3941001" cy="3046988"/>
            <a:chOff x="2575215" y="1846852"/>
            <a:chExt cx="3941001" cy="3046988"/>
          </a:xfrm>
        </p:grpSpPr>
        <p:sp>
          <p:nvSpPr>
            <p:cNvPr id="2" name="TextBox 1"/>
            <p:cNvSpPr txBox="1"/>
            <p:nvPr/>
          </p:nvSpPr>
          <p:spPr>
            <a:xfrm>
              <a:off x="2575215" y="1846852"/>
              <a:ext cx="1944216" cy="3046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M</a:t>
              </a:r>
            </a:p>
            <a:p>
              <a:pPr algn="ctr"/>
              <a:r>
                <a:rPr lang="en-IE" sz="9600" b="1" dirty="0"/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846852"/>
              <a:ext cx="1944216" cy="3046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O</a:t>
              </a:r>
            </a:p>
            <a:p>
              <a:pPr algn="ctr"/>
              <a:r>
                <a:rPr lang="en-IE" sz="9600" b="1" dirty="0" smtClean="0"/>
                <a:t>K</a:t>
              </a:r>
              <a:endParaRPr lang="en-IE" sz="9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92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31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2436" y="1781134"/>
            <a:ext cx="5400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COLLAR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IE" sz="9600" b="1" dirty="0"/>
              <a:t>40</a:t>
            </a:r>
            <a:r>
              <a:rPr lang="en-IE" sz="9600" b="1" baseline="30000" dirty="0"/>
              <a:t>0</a:t>
            </a:r>
            <a:r>
              <a:rPr lang="en-IE" sz="9600" b="1" dirty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4384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Hot Under the Collar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2617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32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ORSEMAN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Headless Horseman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9215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33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Holy Water</a:t>
            </a:r>
            <a:endParaRPr lang="en-IE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082467" y="1468425"/>
            <a:ext cx="4860540" cy="3939540"/>
            <a:chOff x="1907704" y="1529689"/>
            <a:chExt cx="4860540" cy="3939540"/>
          </a:xfrm>
        </p:grpSpPr>
        <p:sp>
          <p:nvSpPr>
            <p:cNvPr id="2" name="TextBox 1"/>
            <p:cNvSpPr txBox="1"/>
            <p:nvPr/>
          </p:nvSpPr>
          <p:spPr>
            <a:xfrm>
              <a:off x="3959932" y="2588844"/>
              <a:ext cx="2808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9600" b="1" dirty="0" smtClean="0"/>
                <a:t>H</a:t>
              </a:r>
              <a:r>
                <a:rPr lang="en-IE" sz="9600" b="1" baseline="30000" dirty="0" smtClean="0"/>
                <a:t>2</a:t>
              </a:r>
              <a:r>
                <a:rPr lang="en-IE" sz="9600" b="1" dirty="0" smtClean="0"/>
                <a:t>O</a:t>
              </a:r>
              <a:endParaRPr lang="en-IE" sz="9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7704" y="1529689"/>
              <a:ext cx="3096343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5000" b="1" dirty="0" smtClean="0"/>
                <a:t>E</a:t>
              </a:r>
              <a:endParaRPr lang="en-IE" sz="250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987824" y="3222171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160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34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XQQQMON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Excuse My French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4457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35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828" y="2645815"/>
            <a:ext cx="8049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22 Ltd. 33 Mob</a:t>
            </a:r>
            <a:endParaRPr lang="en-IE" sz="9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3567" y="5084509"/>
            <a:ext cx="785407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Two’s Company, Three’s a Crowd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9748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36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509" y="2162131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 smtClean="0"/>
              <a:t>EZ</a:t>
            </a:r>
          </a:p>
          <a:p>
            <a:pPr algn="ctr"/>
            <a:r>
              <a:rPr lang="en-IE" sz="7200" b="1" dirty="0" err="1" smtClean="0"/>
              <a:t>iiiiiiiii</a:t>
            </a:r>
            <a:endParaRPr lang="en-IE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Easy on the Eyes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2459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37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2599649"/>
            <a:ext cx="5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÷ Chestnut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Divide and Conquer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8762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2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An Inside Job</a:t>
            </a:r>
            <a:endParaRPr lang="en-IE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479322" y="1916832"/>
            <a:ext cx="4066830" cy="2400657"/>
            <a:chOff x="2479322" y="1916832"/>
            <a:chExt cx="4066830" cy="2400657"/>
          </a:xfrm>
        </p:grpSpPr>
        <p:sp>
          <p:nvSpPr>
            <p:cNvPr id="2" name="TextBox 1"/>
            <p:cNvSpPr txBox="1"/>
            <p:nvPr/>
          </p:nvSpPr>
          <p:spPr>
            <a:xfrm>
              <a:off x="2479322" y="1916832"/>
              <a:ext cx="406683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0" b="1" dirty="0" smtClean="0"/>
                <a:t>JOB</a:t>
              </a:r>
              <a:endParaRPr lang="en-IE" sz="15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285555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 smtClean="0"/>
                <a:t>AN</a:t>
              </a:r>
              <a:endParaRPr lang="en-I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0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38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2137130"/>
            <a:ext cx="12241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 err="1" smtClean="0"/>
              <a:t>i</a:t>
            </a:r>
            <a:endParaRPr lang="en-IE" sz="15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Right Between the Eyes</a:t>
            </a:r>
            <a:endParaRPr lang="en-IE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7231" y="2137131"/>
            <a:ext cx="12241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 err="1" smtClean="0"/>
              <a:t>i</a:t>
            </a:r>
            <a:endParaRPr lang="en-IE" sz="1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276872"/>
            <a:ext cx="17281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 smtClean="0">
                <a:sym typeface="Wingdings"/>
              </a:rPr>
              <a:t></a:t>
            </a:r>
            <a:endParaRPr lang="en-IE" sz="15000" b="1" dirty="0"/>
          </a:p>
        </p:txBody>
      </p:sp>
    </p:spTree>
    <p:extLst>
      <p:ext uri="{BB962C8B-B14F-4D97-AF65-F5344CB8AC3E}">
        <p14:creationId xmlns:p14="http://schemas.microsoft.com/office/powerpoint/2010/main" val="18721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39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7" y="1860985"/>
            <a:ext cx="42484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/>
              <a:t>Fairy</a:t>
            </a:r>
            <a:endParaRPr lang="en-IE" sz="6600" b="1" dirty="0" smtClean="0"/>
          </a:p>
          <a:p>
            <a:pPr algn="ctr"/>
            <a:r>
              <a:rPr lang="en-IE" sz="6600" b="1" dirty="0" smtClean="0"/>
              <a:t>Wolf</a:t>
            </a:r>
          </a:p>
          <a:p>
            <a:pPr algn="ctr"/>
            <a:r>
              <a:rPr lang="en-IE" sz="6600" b="1" dirty="0" smtClean="0"/>
              <a:t>Duckling</a:t>
            </a:r>
            <a:endParaRPr lang="en-IE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084509"/>
            <a:ext cx="790580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The Good, the Bad and the Ugly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6464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40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369" y="25649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#1 Looking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0453" y="5084509"/>
            <a:ext cx="653391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Looking After Number One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0540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41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541" y="1988840"/>
            <a:ext cx="3528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WISH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512" y="50736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Wish Upon a Star</a:t>
            </a:r>
            <a:endParaRPr lang="en-IE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2617" y="3197308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0" b="1" dirty="0" smtClean="0">
                <a:sym typeface="Wingdings"/>
              </a:rPr>
              <a:t></a:t>
            </a:r>
            <a:endParaRPr lang="en-IE" sz="14000" b="1" dirty="0"/>
          </a:p>
        </p:txBody>
      </p:sp>
    </p:spTree>
    <p:extLst>
      <p:ext uri="{BB962C8B-B14F-4D97-AF65-F5344CB8AC3E}">
        <p14:creationId xmlns:p14="http://schemas.microsoft.com/office/powerpoint/2010/main" val="77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42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3" y="2599649"/>
            <a:ext cx="30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LAW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084509"/>
            <a:ext cx="676875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On the Right Side of the Law</a:t>
            </a:r>
            <a:endParaRPr lang="en-IE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599649"/>
            <a:ext cx="30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ON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8861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43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860985"/>
            <a:ext cx="5040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ONCE</a:t>
            </a:r>
            <a:endParaRPr lang="en-IE" sz="9600" b="1" dirty="0" smtClean="0"/>
          </a:p>
          <a:p>
            <a:pPr algn="ctr"/>
            <a:r>
              <a:rPr lang="en-IE" sz="9600" b="1" dirty="0" smtClean="0"/>
              <a:t>11:30pm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Once Upon a Time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1334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44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Over My Dead Body</a:t>
            </a:r>
            <a:endParaRPr lang="en-IE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61355" y="1860985"/>
            <a:ext cx="5040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CORPSE</a:t>
            </a:r>
            <a:endParaRPr lang="en-IE" sz="9600" b="1" dirty="0" smtClean="0"/>
          </a:p>
          <a:p>
            <a:pPr algn="ctr"/>
            <a:r>
              <a:rPr lang="en-IE" sz="9600" b="1" dirty="0" smtClean="0"/>
              <a:t>MY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9023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45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1" y="1844824"/>
            <a:ext cx="749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GROUND</a:t>
            </a:r>
          </a:p>
          <a:p>
            <a:pPr algn="ctr"/>
            <a:r>
              <a:rPr lang="en-IE" sz="9600" b="1" dirty="0"/>
              <a:t>LONDON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77068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London Underground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184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46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672" y="1890204"/>
            <a:ext cx="5824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/>
              <a:t>KDI</a:t>
            </a:r>
            <a:endParaRPr lang="en-IE" sz="20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Mixed Up Kid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23040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47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787" y="264092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BLONDE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Fair and Square</a:t>
            </a:r>
            <a:endParaRPr lang="en-IE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6012160" y="2996952"/>
            <a:ext cx="936104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63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</a:t>
            </a:r>
            <a:r>
              <a:rPr lang="en-IE" sz="1400" b="1" dirty="0">
                <a:ea typeface="HelloLori" panose="02000603000000000000" pitchFamily="2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19449942">
            <a:off x="2449452" y="2450273"/>
            <a:ext cx="4536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BATTLE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5214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An Uphill Battle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19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48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Emergency Stop</a:t>
            </a:r>
            <a:endParaRPr lang="en-IE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2276872"/>
            <a:ext cx="48965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0" b="1" dirty="0" smtClean="0"/>
              <a:t>SOS.</a:t>
            </a:r>
            <a:endParaRPr lang="en-IE" sz="15000" b="1" dirty="0"/>
          </a:p>
        </p:txBody>
      </p:sp>
    </p:spTree>
    <p:extLst>
      <p:ext uri="{BB962C8B-B14F-4D97-AF65-F5344CB8AC3E}">
        <p14:creationId xmlns:p14="http://schemas.microsoft.com/office/powerpoint/2010/main" val="514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49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305" y="2420887"/>
            <a:ext cx="777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/>
              <a:t>POT OOOOOOOO</a:t>
            </a:r>
            <a:endParaRPr lang="en-IE" sz="8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Potatoes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93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50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Postman</a:t>
            </a:r>
            <a:endParaRPr lang="en-IE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3" y="2599649"/>
            <a:ext cx="30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MAIL</a:t>
            </a:r>
            <a:endParaRPr lang="en-IE" sz="9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2599649"/>
            <a:ext cx="327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MALE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7741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51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GARMUMDA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Mother-In-Law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689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52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Income Tax</a:t>
            </a:r>
            <a:endParaRPr lang="en-IE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2599649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CO</a:t>
            </a:r>
            <a:r>
              <a:rPr lang="en-IE" sz="9600" b="1" dirty="0" smtClean="0"/>
              <a:t>TAXME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2770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53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7249" y="191683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err="1" smtClean="0"/>
              <a:t>nafish</a:t>
            </a:r>
            <a:endParaRPr lang="en-IE" sz="9600" b="1" dirty="0" smtClean="0"/>
          </a:p>
          <a:p>
            <a:pPr algn="ctr"/>
            <a:r>
              <a:rPr lang="en-IE" sz="9600" b="1" dirty="0" err="1"/>
              <a:t>nafish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114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Tuna Fish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6326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54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0684" y="1861279"/>
            <a:ext cx="2784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/>
              <a:t>AID</a:t>
            </a:r>
          </a:p>
          <a:p>
            <a:pPr algn="ctr"/>
            <a:r>
              <a:rPr lang="en-IE" sz="6600" b="1" dirty="0"/>
              <a:t>AID</a:t>
            </a:r>
          </a:p>
          <a:p>
            <a:pPr algn="ctr"/>
            <a:r>
              <a:rPr lang="en-IE" sz="6600" b="1" dirty="0"/>
              <a:t>AID</a:t>
            </a:r>
            <a:endParaRPr lang="en-IE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30694" y="5013176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First Aid</a:t>
            </a:r>
            <a:endParaRPr lang="en-IE" sz="4400" b="1" dirty="0"/>
          </a:p>
        </p:txBody>
      </p:sp>
      <p:sp>
        <p:nvSpPr>
          <p:cNvPr id="7" name="Left Arrow 6"/>
          <p:cNvSpPr/>
          <p:nvPr/>
        </p:nvSpPr>
        <p:spPr>
          <a:xfrm>
            <a:off x="5364088" y="2276872"/>
            <a:ext cx="1584176" cy="360040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04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55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MILONELION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One in a Million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240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56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98884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/>
              <a:t>ABCDEFGHIJKLMNOPQRSTVWXYZ</a:t>
            </a:r>
            <a:endParaRPr lang="en-IE" sz="8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385" y="509640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Missing You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23681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57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1355" y="2645043"/>
            <a:ext cx="2088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BY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385" y="5014923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By and Large</a:t>
            </a:r>
            <a:endParaRPr lang="en-IE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32818" y="1844824"/>
            <a:ext cx="2088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/>
              <a:t>&amp;</a:t>
            </a:r>
            <a:endParaRPr lang="en-IE" sz="200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</a:t>
            </a:r>
            <a:r>
              <a:rPr lang="en-IE" sz="1400" b="1" dirty="0">
                <a:ea typeface="HelloLori" panose="02000603000000000000" pitchFamily="2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OTSQ1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Back to Square One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7381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58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189215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EE E Arr.</a:t>
            </a:r>
            <a:endParaRPr lang="en-IE" sz="9600" b="1" dirty="0" smtClean="0"/>
          </a:p>
          <a:p>
            <a:pPr algn="ctr"/>
            <a:r>
              <a:rPr lang="en-IE" sz="9600" b="1" dirty="0" smtClean="0"/>
              <a:t>EE E Dep.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Easy Come, Easy Go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9122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59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49289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GR12”AVE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One Foot in the Grave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680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60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49289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FAREDCE</a:t>
            </a:r>
            <a:endParaRPr lang="en-IE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084509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Red in the Face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86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3248" y="1089846"/>
            <a:ext cx="485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ln w="28575">
                  <a:noFill/>
                </a:ln>
                <a:ea typeface="HelloChunky" panose="02000603000000000000" pitchFamily="2" charset="0"/>
              </a:rPr>
              <a:t>Resources used in this file from:</a:t>
            </a:r>
            <a:endParaRPr lang="en-IE" sz="2000" b="1" dirty="0">
              <a:ln w="28575">
                <a:noFill/>
              </a:ln>
              <a:ea typeface="HelloChunky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75" y="3157336"/>
            <a:ext cx="1572133" cy="358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6358" y="3157335"/>
            <a:ext cx="210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hlinkClick r:id="rId4"/>
              </a:rPr>
              <a:t>https://www.textgiraffe.com</a:t>
            </a:r>
            <a:r>
              <a:rPr lang="en-IE" sz="1200" dirty="0" smtClean="0">
                <a:hlinkClick r:id="rId4"/>
              </a:rPr>
              <a:t>/</a:t>
            </a:r>
            <a:r>
              <a:rPr lang="en-IE" sz="1200" dirty="0" smtClean="0"/>
              <a:t> </a:t>
            </a:r>
            <a:endParaRPr lang="en-I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08828" y="2114488"/>
            <a:ext cx="31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5"/>
              </a:rPr>
              <a:t>https://</a:t>
            </a:r>
            <a:r>
              <a:rPr lang="en-IE" sz="1400" dirty="0" smtClean="0">
                <a:hlinkClick r:id="rId5"/>
              </a:rPr>
              <a:t>www.teacherspayteachers.com/Store/Jax-And-Jake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64" y="1810885"/>
            <a:ext cx="1130426" cy="11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5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8621" y="1986538"/>
            <a:ext cx="2088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 smtClean="0"/>
              <a:t>OK</a:t>
            </a:r>
          </a:p>
          <a:p>
            <a:pPr algn="ctr"/>
            <a:r>
              <a:rPr lang="en-IE" sz="7200" b="1" dirty="0" smtClean="0"/>
              <a:t>PM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6083" y="4797152"/>
            <a:ext cx="505330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Alright on the Night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6859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6</a:t>
            </a:r>
            <a:endParaRPr lang="en-IE" sz="1400" b="1" dirty="0">
              <a:ea typeface="HelloLori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580" y="2420888"/>
            <a:ext cx="749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/>
              <a:t>NE1410S</a:t>
            </a:r>
            <a:endParaRPr lang="en-IE" sz="9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09120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Anyone For Tennis?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205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Seomra Ranga 2021 www.seomraranga.com</a:t>
            </a:r>
            <a:endParaRPr lang="en-IE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65846"/>
            <a:ext cx="1621803" cy="41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" y="404664"/>
            <a:ext cx="7380312" cy="1732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2893" y="6437946"/>
            <a:ext cx="77295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ea typeface="HelloLori" panose="02000603000000000000" pitchFamily="2" charset="0"/>
              </a:rPr>
              <a:t>No. </a:t>
            </a:r>
            <a:r>
              <a:rPr lang="en-IE" sz="1400" b="1" dirty="0">
                <a:ea typeface="HelloLori" panose="02000603000000000000" pitchFamily="2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841" y="1844824"/>
            <a:ext cx="3101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err="1" smtClean="0"/>
              <a:t>iiiiiiiii</a:t>
            </a:r>
            <a:endParaRPr lang="en-IE" sz="9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903715"/>
            <a:ext cx="633670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 High IQ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6145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851</Words>
  <Application>Microsoft Office PowerPoint</Application>
  <PresentationFormat>On-screen Show (4:3)</PresentationFormat>
  <Paragraphs>296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42</cp:revision>
  <dcterms:created xsi:type="dcterms:W3CDTF">2021-08-05T11:04:29Z</dcterms:created>
  <dcterms:modified xsi:type="dcterms:W3CDTF">2021-11-03T21:52:53Z</dcterms:modified>
</cp:coreProperties>
</file>