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8" r:id="rId4"/>
    <p:sldId id="269" r:id="rId5"/>
    <p:sldId id="257" r:id="rId6"/>
    <p:sldId id="258" r:id="rId7"/>
    <p:sldId id="271" r:id="rId8"/>
    <p:sldId id="272" r:id="rId9"/>
    <p:sldId id="273" r:id="rId10"/>
    <p:sldId id="274" r:id="rId11"/>
    <p:sldId id="275" r:id="rId12"/>
    <p:sldId id="391" r:id="rId13"/>
    <p:sldId id="392" r:id="rId14"/>
    <p:sldId id="259" r:id="rId15"/>
    <p:sldId id="277" r:id="rId16"/>
    <p:sldId id="278" r:id="rId17"/>
    <p:sldId id="279" r:id="rId18"/>
    <p:sldId id="280" r:id="rId19"/>
    <p:sldId id="281" r:id="rId20"/>
    <p:sldId id="282" r:id="rId21"/>
    <p:sldId id="393" r:id="rId22"/>
    <p:sldId id="394" r:id="rId23"/>
    <p:sldId id="327" r:id="rId24"/>
    <p:sldId id="328" r:id="rId25"/>
    <p:sldId id="329" r:id="rId26"/>
    <p:sldId id="330" r:id="rId27"/>
    <p:sldId id="331" r:id="rId28"/>
    <p:sldId id="332" r:id="rId29"/>
    <p:sldId id="333" r:id="rId30"/>
    <p:sldId id="395" r:id="rId31"/>
    <p:sldId id="398" r:id="rId32"/>
    <p:sldId id="261" r:id="rId33"/>
    <p:sldId id="283" r:id="rId34"/>
    <p:sldId id="284" r:id="rId35"/>
    <p:sldId id="285" r:id="rId36"/>
    <p:sldId id="286" r:id="rId37"/>
    <p:sldId id="287" r:id="rId38"/>
    <p:sldId id="288" r:id="rId39"/>
    <p:sldId id="397" r:id="rId40"/>
    <p:sldId id="396" r:id="rId41"/>
    <p:sldId id="334" r:id="rId42"/>
    <p:sldId id="335" r:id="rId43"/>
    <p:sldId id="336" r:id="rId44"/>
    <p:sldId id="337" r:id="rId45"/>
    <p:sldId id="338" r:id="rId46"/>
    <p:sldId id="339" r:id="rId47"/>
    <p:sldId id="340" r:id="rId48"/>
    <p:sldId id="399" r:id="rId49"/>
    <p:sldId id="400" r:id="rId50"/>
    <p:sldId id="262" r:id="rId51"/>
    <p:sldId id="289" r:id="rId52"/>
    <p:sldId id="290" r:id="rId53"/>
    <p:sldId id="291" r:id="rId54"/>
    <p:sldId id="292" r:id="rId55"/>
    <p:sldId id="293" r:id="rId56"/>
    <p:sldId id="294" r:id="rId57"/>
    <p:sldId id="401" r:id="rId58"/>
    <p:sldId id="402" r:id="rId59"/>
    <p:sldId id="341" r:id="rId60"/>
    <p:sldId id="342" r:id="rId61"/>
    <p:sldId id="343" r:id="rId62"/>
    <p:sldId id="344" r:id="rId63"/>
    <p:sldId id="345" r:id="rId64"/>
    <p:sldId id="346" r:id="rId65"/>
    <p:sldId id="347" r:id="rId66"/>
    <p:sldId id="403" r:id="rId67"/>
    <p:sldId id="404" r:id="rId68"/>
    <p:sldId id="263" r:id="rId69"/>
    <p:sldId id="295" r:id="rId70"/>
    <p:sldId id="296" r:id="rId71"/>
    <p:sldId id="297" r:id="rId72"/>
    <p:sldId id="298" r:id="rId73"/>
    <p:sldId id="299" r:id="rId74"/>
    <p:sldId id="300" r:id="rId75"/>
    <p:sldId id="407" r:id="rId76"/>
    <p:sldId id="408" r:id="rId77"/>
    <p:sldId id="348" r:id="rId78"/>
    <p:sldId id="349" r:id="rId79"/>
    <p:sldId id="350" r:id="rId80"/>
    <p:sldId id="351" r:id="rId81"/>
    <p:sldId id="352" r:id="rId82"/>
    <p:sldId id="353" r:id="rId83"/>
    <p:sldId id="354" r:id="rId84"/>
    <p:sldId id="409" r:id="rId85"/>
    <p:sldId id="410" r:id="rId86"/>
    <p:sldId id="264" r:id="rId87"/>
    <p:sldId id="301" r:id="rId88"/>
    <p:sldId id="302" r:id="rId89"/>
    <p:sldId id="303" r:id="rId90"/>
    <p:sldId id="304" r:id="rId91"/>
    <p:sldId id="305" r:id="rId92"/>
    <p:sldId id="306" r:id="rId93"/>
    <p:sldId id="405" r:id="rId94"/>
    <p:sldId id="406" r:id="rId95"/>
    <p:sldId id="355" r:id="rId96"/>
    <p:sldId id="356" r:id="rId97"/>
    <p:sldId id="357" r:id="rId98"/>
    <p:sldId id="358" r:id="rId99"/>
    <p:sldId id="359" r:id="rId100"/>
    <p:sldId id="360" r:id="rId101"/>
    <p:sldId id="361" r:id="rId102"/>
    <p:sldId id="411" r:id="rId103"/>
    <p:sldId id="412" r:id="rId104"/>
    <p:sldId id="265" r:id="rId105"/>
    <p:sldId id="307" r:id="rId106"/>
    <p:sldId id="308" r:id="rId107"/>
    <p:sldId id="309" r:id="rId108"/>
    <p:sldId id="310" r:id="rId109"/>
    <p:sldId id="312" r:id="rId110"/>
    <p:sldId id="311" r:id="rId111"/>
    <p:sldId id="413" r:id="rId112"/>
    <p:sldId id="414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418" r:id="rId121"/>
    <p:sldId id="415" r:id="rId122"/>
    <p:sldId id="266" r:id="rId123"/>
    <p:sldId id="313" r:id="rId124"/>
    <p:sldId id="314" r:id="rId125"/>
    <p:sldId id="315" r:id="rId126"/>
    <p:sldId id="316" r:id="rId127"/>
    <p:sldId id="317" r:id="rId128"/>
    <p:sldId id="318" r:id="rId129"/>
    <p:sldId id="419" r:id="rId130"/>
    <p:sldId id="417" r:id="rId131"/>
    <p:sldId id="369" r:id="rId132"/>
    <p:sldId id="370" r:id="rId133"/>
    <p:sldId id="371" r:id="rId134"/>
    <p:sldId id="372" r:id="rId135"/>
    <p:sldId id="373" r:id="rId136"/>
    <p:sldId id="374" r:id="rId137"/>
    <p:sldId id="375" r:id="rId138"/>
    <p:sldId id="420" r:id="rId139"/>
    <p:sldId id="416" r:id="rId140"/>
    <p:sldId id="376" r:id="rId141"/>
    <p:sldId id="377" r:id="rId142"/>
    <p:sldId id="378" r:id="rId143"/>
    <p:sldId id="379" r:id="rId144"/>
    <p:sldId id="380" r:id="rId145"/>
    <p:sldId id="381" r:id="rId146"/>
    <p:sldId id="382" r:id="rId147"/>
    <p:sldId id="421" r:id="rId148"/>
    <p:sldId id="422" r:id="rId149"/>
    <p:sldId id="267" r:id="rId150"/>
    <p:sldId id="319" r:id="rId151"/>
    <p:sldId id="320" r:id="rId152"/>
    <p:sldId id="321" r:id="rId153"/>
    <p:sldId id="322" r:id="rId154"/>
    <p:sldId id="323" r:id="rId155"/>
    <p:sldId id="324" r:id="rId156"/>
    <p:sldId id="423" r:id="rId157"/>
    <p:sldId id="424" r:id="rId158"/>
    <p:sldId id="383" r:id="rId159"/>
    <p:sldId id="384" r:id="rId160"/>
    <p:sldId id="385" r:id="rId161"/>
    <p:sldId id="386" r:id="rId162"/>
    <p:sldId id="387" r:id="rId163"/>
    <p:sldId id="388" r:id="rId164"/>
    <p:sldId id="389" r:id="rId165"/>
    <p:sldId id="425" r:id="rId166"/>
    <p:sldId id="426" r:id="rId167"/>
    <p:sldId id="325" r:id="rId168"/>
    <p:sldId id="390" r:id="rId169"/>
    <p:sldId id="326" r:id="rId170"/>
    <p:sldId id="276" r:id="rId1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tableStyles" Target="tableStyles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B827-EC04-45E6-A8B0-FEA4981E8050}" type="datetimeFigureOut">
              <a:rPr lang="en-IE" smtClean="0"/>
              <a:t>07/03/2021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761E2-CCD3-4EB6-AA80-3556A110FA5B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8789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B827-EC04-45E6-A8B0-FEA4981E8050}" type="datetimeFigureOut">
              <a:rPr lang="en-IE" smtClean="0"/>
              <a:t>07/03/2021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761E2-CCD3-4EB6-AA80-3556A110FA5B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3133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B827-EC04-45E6-A8B0-FEA4981E8050}" type="datetimeFigureOut">
              <a:rPr lang="en-IE" smtClean="0"/>
              <a:t>07/03/2021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761E2-CCD3-4EB6-AA80-3556A110FA5B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4638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B827-EC04-45E6-A8B0-FEA4981E8050}" type="datetimeFigureOut">
              <a:rPr lang="en-IE" smtClean="0"/>
              <a:t>07/03/2021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761E2-CCD3-4EB6-AA80-3556A110FA5B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8047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B827-EC04-45E6-A8B0-FEA4981E8050}" type="datetimeFigureOut">
              <a:rPr lang="en-IE" smtClean="0"/>
              <a:t>07/03/2021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761E2-CCD3-4EB6-AA80-3556A110FA5B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5710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B827-EC04-45E6-A8B0-FEA4981E8050}" type="datetimeFigureOut">
              <a:rPr lang="en-IE" smtClean="0"/>
              <a:t>07/03/2021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761E2-CCD3-4EB6-AA80-3556A110FA5B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5904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B827-EC04-45E6-A8B0-FEA4981E8050}" type="datetimeFigureOut">
              <a:rPr lang="en-IE" smtClean="0"/>
              <a:t>07/03/2021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761E2-CCD3-4EB6-AA80-3556A110FA5B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7947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B827-EC04-45E6-A8B0-FEA4981E8050}" type="datetimeFigureOut">
              <a:rPr lang="en-IE" smtClean="0"/>
              <a:t>07/03/2021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761E2-CCD3-4EB6-AA80-3556A110FA5B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2684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B827-EC04-45E6-A8B0-FEA4981E8050}" type="datetimeFigureOut">
              <a:rPr lang="en-IE" smtClean="0"/>
              <a:t>07/03/2021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761E2-CCD3-4EB6-AA80-3556A110FA5B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2427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B827-EC04-45E6-A8B0-FEA4981E8050}" type="datetimeFigureOut">
              <a:rPr lang="en-IE" smtClean="0"/>
              <a:t>07/03/2021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761E2-CCD3-4EB6-AA80-3556A110FA5B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9963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B827-EC04-45E6-A8B0-FEA4981E8050}" type="datetimeFigureOut">
              <a:rPr lang="en-IE" smtClean="0"/>
              <a:t>07/03/2021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761E2-CCD3-4EB6-AA80-3556A110FA5B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8675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2B827-EC04-45E6-A8B0-FEA4981E8050}" type="datetimeFigureOut">
              <a:rPr lang="en-IE" smtClean="0"/>
              <a:t>07/03/2021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761E2-CCD3-4EB6-AA80-3556A110FA5B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139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4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4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1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5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14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56.png"/><Relationship Id="rId4" Type="http://schemas.openxmlformats.org/officeDocument/2006/relationships/image" Target="../media/image18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56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56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25.png"/><Relationship Id="rId4" Type="http://schemas.openxmlformats.org/officeDocument/2006/relationships/image" Target="../media/image56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56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58.jpeg"/><Relationship Id="rId4" Type="http://schemas.openxmlformats.org/officeDocument/2006/relationships/image" Target="../media/image56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14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18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65.png"/><Relationship Id="rId4" Type="http://schemas.openxmlformats.org/officeDocument/2006/relationships/image" Target="../media/image5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65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65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65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65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65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14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73.png"/><Relationship Id="rId4" Type="http://schemas.openxmlformats.org/officeDocument/2006/relationships/image" Target="../media/image18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73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73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73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73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73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14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14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85.png"/><Relationship Id="rId4" Type="http://schemas.openxmlformats.org/officeDocument/2006/relationships/image" Target="../media/image18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86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86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86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86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86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14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acherspayteachers.com/Store/Zip-a-dee-doo-dah-Designs" TargetMode="External"/><Relationship Id="rId13" Type="http://schemas.openxmlformats.org/officeDocument/2006/relationships/image" Target="../media/image97.jpeg"/><Relationship Id="rId18" Type="http://schemas.openxmlformats.org/officeDocument/2006/relationships/image" Target="../media/image100.png"/><Relationship Id="rId3" Type="http://schemas.openxmlformats.org/officeDocument/2006/relationships/image" Target="../media/image5.jpeg"/><Relationship Id="rId21" Type="http://schemas.openxmlformats.org/officeDocument/2006/relationships/hyperlink" Target="https://www.teacherspayteachers.com/Store/Krista-Wallden-Creative-Clips" TargetMode="External"/><Relationship Id="rId7" Type="http://schemas.openxmlformats.org/officeDocument/2006/relationships/hyperlink" Target="https://www.teacherspayteachers.com/Store/P4-Clips-Trioriginals" TargetMode="External"/><Relationship Id="rId12" Type="http://schemas.openxmlformats.org/officeDocument/2006/relationships/image" Target="../media/image96.png"/><Relationship Id="rId17" Type="http://schemas.openxmlformats.org/officeDocument/2006/relationships/hyperlink" Target="https://www.teacherspayteachers.com/Store/Educlips" TargetMode="External"/><Relationship Id="rId2" Type="http://schemas.openxmlformats.org/officeDocument/2006/relationships/image" Target="../media/image7.jpeg"/><Relationship Id="rId16" Type="http://schemas.openxmlformats.org/officeDocument/2006/relationships/image" Target="../media/image99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11" Type="http://schemas.openxmlformats.org/officeDocument/2006/relationships/image" Target="../media/image95.png"/><Relationship Id="rId5" Type="http://schemas.openxmlformats.org/officeDocument/2006/relationships/hyperlink" Target="https://depositphotos.com/" TargetMode="External"/><Relationship Id="rId15" Type="http://schemas.openxmlformats.org/officeDocument/2006/relationships/hyperlink" Target="https://www.teacherspayteachers.com/Store/Photo-Clipz" TargetMode="External"/><Relationship Id="rId10" Type="http://schemas.openxmlformats.org/officeDocument/2006/relationships/hyperlink" Target="https://www.textgiraffe.com/" TargetMode="External"/><Relationship Id="rId19" Type="http://schemas.openxmlformats.org/officeDocument/2006/relationships/hyperlink" Target="https://www.teacherspayteachers.com/Store/Whimsy-Clips" TargetMode="External"/><Relationship Id="rId4" Type="http://schemas.openxmlformats.org/officeDocument/2006/relationships/hyperlink" Target="https://www.teacherspayteachers.com/Store/Creating4-The-Classroom" TargetMode="External"/><Relationship Id="rId9" Type="http://schemas.openxmlformats.org/officeDocument/2006/relationships/image" Target="../media/image94.JPG"/><Relationship Id="rId14" Type="http://schemas.openxmlformats.org/officeDocument/2006/relationships/image" Target="../media/image9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5.jpe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6.jpeg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1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1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1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1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8.png"/><Relationship Id="rId4" Type="http://schemas.openxmlformats.org/officeDocument/2006/relationships/image" Target="../media/image1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1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1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5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1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8.png"/><Relationship Id="rId4" Type="http://schemas.openxmlformats.org/officeDocument/2006/relationships/image" Target="../media/image5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4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4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84" y="759772"/>
            <a:ext cx="4716736" cy="2726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998707"/>
            <a:ext cx="7088736" cy="27264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933056"/>
            <a:ext cx="7510287" cy="24384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579">
            <a:off x="6892367" y="351045"/>
            <a:ext cx="1784996" cy="247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2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9427">
            <a:off x="-59199" y="31370"/>
            <a:ext cx="3779528" cy="2438405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Cé</a:t>
            </a:r>
            <a:r>
              <a:rPr lang="es-UY" altLang="en-US" sz="6600" dirty="0" smtClean="0">
                <a:solidFill>
                  <a:srgbClr val="003300"/>
                </a:solidFill>
              </a:rPr>
              <a:t> acu seo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atá</a:t>
            </a:r>
            <a:r>
              <a:rPr lang="es-UY" altLang="en-US" sz="6600" dirty="0" smtClean="0">
                <a:solidFill>
                  <a:srgbClr val="003300"/>
                </a:solidFill>
              </a:rPr>
              <a:t> as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ionad</a:t>
            </a:r>
            <a:r>
              <a:rPr lang="es-UY" altLang="en-US" sz="6600" dirty="0" smtClean="0">
                <a:solidFill>
                  <a:srgbClr val="003300"/>
                </a:solidFill>
              </a:rPr>
              <a:t>: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stocaí</a:t>
            </a:r>
            <a:r>
              <a:rPr lang="es-UY" altLang="en-US" sz="6600" dirty="0" smtClean="0">
                <a:solidFill>
                  <a:srgbClr val="003300"/>
                </a:solidFill>
              </a:rPr>
              <a:t>,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seaicéad</a:t>
            </a:r>
            <a:r>
              <a:rPr lang="es-UY" altLang="en-US" sz="6600" dirty="0" smtClean="0">
                <a:solidFill>
                  <a:srgbClr val="003300"/>
                </a:solidFill>
              </a:rPr>
              <a:t>,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seampú</a:t>
            </a:r>
            <a:r>
              <a:rPr lang="es-UY" altLang="en-US" sz="6600" dirty="0" smtClean="0">
                <a:solidFill>
                  <a:srgbClr val="003300"/>
                </a:solidFill>
              </a:rPr>
              <a:t>,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sciorta</a:t>
            </a:r>
            <a:r>
              <a:rPr lang="es-UY" altLang="en-US" sz="6600" dirty="0" smtClean="0">
                <a:solidFill>
                  <a:srgbClr val="003300"/>
                </a:solidFill>
              </a:rPr>
              <a:t>.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5</a:t>
            </a: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1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229432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4800" dirty="0" err="1" smtClean="0">
                <a:solidFill>
                  <a:srgbClr val="003300"/>
                </a:solidFill>
              </a:rPr>
              <a:t>Cé</a:t>
            </a:r>
            <a:r>
              <a:rPr lang="es-UY" altLang="en-US" sz="4800" dirty="0" smtClean="0">
                <a:solidFill>
                  <a:srgbClr val="003300"/>
                </a:solidFill>
              </a:rPr>
              <a:t> a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chanann</a:t>
            </a:r>
            <a:r>
              <a:rPr lang="es-UY" altLang="en-US" sz="4800" dirty="0" smtClean="0">
                <a:solidFill>
                  <a:srgbClr val="003300"/>
                </a:solidFill>
              </a:rPr>
              <a:t> an t-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amhrán</a:t>
            </a:r>
            <a:r>
              <a:rPr lang="es-UY" altLang="en-US" sz="4800" dirty="0" smtClean="0">
                <a:solidFill>
                  <a:srgbClr val="003300"/>
                </a:solidFill>
              </a:rPr>
              <a:t> “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Save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Your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Tears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For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Another</a:t>
            </a:r>
            <a:r>
              <a:rPr lang="es-UY" altLang="en-US" sz="4800" dirty="0" smtClean="0">
                <a:solidFill>
                  <a:srgbClr val="003300"/>
                </a:solidFill>
              </a:rPr>
              <a:t> Day”?</a:t>
            </a:r>
            <a:endParaRPr lang="es-UY" altLang="en-US" sz="48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5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5946">
            <a:off x="-45558" y="58136"/>
            <a:ext cx="3877064" cy="2438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1719" y="5301208"/>
            <a:ext cx="5395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The </a:t>
            </a:r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Weeknd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7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215030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UY" altLang="en-US" sz="4800" dirty="0" err="1">
                <a:solidFill>
                  <a:srgbClr val="003300"/>
                </a:solidFill>
              </a:rPr>
              <a:t>Críochnaigh</a:t>
            </a:r>
            <a:r>
              <a:rPr lang="es-UY" altLang="en-US" sz="4800" dirty="0">
                <a:solidFill>
                  <a:srgbClr val="003300"/>
                </a:solidFill>
              </a:rPr>
              <a:t> an </a:t>
            </a:r>
            <a:r>
              <a:rPr lang="es-UY" altLang="en-US" sz="4800" dirty="0" err="1">
                <a:solidFill>
                  <a:srgbClr val="003300"/>
                </a:solidFill>
              </a:rPr>
              <a:t>Seanfhocal</a:t>
            </a:r>
            <a:r>
              <a:rPr lang="es-UY" altLang="en-US" sz="4800" dirty="0">
                <a:solidFill>
                  <a:srgbClr val="003300"/>
                </a:solidFill>
              </a:rPr>
              <a:t>: “</a:t>
            </a:r>
            <a:r>
              <a:rPr lang="es-UY" altLang="en-US" sz="4800" dirty="0" err="1">
                <a:solidFill>
                  <a:srgbClr val="003300"/>
                </a:solidFill>
              </a:rPr>
              <a:t>Is</a:t>
            </a:r>
            <a:r>
              <a:rPr lang="es-UY" altLang="en-US" sz="4800" dirty="0">
                <a:solidFill>
                  <a:srgbClr val="003300"/>
                </a:solidFill>
              </a:rPr>
              <a:t> </a:t>
            </a:r>
            <a:r>
              <a:rPr lang="es-UY" altLang="en-US" sz="4800" dirty="0" err="1">
                <a:solidFill>
                  <a:srgbClr val="003300"/>
                </a:solidFill>
              </a:rPr>
              <a:t>binn</a:t>
            </a:r>
            <a:r>
              <a:rPr lang="es-UY" altLang="en-US" sz="4800" dirty="0">
                <a:solidFill>
                  <a:srgbClr val="003300"/>
                </a:solidFill>
              </a:rPr>
              <a:t> ____ </a:t>
            </a:r>
            <a:r>
              <a:rPr lang="es-UY" altLang="en-US" sz="4800" dirty="0" err="1">
                <a:solidFill>
                  <a:srgbClr val="003300"/>
                </a:solidFill>
              </a:rPr>
              <a:t>ina</a:t>
            </a:r>
            <a:r>
              <a:rPr lang="es-UY" altLang="en-US" sz="4800" dirty="0">
                <a:solidFill>
                  <a:srgbClr val="003300"/>
                </a:solidFill>
              </a:rPr>
              <a:t> </a:t>
            </a:r>
            <a:r>
              <a:rPr lang="es-UY" altLang="en-US" sz="4800" dirty="0" err="1">
                <a:solidFill>
                  <a:srgbClr val="003300"/>
                </a:solidFill>
              </a:rPr>
              <a:t>thost</a:t>
            </a:r>
            <a:r>
              <a:rPr lang="es-UY" altLang="en-US" sz="4800" dirty="0">
                <a:solidFill>
                  <a:srgbClr val="003300"/>
                </a:solidFill>
              </a:rPr>
              <a:t>”.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6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5946">
            <a:off x="-45558" y="58136"/>
            <a:ext cx="3877064" cy="2438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71800" y="5301208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Béal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37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7" y="798971"/>
            <a:ext cx="3718907" cy="5366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772816"/>
            <a:ext cx="5242316" cy="280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9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2" name="AutoShape 2" descr="The 'Convince Dara O Briain to perform at Bray Comedy Festival 2019' page. 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" name="AutoShape 4" descr="The 'Convince Dara O Briain to perform at Bray Comedy Festival 2019' page.  - Home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8" name="AutoShape 6" descr="The 'Convince Dara O Briain to perform at Bray Comedy Festival 2019' page.  - Home | Faceboo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grpSp>
        <p:nvGrpSpPr>
          <p:cNvPr id="9" name="Group 8"/>
          <p:cNvGrpSpPr/>
          <p:nvPr/>
        </p:nvGrpSpPr>
        <p:grpSpPr>
          <a:xfrm>
            <a:off x="1691680" y="1988840"/>
            <a:ext cx="2095500" cy="4099506"/>
            <a:chOff x="1691680" y="1988840"/>
            <a:chExt cx="2095500" cy="4099506"/>
          </a:xfrm>
        </p:grpSpPr>
        <p:pic>
          <p:nvPicPr>
            <p:cNvPr id="2056" name="Picture 8" descr="Book Dara O'Briain | Comedian | Booking Agent NMP Liv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1988840"/>
              <a:ext cx="2095500" cy="238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Subtitle 2"/>
            <p:cNvSpPr txBox="1">
              <a:spLocks/>
            </p:cNvSpPr>
            <p:nvPr/>
          </p:nvSpPr>
          <p:spPr>
            <a:xfrm>
              <a:off x="1695314" y="4370090"/>
              <a:ext cx="2088232" cy="171825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336600"/>
              </a:solidFill>
            </a:ln>
          </p:spPr>
          <p:txBody>
            <a:bodyPr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s-UY" altLang="en-US" sz="4800" b="1" dirty="0" err="1" smtClean="0">
                  <a:solidFill>
                    <a:srgbClr val="003300"/>
                  </a:solidFill>
                </a:rPr>
                <a:t>Céad</a:t>
              </a:r>
              <a:r>
                <a:rPr lang="es-UY" altLang="en-US" sz="4800" b="1" dirty="0" smtClean="0">
                  <a:solidFill>
                    <a:srgbClr val="003300"/>
                  </a:solidFill>
                </a:rPr>
                <a:t> Ó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es-UY" altLang="en-US" sz="4800" b="1" dirty="0" err="1" smtClean="0">
                  <a:solidFill>
                    <a:srgbClr val="003300"/>
                  </a:solidFill>
                </a:rPr>
                <a:t>Briain</a:t>
              </a:r>
              <a:endParaRPr lang="es-UY" altLang="en-US" sz="4800" b="1" dirty="0">
                <a:solidFill>
                  <a:srgbClr val="0033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364088" y="1988840"/>
            <a:ext cx="2095500" cy="4099506"/>
            <a:chOff x="5364088" y="1988840"/>
            <a:chExt cx="2095500" cy="4099506"/>
          </a:xfrm>
        </p:grpSpPr>
        <p:pic>
          <p:nvPicPr>
            <p:cNvPr id="14" name="Picture 8" descr="Book Dara O'Briain | Comedian | Booking Agent NMP Liv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1988840"/>
              <a:ext cx="2095500" cy="238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Subtitle 2"/>
            <p:cNvSpPr txBox="1">
              <a:spLocks/>
            </p:cNvSpPr>
            <p:nvPr/>
          </p:nvSpPr>
          <p:spPr>
            <a:xfrm>
              <a:off x="5367722" y="4370090"/>
              <a:ext cx="2088232" cy="171825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336600"/>
              </a:solidFill>
            </a:ln>
          </p:spPr>
          <p:txBody>
            <a:bodyPr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s-UY" altLang="en-US" sz="4800" b="1" dirty="0" smtClean="0">
                  <a:solidFill>
                    <a:srgbClr val="003300"/>
                  </a:solidFill>
                </a:rPr>
                <a:t>Dara Ó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es-UY" altLang="en-US" sz="4800" b="1" dirty="0" err="1" smtClean="0">
                  <a:solidFill>
                    <a:srgbClr val="003300"/>
                  </a:solidFill>
                </a:rPr>
                <a:t>Briain</a:t>
              </a:r>
              <a:endParaRPr lang="es-UY" altLang="en-US" sz="4800" b="1" dirty="0">
                <a:solidFill>
                  <a:srgbClr val="003300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9916">
            <a:off x="-68912" y="255806"/>
            <a:ext cx="3626457" cy="193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2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" y="332656"/>
            <a:ext cx="2918714" cy="62373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556792"/>
            <a:ext cx="5551124" cy="346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2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Cén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áit</a:t>
            </a:r>
            <a:r>
              <a:rPr lang="es-UY" altLang="en-US" sz="6600" dirty="0" smtClean="0">
                <a:solidFill>
                  <a:srgbClr val="003300"/>
                </a:solidFill>
              </a:rPr>
              <a:t> a n-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oibríonn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dochtúir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agus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altra</a:t>
            </a:r>
            <a:r>
              <a:rPr lang="es-UY" altLang="en-US" sz="6600" dirty="0" smtClean="0">
                <a:solidFill>
                  <a:srgbClr val="003300"/>
                </a:solidFill>
              </a:rPr>
              <a:t>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1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7831">
            <a:off x="-121769" y="83360"/>
            <a:ext cx="3901448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Cén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sórt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ainmhí</a:t>
            </a:r>
            <a:r>
              <a:rPr lang="es-UY" altLang="en-US" sz="6600" dirty="0" smtClean="0">
                <a:solidFill>
                  <a:srgbClr val="003300"/>
                </a:solidFill>
              </a:rPr>
              <a:t> é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Bambi</a:t>
            </a:r>
            <a:r>
              <a:rPr lang="es-UY" altLang="en-US" sz="6600" dirty="0" smtClean="0">
                <a:solidFill>
                  <a:srgbClr val="003300"/>
                </a:solidFill>
              </a:rPr>
              <a:t>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2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7831">
            <a:off x="-121769" y="83360"/>
            <a:ext cx="3901448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4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542525" y="3150904"/>
            <a:ext cx="3564396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Ainmnigh</a:t>
            </a:r>
            <a:r>
              <a:rPr lang="es-UY" altLang="en-US" sz="6600" dirty="0" smtClean="0">
                <a:solidFill>
                  <a:srgbClr val="003300"/>
                </a:solidFill>
              </a:rPr>
              <a:t> an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spórt</a:t>
            </a:r>
            <a:r>
              <a:rPr lang="es-UY" altLang="en-US" sz="6600" dirty="0" smtClean="0">
                <a:solidFill>
                  <a:srgbClr val="003300"/>
                </a:solidFill>
              </a:rPr>
              <a:t> seo: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3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7831">
            <a:off x="-121769" y="83360"/>
            <a:ext cx="3901448" cy="2438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067045"/>
            <a:ext cx="4392488" cy="346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8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Cén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contae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ina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bhfuil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Lios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Dúin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Bhearna</a:t>
            </a:r>
            <a:r>
              <a:rPr lang="es-UY" altLang="en-US" sz="6600" dirty="0" smtClean="0">
                <a:solidFill>
                  <a:srgbClr val="003300"/>
                </a:solidFill>
              </a:rPr>
              <a:t>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4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7831">
            <a:off x="-121769" y="83360"/>
            <a:ext cx="3901448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8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Cé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mhéad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píosa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atá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ar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bhord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fichille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ag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tús</a:t>
            </a:r>
            <a:r>
              <a:rPr lang="es-UY" altLang="en-US" sz="6600" dirty="0" smtClean="0">
                <a:solidFill>
                  <a:srgbClr val="003300"/>
                </a:solidFill>
              </a:rPr>
              <a:t> an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chluiche</a:t>
            </a:r>
            <a:r>
              <a:rPr lang="es-UY" altLang="en-US" sz="6600" dirty="0" smtClean="0">
                <a:solidFill>
                  <a:srgbClr val="003300"/>
                </a:solidFill>
              </a:rPr>
              <a:t>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5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7831">
            <a:off x="-121769" y="83360"/>
            <a:ext cx="3901448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3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9427">
            <a:off x="-59199" y="31370"/>
            <a:ext cx="3779528" cy="2438405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Cé</a:t>
            </a:r>
            <a:r>
              <a:rPr lang="es-UY" altLang="en-US" sz="6600" dirty="0" smtClean="0">
                <a:solidFill>
                  <a:srgbClr val="003300"/>
                </a:solidFill>
              </a:rPr>
              <a:t> a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chanann</a:t>
            </a:r>
            <a:r>
              <a:rPr lang="es-UY" altLang="en-US" sz="6600" dirty="0" smtClean="0">
                <a:solidFill>
                  <a:srgbClr val="003300"/>
                </a:solidFill>
              </a:rPr>
              <a:t> an t-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amhrán</a:t>
            </a:r>
            <a:r>
              <a:rPr lang="es-UY" altLang="en-US" sz="6600" dirty="0" smtClean="0">
                <a:solidFill>
                  <a:srgbClr val="003300"/>
                </a:solidFill>
              </a:rPr>
              <a:t> “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Shake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It</a:t>
            </a:r>
            <a:r>
              <a:rPr lang="es-UY" altLang="en-US" sz="6600" dirty="0" smtClean="0">
                <a:solidFill>
                  <a:srgbClr val="003300"/>
                </a:solidFill>
              </a:rPr>
              <a:t> Off”?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6</a:t>
            </a: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3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Cé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hé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Uachtarán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nua</a:t>
            </a:r>
            <a:r>
              <a:rPr lang="es-UY" altLang="en-US" sz="6600" dirty="0" smtClean="0">
                <a:solidFill>
                  <a:srgbClr val="003300"/>
                </a:solidFill>
              </a:rPr>
              <a:t> ‘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sna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Stáit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Aontaithe</a:t>
            </a:r>
            <a:r>
              <a:rPr lang="es-UY" altLang="en-US" sz="6600" dirty="0">
                <a:solidFill>
                  <a:srgbClr val="003300"/>
                </a:solidFill>
              </a:rPr>
              <a:t> </a:t>
            </a:r>
            <a:r>
              <a:rPr lang="es-UY" altLang="en-US" sz="6600" dirty="0" smtClean="0">
                <a:solidFill>
                  <a:srgbClr val="003300"/>
                </a:solidFill>
              </a:rPr>
              <a:t>(USA)?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6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7831">
            <a:off x="-121769" y="83360"/>
            <a:ext cx="3901448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7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7" y="798971"/>
            <a:ext cx="3718907" cy="5366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81" y="1700808"/>
            <a:ext cx="5449405" cy="282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9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2" name="AutoShape 2" descr="The 'Convince Dara O Briain to perform at Bray Comedy Festival 2019' page. 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" name="AutoShape 4" descr="The 'Convince Dara O Briain to perform at Bray Comedy Festival 2019' page.  - Home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8" name="AutoShape 6" descr="The 'Convince Dara O Briain to perform at Bray Comedy Festival 2019' page.  - Home | Faceboo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grpSp>
        <p:nvGrpSpPr>
          <p:cNvPr id="7" name="Group 6"/>
          <p:cNvGrpSpPr/>
          <p:nvPr/>
        </p:nvGrpSpPr>
        <p:grpSpPr>
          <a:xfrm>
            <a:off x="1907704" y="1988840"/>
            <a:ext cx="6099919" cy="4070814"/>
            <a:chOff x="1907704" y="1988840"/>
            <a:chExt cx="6099919" cy="4070814"/>
          </a:xfrm>
        </p:grpSpPr>
        <p:pic>
          <p:nvPicPr>
            <p:cNvPr id="1026" name="Picture 2" descr="Jose Mourinho: Why has Gareth Bale taken so long to hit form at Tottenham?  Ask Real Madrid | Evening Standar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1988840"/>
              <a:ext cx="6099919" cy="4070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123728" y="2276872"/>
              <a:ext cx="24482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6000" b="1" dirty="0" smtClean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Is </a:t>
              </a:r>
              <a:r>
                <a:rPr lang="en-IE" sz="6000" b="1" dirty="0" err="1" smtClean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binn</a:t>
              </a:r>
              <a:endParaRPr lang="en-IE" sz="60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60539" y="3212975"/>
              <a:ext cx="18494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6000" b="1" dirty="0" smtClean="0">
                  <a:ln w="28575">
                    <a:solidFill>
                      <a:schemeClr val="bg1"/>
                    </a:solidFill>
                  </a:ln>
                </a:rPr>
                <a:t>BALE</a:t>
              </a:r>
              <a:endParaRPr lang="en-IE" sz="6000" b="1" dirty="0">
                <a:ln w="28575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107974" y="4024247"/>
              <a:ext cx="189327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6000" b="1" dirty="0" err="1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ina</a:t>
              </a:r>
              <a:endParaRPr lang="en-IE" sz="60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  <a:p>
              <a:pPr algn="ctr"/>
              <a:r>
                <a:rPr lang="en-IE" sz="6000" b="1" dirty="0" err="1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thost</a:t>
              </a:r>
              <a:endParaRPr lang="en-IE" sz="60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4580">
            <a:off x="-128798" y="324234"/>
            <a:ext cx="3649205" cy="189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8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824" y="404664"/>
            <a:ext cx="2991006" cy="6093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9" y="1412776"/>
            <a:ext cx="4556238" cy="2829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2827757"/>
            <a:ext cx="370637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1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1862272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5400" dirty="0" err="1" smtClean="0">
                <a:solidFill>
                  <a:srgbClr val="003300"/>
                </a:solidFill>
              </a:rPr>
              <a:t>Cén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mhí</a:t>
            </a:r>
            <a:r>
              <a:rPr lang="es-UY" altLang="en-US" sz="5400" dirty="0" smtClean="0">
                <a:solidFill>
                  <a:srgbClr val="003300"/>
                </a:solidFill>
              </a:rPr>
              <a:t> a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thagann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díreach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tar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éis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Bealtaine</a:t>
            </a:r>
            <a:r>
              <a:rPr lang="es-UY" altLang="en-US" sz="5400" dirty="0" smtClean="0">
                <a:solidFill>
                  <a:srgbClr val="003300"/>
                </a:solidFill>
              </a:rPr>
              <a:t>?</a:t>
            </a:r>
            <a:endParaRPr lang="es-UY" altLang="en-US" sz="54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1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7193">
            <a:off x="-48748" y="58136"/>
            <a:ext cx="3925832" cy="2438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23728" y="5301208"/>
            <a:ext cx="489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Meitheamh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98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1934280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Cé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mhéad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cos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atá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ar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damhán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alla</a:t>
            </a:r>
            <a:r>
              <a:rPr lang="es-UY" altLang="en-US" sz="6600" dirty="0" smtClean="0">
                <a:solidFill>
                  <a:srgbClr val="003300"/>
                </a:solidFill>
              </a:rPr>
              <a:t>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2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7193">
            <a:off x="-48748" y="58136"/>
            <a:ext cx="3925832" cy="2438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71800" y="5301208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Ocht</a:t>
            </a:r>
            <a:r>
              <a:rPr lang="en-IE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 (8)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36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395536" y="3352299"/>
            <a:ext cx="3564396" cy="130083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Cad</a:t>
            </a:r>
            <a:r>
              <a:rPr lang="es-UY" altLang="en-US" sz="6600" dirty="0" smtClean="0">
                <a:solidFill>
                  <a:srgbClr val="003300"/>
                </a:solidFill>
              </a:rPr>
              <a:t> í seo: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3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7193">
            <a:off x="-48748" y="58136"/>
            <a:ext cx="3925832" cy="2438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9522" y="5313489"/>
            <a:ext cx="46625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Sú</a:t>
            </a:r>
            <a:r>
              <a:rPr lang="en-IE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Talún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018" y="3005999"/>
            <a:ext cx="3521912" cy="264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9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193428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UY" altLang="en-US" sz="5400" dirty="0" err="1">
                <a:solidFill>
                  <a:srgbClr val="003300"/>
                </a:solidFill>
              </a:rPr>
              <a:t>Cé</a:t>
            </a:r>
            <a:r>
              <a:rPr lang="es-UY" altLang="en-US" sz="5400" dirty="0">
                <a:solidFill>
                  <a:srgbClr val="003300"/>
                </a:solidFill>
              </a:rPr>
              <a:t> </a:t>
            </a:r>
            <a:r>
              <a:rPr lang="es-UY" altLang="en-US" sz="5400" dirty="0" err="1">
                <a:solidFill>
                  <a:srgbClr val="003300"/>
                </a:solidFill>
              </a:rPr>
              <a:t>mhéad</a:t>
            </a:r>
            <a:r>
              <a:rPr lang="es-UY" altLang="en-US" sz="5400" dirty="0">
                <a:solidFill>
                  <a:srgbClr val="003300"/>
                </a:solidFill>
              </a:rPr>
              <a:t> </a:t>
            </a:r>
            <a:r>
              <a:rPr lang="es-UY" altLang="en-US" sz="5400" dirty="0" err="1">
                <a:solidFill>
                  <a:srgbClr val="003300"/>
                </a:solidFill>
              </a:rPr>
              <a:t>deirfiúr</a:t>
            </a:r>
            <a:r>
              <a:rPr lang="es-UY" altLang="en-US" sz="5400" dirty="0">
                <a:solidFill>
                  <a:srgbClr val="003300"/>
                </a:solidFill>
              </a:rPr>
              <a:t> </a:t>
            </a:r>
            <a:r>
              <a:rPr lang="es-UY" altLang="en-US" sz="5400" dirty="0" err="1">
                <a:solidFill>
                  <a:srgbClr val="003300"/>
                </a:solidFill>
              </a:rPr>
              <a:t>atá</a:t>
            </a:r>
            <a:r>
              <a:rPr lang="es-UY" altLang="en-US" sz="5400" dirty="0">
                <a:solidFill>
                  <a:srgbClr val="003300"/>
                </a:solidFill>
              </a:rPr>
              <a:t> </a:t>
            </a:r>
            <a:r>
              <a:rPr lang="es-UY" altLang="en-US" sz="5400" dirty="0" err="1">
                <a:solidFill>
                  <a:srgbClr val="003300"/>
                </a:solidFill>
              </a:rPr>
              <a:t>ag</a:t>
            </a:r>
            <a:r>
              <a:rPr lang="es-UY" altLang="en-US" sz="5400" dirty="0">
                <a:solidFill>
                  <a:srgbClr val="003300"/>
                </a:solidFill>
              </a:rPr>
              <a:t> Ron </a:t>
            </a:r>
            <a:r>
              <a:rPr lang="es-UY" altLang="en-US" sz="5400" dirty="0" err="1">
                <a:solidFill>
                  <a:srgbClr val="003300"/>
                </a:solidFill>
              </a:rPr>
              <a:t>Weasley</a:t>
            </a:r>
            <a:r>
              <a:rPr lang="es-UY" altLang="en-US" sz="5400" dirty="0">
                <a:solidFill>
                  <a:srgbClr val="003300"/>
                </a:solidFill>
              </a:rPr>
              <a:t> </a:t>
            </a:r>
            <a:r>
              <a:rPr lang="es-UY" altLang="en-US" sz="5400" dirty="0" err="1">
                <a:solidFill>
                  <a:srgbClr val="003300"/>
                </a:solidFill>
              </a:rPr>
              <a:t>sna</a:t>
            </a:r>
            <a:r>
              <a:rPr lang="es-UY" altLang="en-US" sz="5400" dirty="0">
                <a:solidFill>
                  <a:srgbClr val="003300"/>
                </a:solidFill>
              </a:rPr>
              <a:t> </a:t>
            </a:r>
            <a:r>
              <a:rPr lang="es-UY" altLang="en-US" sz="5400" dirty="0" err="1">
                <a:solidFill>
                  <a:srgbClr val="003300"/>
                </a:solidFill>
              </a:rPr>
              <a:t>leabhair</a:t>
            </a:r>
            <a:r>
              <a:rPr lang="es-UY" altLang="en-US" sz="5400" dirty="0">
                <a:solidFill>
                  <a:srgbClr val="003300"/>
                </a:solidFill>
              </a:rPr>
              <a:t> Harry Potter?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4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7193">
            <a:off x="-48748" y="58136"/>
            <a:ext cx="3925832" cy="2438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15616" y="5301208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Deirfiúr</a:t>
            </a:r>
            <a:r>
              <a:rPr lang="en-IE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Amháin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51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395536" y="3150904"/>
            <a:ext cx="4176464" cy="2222312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4800" dirty="0" err="1" smtClean="0">
                <a:solidFill>
                  <a:srgbClr val="003300"/>
                </a:solidFill>
              </a:rPr>
              <a:t>Ainmnigh</a:t>
            </a:r>
            <a:r>
              <a:rPr lang="es-UY" altLang="en-US" sz="4800" dirty="0" smtClean="0">
                <a:solidFill>
                  <a:srgbClr val="003300"/>
                </a:solidFill>
              </a:rPr>
              <a:t> an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píosa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damhsa</a:t>
            </a:r>
            <a:r>
              <a:rPr lang="es-UY" altLang="en-US" sz="4800" dirty="0" smtClean="0">
                <a:solidFill>
                  <a:srgbClr val="003300"/>
                </a:solidFill>
              </a:rPr>
              <a:t> seo:</a:t>
            </a:r>
            <a:endParaRPr lang="es-UY" altLang="en-US" sz="48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5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7193">
            <a:off x="-48748" y="58136"/>
            <a:ext cx="3925832" cy="2438405"/>
          </a:xfrm>
          <a:prstGeom prst="rect">
            <a:avLst/>
          </a:prstGeom>
        </p:spPr>
      </p:pic>
      <p:pic>
        <p:nvPicPr>
          <p:cNvPr id="2050" name="Picture 2" descr="Swiss police say Gardai in Ireland 'absolutely nailed' social media  Jerusalema dance challenge and display Irish fla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424" y="3645024"/>
            <a:ext cx="426063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496" y="5373216"/>
            <a:ext cx="489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Jerusalema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50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169218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4800" dirty="0" err="1" smtClean="0">
                <a:solidFill>
                  <a:srgbClr val="003300"/>
                </a:solidFill>
              </a:rPr>
              <a:t>Cén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tír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ina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bhfuil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Reykjavik</a:t>
            </a:r>
            <a:r>
              <a:rPr lang="es-UY" altLang="en-US" sz="4800" dirty="0" smtClean="0">
                <a:solidFill>
                  <a:srgbClr val="003300"/>
                </a:solidFill>
              </a:rPr>
              <a:t> mar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phríomhchathair</a:t>
            </a:r>
            <a:r>
              <a:rPr lang="es-UY" altLang="en-US" sz="4800" dirty="0" smtClean="0">
                <a:solidFill>
                  <a:srgbClr val="003300"/>
                </a:solidFill>
              </a:rPr>
              <a:t>?</a:t>
            </a:r>
            <a:endParaRPr lang="es-UY" altLang="en-US" sz="48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6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7193">
            <a:off x="-48748" y="58136"/>
            <a:ext cx="3925832" cy="2438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5846" y="4791502"/>
            <a:ext cx="48965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An </a:t>
            </a:r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Íoslainn</a:t>
            </a:r>
            <a:r>
              <a:rPr lang="en-IE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(Iceland)</a:t>
            </a:r>
            <a:endParaRPr lang="en-IE" sz="40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0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7" y="798971"/>
            <a:ext cx="3718907" cy="5366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411" y="1916832"/>
            <a:ext cx="5159322" cy="270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7" y="798971"/>
            <a:ext cx="3718907" cy="5366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803853"/>
            <a:ext cx="5354451" cy="280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9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2" name="AutoShape 2" descr="The 'Convince Dara O Briain to perform at Bray Comedy Festival 2019' page. 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" name="AutoShape 4" descr="The 'Convince Dara O Briain to perform at Bray Comedy Festival 2019' page.  - Home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8" name="AutoShape 6" descr="The 'Convince Dara O Briain to perform at Bray Comedy Festival 2019' page.  - Home | Faceboo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grpSp>
        <p:nvGrpSpPr>
          <p:cNvPr id="9" name="Group 8"/>
          <p:cNvGrpSpPr/>
          <p:nvPr/>
        </p:nvGrpSpPr>
        <p:grpSpPr>
          <a:xfrm>
            <a:off x="2590046" y="1772816"/>
            <a:ext cx="4467964" cy="4320480"/>
            <a:chOff x="2590046" y="1772816"/>
            <a:chExt cx="4467964" cy="4320480"/>
          </a:xfrm>
        </p:grpSpPr>
        <p:pic>
          <p:nvPicPr>
            <p:cNvPr id="2050" name="Picture 2" descr="Ed Sheeran's Manager Confirms Princess Beatrice Cut the Musician's Face  With a Sword | Vanity Fair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27" r="11640"/>
            <a:stretch/>
          </p:blipFill>
          <p:spPr bwMode="auto">
            <a:xfrm>
              <a:off x="2590046" y="1772816"/>
              <a:ext cx="4467964" cy="4320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2590046" y="5077633"/>
              <a:ext cx="446796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6000" b="1" dirty="0" smtClean="0">
                  <a:ln w="38100">
                    <a:solidFill>
                      <a:schemeClr val="tx1"/>
                    </a:solidFill>
                  </a:ln>
                  <a:solidFill>
                    <a:srgbClr val="00FF00"/>
                  </a:solidFill>
                </a:rPr>
                <a:t>Ed </a:t>
              </a:r>
              <a:r>
                <a:rPr lang="en-IE" sz="6000" b="1" dirty="0" err="1" smtClean="0">
                  <a:ln w="38100">
                    <a:solidFill>
                      <a:schemeClr val="tx1"/>
                    </a:solidFill>
                  </a:ln>
                  <a:solidFill>
                    <a:srgbClr val="00FF00"/>
                  </a:solidFill>
                </a:rPr>
                <a:t>Rith</a:t>
              </a:r>
              <a:r>
                <a:rPr lang="en-IE" sz="6000" b="1" dirty="0" smtClean="0">
                  <a:ln w="38100">
                    <a:solidFill>
                      <a:schemeClr val="tx1"/>
                    </a:solidFill>
                  </a:ln>
                  <a:solidFill>
                    <a:srgbClr val="00FF00"/>
                  </a:solidFill>
                </a:rPr>
                <a:t> </a:t>
              </a:r>
              <a:r>
                <a:rPr lang="en-IE" sz="6000" b="1" dirty="0" err="1" smtClean="0">
                  <a:ln w="38100">
                    <a:solidFill>
                      <a:schemeClr val="tx1"/>
                    </a:solidFill>
                  </a:ln>
                  <a:solidFill>
                    <a:srgbClr val="00FF00"/>
                  </a:solidFill>
                </a:rPr>
                <a:t>Sí</a:t>
              </a:r>
              <a:endParaRPr lang="en-IE" sz="6000" b="1" dirty="0">
                <a:ln w="38100">
                  <a:solidFill>
                    <a:schemeClr val="tx1"/>
                  </a:solidFill>
                </a:ln>
                <a:solidFill>
                  <a:srgbClr val="00FF00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2900">
            <a:off x="-133311" y="401692"/>
            <a:ext cx="3624821" cy="189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5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824" y="404664"/>
            <a:ext cx="2991006" cy="60932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29" y="1412776"/>
            <a:ext cx="5752746" cy="359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0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Fíor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nó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bréagach</a:t>
            </a:r>
            <a:r>
              <a:rPr lang="es-UY" altLang="en-US" sz="6600" dirty="0" smtClean="0">
                <a:solidFill>
                  <a:srgbClr val="003300"/>
                </a:solidFill>
              </a:rPr>
              <a:t>: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Is</a:t>
            </a:r>
            <a:r>
              <a:rPr lang="es-UY" altLang="en-US" sz="6600" dirty="0" smtClean="0">
                <a:solidFill>
                  <a:srgbClr val="003300"/>
                </a:solidFill>
              </a:rPr>
              <a:t> é Leo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Varadkar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Taoiseach</a:t>
            </a:r>
            <a:r>
              <a:rPr lang="es-UY" altLang="en-US" sz="6600" dirty="0" smtClean="0">
                <a:solidFill>
                  <a:srgbClr val="003300"/>
                </a:solidFill>
              </a:rPr>
              <a:t> na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hÉireann</a:t>
            </a:r>
            <a:r>
              <a:rPr lang="es-UY" altLang="en-US" sz="6600" dirty="0" smtClean="0">
                <a:solidFill>
                  <a:srgbClr val="003300"/>
                </a:solidFill>
              </a:rPr>
              <a:t>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1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2818">
            <a:off x="-54893" y="177920"/>
            <a:ext cx="3901448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1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Liom</a:t>
            </a:r>
            <a:r>
              <a:rPr lang="es-UY" altLang="en-US" sz="6600" dirty="0" smtClean="0">
                <a:solidFill>
                  <a:srgbClr val="003300"/>
                </a:solidFill>
              </a:rPr>
              <a:t>,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leat</a:t>
            </a:r>
            <a:r>
              <a:rPr lang="es-UY" altLang="en-US" sz="6600" dirty="0" smtClean="0">
                <a:solidFill>
                  <a:srgbClr val="003300"/>
                </a:solidFill>
              </a:rPr>
              <a:t>,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leis</a:t>
            </a:r>
            <a:r>
              <a:rPr lang="es-UY" altLang="en-US" sz="6600" dirty="0" smtClean="0">
                <a:solidFill>
                  <a:srgbClr val="003300"/>
                </a:solidFill>
              </a:rPr>
              <a:t>,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léi</a:t>
            </a:r>
            <a:r>
              <a:rPr lang="es-UY" altLang="en-US" sz="6600" dirty="0" smtClean="0">
                <a:solidFill>
                  <a:srgbClr val="003300"/>
                </a:solidFill>
              </a:rPr>
              <a:t>, ____,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libh</a:t>
            </a:r>
            <a:r>
              <a:rPr lang="es-UY" altLang="en-US" sz="6600" dirty="0" smtClean="0">
                <a:solidFill>
                  <a:srgbClr val="003300"/>
                </a:solidFill>
              </a:rPr>
              <a:t> leo.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2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2818">
            <a:off x="-54893" y="177920"/>
            <a:ext cx="3901448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6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623953" y="3933056"/>
            <a:ext cx="3564396" cy="139946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Cad</a:t>
            </a:r>
            <a:r>
              <a:rPr lang="es-UY" altLang="en-US" sz="6600" dirty="0" smtClean="0">
                <a:solidFill>
                  <a:srgbClr val="003300"/>
                </a:solidFill>
              </a:rPr>
              <a:t> í seo: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3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2818">
            <a:off x="-54893" y="177920"/>
            <a:ext cx="3901448" cy="24384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2570001"/>
            <a:ext cx="3735368" cy="369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2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Ainmnigh</a:t>
            </a:r>
            <a:r>
              <a:rPr lang="es-UY" altLang="en-US" sz="6600" dirty="0" smtClean="0">
                <a:solidFill>
                  <a:srgbClr val="003300"/>
                </a:solidFill>
              </a:rPr>
              <a:t> an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cailín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atá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ina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cónaí</a:t>
            </a:r>
            <a:r>
              <a:rPr lang="es-UY" altLang="en-US" sz="6600" dirty="0" smtClean="0">
                <a:solidFill>
                  <a:srgbClr val="003300"/>
                </a:solidFill>
              </a:rPr>
              <a:t> i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Wonderland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sa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leabhar</a:t>
            </a:r>
            <a:r>
              <a:rPr lang="es-UY" altLang="en-US" sz="6600" dirty="0" smtClean="0">
                <a:solidFill>
                  <a:srgbClr val="003300"/>
                </a:solidFill>
              </a:rPr>
              <a:t>.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4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2818">
            <a:off x="-54893" y="177920"/>
            <a:ext cx="3901448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8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Cén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chuid</a:t>
            </a:r>
            <a:r>
              <a:rPr lang="es-UY" altLang="en-US" sz="6600" dirty="0" smtClean="0">
                <a:solidFill>
                  <a:srgbClr val="003300"/>
                </a:solidFill>
              </a:rPr>
              <a:t> den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chorp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ar</a:t>
            </a:r>
            <a:r>
              <a:rPr lang="es-UY" altLang="en-US" sz="6600" dirty="0" smtClean="0">
                <a:solidFill>
                  <a:srgbClr val="003300"/>
                </a:solidFill>
              </a:rPr>
              <a:t> a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gcaitear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fáinne</a:t>
            </a:r>
            <a:r>
              <a:rPr lang="es-UY" altLang="en-US" sz="6600" dirty="0" smtClean="0">
                <a:solidFill>
                  <a:srgbClr val="003300"/>
                </a:solidFill>
              </a:rPr>
              <a:t>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5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2818">
            <a:off x="-54893" y="177920"/>
            <a:ext cx="3901448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7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Cé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mhéad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liathróid</a:t>
            </a:r>
            <a:r>
              <a:rPr lang="es-UY" altLang="en-US" sz="6600" dirty="0" smtClean="0">
                <a:solidFill>
                  <a:srgbClr val="003300"/>
                </a:solidFill>
              </a:rPr>
              <a:t> a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bhíonn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ar</a:t>
            </a:r>
            <a:r>
              <a:rPr lang="es-UY" altLang="en-US" sz="6600" dirty="0" smtClean="0">
                <a:solidFill>
                  <a:srgbClr val="003300"/>
                </a:solidFill>
              </a:rPr>
              <a:t> an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mbord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ag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tús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cluiche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snúcair</a:t>
            </a:r>
            <a:r>
              <a:rPr lang="es-UY" altLang="en-US" sz="6600" dirty="0" smtClean="0">
                <a:solidFill>
                  <a:srgbClr val="003300"/>
                </a:solidFill>
              </a:rPr>
              <a:t>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6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2818">
            <a:off x="-54893" y="177920"/>
            <a:ext cx="3901448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7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7" y="798971"/>
            <a:ext cx="3718907" cy="5366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772816"/>
            <a:ext cx="5298858" cy="273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3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720169" y="2204864"/>
            <a:ext cx="2428307" cy="2006288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Cé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hé</a:t>
            </a:r>
            <a:r>
              <a:rPr lang="es-UY" altLang="en-US" sz="6600" dirty="0" smtClean="0">
                <a:solidFill>
                  <a:srgbClr val="003300"/>
                </a:solidFill>
              </a:rPr>
              <a:t> seo: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1026" name="Picture 2" descr="Leonardo DiCaprio wolfs down a sandwich! - Imgu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068" y="1556792"/>
            <a:ext cx="319423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3049" y="4293096"/>
            <a:ext cx="4968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Leonardo </a:t>
            </a:r>
            <a:r>
              <a:rPr lang="en-IE" sz="6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D’ith</a:t>
            </a:r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6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Ceapairí</a:t>
            </a:r>
            <a:r>
              <a:rPr lang="en-IE" sz="6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-O</a:t>
            </a:r>
            <a:endParaRPr lang="en-IE" sz="60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0624">
            <a:off x="-10990" y="92800"/>
            <a:ext cx="3968208" cy="207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0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2" name="AutoShape 2" descr="The 'Convince Dara O Briain to perform at Bray Comedy Festival 2019' page. 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" name="AutoShape 4" descr="The 'Convince Dara O Briain to perform at Bray Comedy Festival 2019' page.  - Home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8" name="AutoShape 6" descr="The 'Convince Dara O Briain to perform at Bray Comedy Festival 2019' page.  - Home | Faceboo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grpSp>
        <p:nvGrpSpPr>
          <p:cNvPr id="10" name="Group 9"/>
          <p:cNvGrpSpPr/>
          <p:nvPr/>
        </p:nvGrpSpPr>
        <p:grpSpPr>
          <a:xfrm>
            <a:off x="2399874" y="1772816"/>
            <a:ext cx="4467964" cy="4320480"/>
            <a:chOff x="2399874" y="1772816"/>
            <a:chExt cx="4467964" cy="4320480"/>
          </a:xfrm>
        </p:grpSpPr>
        <p:grpSp>
          <p:nvGrpSpPr>
            <p:cNvPr id="7" name="Group 6"/>
            <p:cNvGrpSpPr/>
            <p:nvPr/>
          </p:nvGrpSpPr>
          <p:grpSpPr>
            <a:xfrm>
              <a:off x="2411760" y="1772816"/>
              <a:ext cx="4104456" cy="3528392"/>
              <a:chOff x="2411760" y="1772816"/>
              <a:chExt cx="5015582" cy="422108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1760" y="1772816"/>
                <a:ext cx="5015582" cy="4221088"/>
              </a:xfrm>
              <a:prstGeom prst="rect">
                <a:avLst/>
              </a:prstGeom>
            </p:spPr>
          </p:pic>
          <p:pic>
            <p:nvPicPr>
              <p:cNvPr id="4098" name="Picture 2" descr="Tommy Bowe | Ultimate Rugby Players, News, Fixtures and Live Results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99" r="20158" b="31054"/>
              <a:stretch/>
            </p:blipFill>
            <p:spPr bwMode="auto">
              <a:xfrm>
                <a:off x="2903356" y="2348880"/>
                <a:ext cx="1931727" cy="2330754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2399874" y="5077633"/>
              <a:ext cx="446796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6000" b="1" dirty="0" smtClean="0">
                  <a:ln w="38100">
                    <a:solidFill>
                      <a:schemeClr val="tx1"/>
                    </a:solidFill>
                  </a:ln>
                  <a:solidFill>
                    <a:srgbClr val="00FF00"/>
                  </a:solidFill>
                </a:rPr>
                <a:t>Tommy </a:t>
              </a:r>
              <a:r>
                <a:rPr lang="en-IE" sz="6000" b="1" dirty="0" err="1" smtClean="0">
                  <a:ln w="38100">
                    <a:solidFill>
                      <a:schemeClr val="tx1"/>
                    </a:solidFill>
                  </a:ln>
                  <a:solidFill>
                    <a:srgbClr val="00FF00"/>
                  </a:solidFill>
                </a:rPr>
                <a:t>Bó</a:t>
              </a:r>
              <a:endParaRPr lang="en-IE" sz="6000" b="1" dirty="0">
                <a:ln w="38100">
                  <a:solidFill>
                    <a:schemeClr val="tx1"/>
                  </a:solidFill>
                </a:ln>
                <a:solidFill>
                  <a:srgbClr val="00FF00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36">
            <a:off x="-117263" y="415701"/>
            <a:ext cx="3805413" cy="196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6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" y="332656"/>
            <a:ext cx="2918714" cy="62373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322" y="1412776"/>
            <a:ext cx="4665267" cy="2915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796723"/>
            <a:ext cx="370637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4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2078296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Cén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áit</a:t>
            </a:r>
            <a:r>
              <a:rPr lang="es-UY" altLang="en-US" sz="6600" dirty="0" smtClean="0">
                <a:solidFill>
                  <a:srgbClr val="003300"/>
                </a:solidFill>
              </a:rPr>
              <a:t> a n-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oibríonn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dochtúir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agus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altra</a:t>
            </a:r>
            <a:r>
              <a:rPr lang="es-UY" altLang="en-US" sz="6600" dirty="0" smtClean="0">
                <a:solidFill>
                  <a:srgbClr val="003300"/>
                </a:solidFill>
              </a:rPr>
              <a:t>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1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7831">
            <a:off x="-121769" y="83360"/>
            <a:ext cx="3901448" cy="2438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71800" y="5301208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Ospidéal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24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1934280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Cén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sórt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ainmhí</a:t>
            </a:r>
            <a:r>
              <a:rPr lang="es-UY" altLang="en-US" sz="6600" dirty="0" smtClean="0">
                <a:solidFill>
                  <a:srgbClr val="003300"/>
                </a:solidFill>
              </a:rPr>
              <a:t> é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Bambi</a:t>
            </a:r>
            <a:r>
              <a:rPr lang="es-UY" altLang="en-US" sz="6600" dirty="0" smtClean="0">
                <a:solidFill>
                  <a:srgbClr val="003300"/>
                </a:solidFill>
              </a:rPr>
              <a:t>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2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7831">
            <a:off x="-121769" y="83360"/>
            <a:ext cx="3901448" cy="2438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71800" y="5301208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Fia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542525" y="3150904"/>
            <a:ext cx="3564396" cy="1718256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5400" dirty="0" err="1" smtClean="0">
                <a:solidFill>
                  <a:srgbClr val="003300"/>
                </a:solidFill>
              </a:rPr>
              <a:t>Ainmnigh</a:t>
            </a:r>
            <a:r>
              <a:rPr lang="es-UY" altLang="en-US" sz="5400" dirty="0" smtClean="0">
                <a:solidFill>
                  <a:srgbClr val="003300"/>
                </a:solidFill>
              </a:rPr>
              <a:t> an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spórt</a:t>
            </a:r>
            <a:r>
              <a:rPr lang="es-UY" altLang="en-US" sz="5400" dirty="0" smtClean="0">
                <a:solidFill>
                  <a:srgbClr val="003300"/>
                </a:solidFill>
              </a:rPr>
              <a:t> seo:</a:t>
            </a:r>
            <a:endParaRPr lang="es-UY" altLang="en-US" sz="54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3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7831">
            <a:off x="-121769" y="83360"/>
            <a:ext cx="3901448" cy="2438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067045"/>
            <a:ext cx="4392488" cy="34682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6511" y="5157192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Leadóg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1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193428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5400" dirty="0" err="1" smtClean="0">
                <a:solidFill>
                  <a:srgbClr val="003300"/>
                </a:solidFill>
              </a:rPr>
              <a:t>Cén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contae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ina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bhfuil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Lios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Dúin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Bhearna</a:t>
            </a:r>
            <a:r>
              <a:rPr lang="es-UY" altLang="en-US" sz="5400" dirty="0" smtClean="0">
                <a:solidFill>
                  <a:srgbClr val="003300"/>
                </a:solidFill>
              </a:rPr>
              <a:t>?</a:t>
            </a:r>
            <a:endParaRPr lang="es-UY" altLang="en-US" sz="54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4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7831">
            <a:off x="-121769" y="83360"/>
            <a:ext cx="3901448" cy="2438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1719" y="5301208"/>
            <a:ext cx="5395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Co. an </a:t>
            </a:r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Chláir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84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2006288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4800" dirty="0" err="1" smtClean="0">
                <a:solidFill>
                  <a:srgbClr val="003300"/>
                </a:solidFill>
              </a:rPr>
              <a:t>Cé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mhéad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píosa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atá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ar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bhord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fichille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ag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tús</a:t>
            </a:r>
            <a:r>
              <a:rPr lang="es-UY" altLang="en-US" sz="4800" dirty="0" smtClean="0">
                <a:solidFill>
                  <a:srgbClr val="003300"/>
                </a:solidFill>
              </a:rPr>
              <a:t> an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chluiche</a:t>
            </a:r>
            <a:r>
              <a:rPr lang="es-UY" altLang="en-US" sz="4800" dirty="0" smtClean="0">
                <a:solidFill>
                  <a:srgbClr val="003300"/>
                </a:solidFill>
              </a:rPr>
              <a:t>?</a:t>
            </a:r>
            <a:endParaRPr lang="es-UY" altLang="en-US" sz="48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5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7831">
            <a:off x="-121769" y="83360"/>
            <a:ext cx="3901448" cy="2438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71800" y="5301208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32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55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169218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4800" dirty="0" err="1" smtClean="0">
                <a:solidFill>
                  <a:srgbClr val="003300"/>
                </a:solidFill>
              </a:rPr>
              <a:t>Cé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hé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Uachtarán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nua</a:t>
            </a:r>
            <a:r>
              <a:rPr lang="es-UY" altLang="en-US" sz="4800" dirty="0" smtClean="0">
                <a:solidFill>
                  <a:srgbClr val="003300"/>
                </a:solidFill>
              </a:rPr>
              <a:t> ‘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sna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Stáit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Aontaithe</a:t>
            </a:r>
            <a:r>
              <a:rPr lang="es-UY" altLang="en-US" sz="4800" dirty="0">
                <a:solidFill>
                  <a:srgbClr val="003300"/>
                </a:solidFill>
              </a:rPr>
              <a:t> </a:t>
            </a:r>
            <a:r>
              <a:rPr lang="es-UY" altLang="en-US" sz="4800" dirty="0" smtClean="0">
                <a:solidFill>
                  <a:srgbClr val="003300"/>
                </a:solidFill>
              </a:rPr>
              <a:t>(USA)?</a:t>
            </a:r>
            <a:endParaRPr lang="es-UY" altLang="en-US" sz="48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6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7831">
            <a:off x="-121769" y="83360"/>
            <a:ext cx="3901448" cy="2438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48261" y="5290187"/>
            <a:ext cx="4263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Joe Biden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55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7" y="798971"/>
            <a:ext cx="3718907" cy="5366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772816"/>
            <a:ext cx="5281005" cy="276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9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2" name="AutoShape 2" descr="The 'Convince Dara O Briain to perform at Bray Comedy Festival 2019' page. 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" name="AutoShape 4" descr="The 'Convince Dara O Briain to perform at Bray Comedy Festival 2019' page.  - Home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8" name="AutoShape 6" descr="The 'Convince Dara O Briain to perform at Bray Comedy Festival 2019' page.  - Home | Faceboo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grpSp>
        <p:nvGrpSpPr>
          <p:cNvPr id="4" name="Group 3"/>
          <p:cNvGrpSpPr/>
          <p:nvPr/>
        </p:nvGrpSpPr>
        <p:grpSpPr>
          <a:xfrm>
            <a:off x="453884" y="3068960"/>
            <a:ext cx="2952750" cy="2674085"/>
            <a:chOff x="453884" y="3068960"/>
            <a:chExt cx="2952750" cy="2674085"/>
          </a:xfrm>
        </p:grpSpPr>
        <p:pic>
          <p:nvPicPr>
            <p:cNvPr id="3074" name="Picture 2" descr="Mo Farah's fall from grace continues apac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884" y="3068960"/>
              <a:ext cx="2952750" cy="1843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53884" y="4912048"/>
              <a:ext cx="29527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4800" b="1" dirty="0" smtClean="0">
                  <a:ln w="38100">
                    <a:solidFill>
                      <a:schemeClr val="tx1"/>
                    </a:solidFill>
                  </a:ln>
                  <a:solidFill>
                    <a:srgbClr val="00FF00"/>
                  </a:solidFill>
                </a:rPr>
                <a:t>Mo Farah</a:t>
              </a:r>
              <a:endParaRPr lang="en-IE" sz="4800" b="1" dirty="0">
                <a:ln w="38100">
                  <a:solidFill>
                    <a:schemeClr val="tx1"/>
                  </a:solidFill>
                </a:ln>
                <a:solidFill>
                  <a:srgbClr val="00FF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923928" y="1930219"/>
            <a:ext cx="4965638" cy="4108128"/>
            <a:chOff x="3923928" y="1930219"/>
            <a:chExt cx="4965638" cy="4108128"/>
          </a:xfrm>
        </p:grpSpPr>
        <p:pic>
          <p:nvPicPr>
            <p:cNvPr id="12" name="Picture 2" descr="Mo Farah's fall from grace continues apac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8" y="1930219"/>
              <a:ext cx="4965638" cy="3099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992745" y="5022684"/>
              <a:ext cx="48280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6000" b="1" dirty="0" err="1" smtClean="0">
                  <a:ln w="38100">
                    <a:solidFill>
                      <a:schemeClr val="tx1"/>
                    </a:solidFill>
                  </a:ln>
                  <a:solidFill>
                    <a:srgbClr val="00FF00"/>
                  </a:solidFill>
                </a:rPr>
                <a:t>Níos</a:t>
              </a:r>
              <a:r>
                <a:rPr lang="en-IE" sz="6000" b="1" dirty="0" smtClean="0">
                  <a:ln w="38100">
                    <a:solidFill>
                      <a:schemeClr val="tx1"/>
                    </a:solidFill>
                  </a:ln>
                  <a:solidFill>
                    <a:srgbClr val="00FF00"/>
                  </a:solidFill>
                </a:rPr>
                <a:t> </a:t>
              </a:r>
              <a:r>
                <a:rPr lang="en-IE" sz="6000" b="1" dirty="0" err="1" smtClean="0">
                  <a:ln w="38100">
                    <a:solidFill>
                      <a:schemeClr val="tx1"/>
                    </a:solidFill>
                  </a:ln>
                  <a:solidFill>
                    <a:srgbClr val="00FF00"/>
                  </a:solidFill>
                </a:rPr>
                <a:t>Mó</a:t>
              </a:r>
              <a:r>
                <a:rPr lang="en-IE" sz="6000" b="1" dirty="0" smtClean="0">
                  <a:ln w="38100">
                    <a:solidFill>
                      <a:schemeClr val="tx1"/>
                    </a:solidFill>
                  </a:ln>
                  <a:solidFill>
                    <a:srgbClr val="00FF00"/>
                  </a:solidFill>
                </a:rPr>
                <a:t> Farah</a:t>
              </a:r>
              <a:endParaRPr lang="en-IE" sz="6000" b="1" dirty="0">
                <a:ln w="38100">
                  <a:solidFill>
                    <a:schemeClr val="tx1"/>
                  </a:solidFill>
                </a:ln>
                <a:solidFill>
                  <a:srgbClr val="00FF00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7161">
            <a:off x="-113319" y="354712"/>
            <a:ext cx="3552813" cy="186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4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824" y="404664"/>
            <a:ext cx="2991006" cy="60932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09936"/>
            <a:ext cx="5474696" cy="337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7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824" y="404664"/>
            <a:ext cx="2991006" cy="60932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7"/>
            <a:ext cx="4464496" cy="27903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898" y="2804972"/>
            <a:ext cx="370637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2150304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5400" dirty="0" err="1" smtClean="0">
                <a:solidFill>
                  <a:srgbClr val="003300"/>
                </a:solidFill>
              </a:rPr>
              <a:t>Fíor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nó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bréagach</a:t>
            </a:r>
            <a:r>
              <a:rPr lang="es-UY" altLang="en-US" sz="5400" dirty="0" smtClean="0">
                <a:solidFill>
                  <a:srgbClr val="003300"/>
                </a:solidFill>
              </a:rPr>
              <a:t>: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Is</a:t>
            </a:r>
            <a:r>
              <a:rPr lang="es-UY" altLang="en-US" sz="5400" dirty="0" smtClean="0">
                <a:solidFill>
                  <a:srgbClr val="003300"/>
                </a:solidFill>
              </a:rPr>
              <a:t> é Leo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Varadkar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Taoiseach</a:t>
            </a:r>
            <a:r>
              <a:rPr lang="es-UY" altLang="en-US" sz="5400" dirty="0" smtClean="0">
                <a:solidFill>
                  <a:srgbClr val="003300"/>
                </a:solidFill>
              </a:rPr>
              <a:t> na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hÉireann</a:t>
            </a:r>
            <a:r>
              <a:rPr lang="es-UY" altLang="en-US" sz="5400" dirty="0" smtClean="0">
                <a:solidFill>
                  <a:srgbClr val="003300"/>
                </a:solidFill>
              </a:rPr>
              <a:t>?</a:t>
            </a:r>
            <a:endParaRPr lang="es-UY" altLang="en-US" sz="54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1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2818">
            <a:off x="-54893" y="177920"/>
            <a:ext cx="3901448" cy="2438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48261" y="5290187"/>
            <a:ext cx="4263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Bréagach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37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2078296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Liom</a:t>
            </a:r>
            <a:r>
              <a:rPr lang="es-UY" altLang="en-US" sz="6600" dirty="0" smtClean="0">
                <a:solidFill>
                  <a:srgbClr val="003300"/>
                </a:solidFill>
              </a:rPr>
              <a:t>,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leat</a:t>
            </a:r>
            <a:r>
              <a:rPr lang="es-UY" altLang="en-US" sz="6600" dirty="0" smtClean="0">
                <a:solidFill>
                  <a:srgbClr val="003300"/>
                </a:solidFill>
              </a:rPr>
              <a:t>,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leis</a:t>
            </a:r>
            <a:r>
              <a:rPr lang="es-UY" altLang="en-US" sz="6600" dirty="0" smtClean="0">
                <a:solidFill>
                  <a:srgbClr val="003300"/>
                </a:solidFill>
              </a:rPr>
              <a:t>,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léi</a:t>
            </a:r>
            <a:r>
              <a:rPr lang="es-UY" altLang="en-US" sz="6600" dirty="0" smtClean="0">
                <a:solidFill>
                  <a:srgbClr val="003300"/>
                </a:solidFill>
              </a:rPr>
              <a:t>, ____,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libh</a:t>
            </a:r>
            <a:r>
              <a:rPr lang="es-UY" altLang="en-US" sz="6600" dirty="0" smtClean="0">
                <a:solidFill>
                  <a:srgbClr val="003300"/>
                </a:solidFill>
              </a:rPr>
              <a:t> leo.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2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2818">
            <a:off x="-54893" y="177920"/>
            <a:ext cx="3901448" cy="2438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48261" y="5290187"/>
            <a:ext cx="4263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Linn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87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623818" y="3541708"/>
            <a:ext cx="3564396" cy="127644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Cad</a:t>
            </a:r>
            <a:r>
              <a:rPr lang="es-UY" altLang="en-US" sz="6600" dirty="0" smtClean="0">
                <a:solidFill>
                  <a:srgbClr val="003300"/>
                </a:solidFill>
              </a:rPr>
              <a:t> í seo: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3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2818">
            <a:off x="-54893" y="177920"/>
            <a:ext cx="3901448" cy="24384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2570001"/>
            <a:ext cx="3735368" cy="36948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4265" y="5096873"/>
            <a:ext cx="4263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Olann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24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2366328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5400" dirty="0" err="1" smtClean="0">
                <a:solidFill>
                  <a:srgbClr val="003300"/>
                </a:solidFill>
              </a:rPr>
              <a:t>Ainmnigh</a:t>
            </a:r>
            <a:r>
              <a:rPr lang="es-UY" altLang="en-US" sz="5400" dirty="0" smtClean="0">
                <a:solidFill>
                  <a:srgbClr val="003300"/>
                </a:solidFill>
              </a:rPr>
              <a:t> an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cailín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atá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ina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cónaí</a:t>
            </a:r>
            <a:r>
              <a:rPr lang="es-UY" altLang="en-US" sz="5400" dirty="0" smtClean="0">
                <a:solidFill>
                  <a:srgbClr val="003300"/>
                </a:solidFill>
              </a:rPr>
              <a:t> i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Wonderland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sa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leabhar</a:t>
            </a:r>
            <a:r>
              <a:rPr lang="es-UY" altLang="en-US" sz="5400" dirty="0" smtClean="0">
                <a:solidFill>
                  <a:srgbClr val="003300"/>
                </a:solidFill>
              </a:rPr>
              <a:t>.</a:t>
            </a:r>
            <a:endParaRPr lang="es-UY" altLang="en-US" sz="54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4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2818">
            <a:off x="-54893" y="177920"/>
            <a:ext cx="3901448" cy="2438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48261" y="5325015"/>
            <a:ext cx="4263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Alice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97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193428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5400" dirty="0" err="1" smtClean="0">
                <a:solidFill>
                  <a:srgbClr val="003300"/>
                </a:solidFill>
              </a:rPr>
              <a:t>Cén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chuid</a:t>
            </a:r>
            <a:r>
              <a:rPr lang="es-UY" altLang="en-US" sz="5400" dirty="0" smtClean="0">
                <a:solidFill>
                  <a:srgbClr val="003300"/>
                </a:solidFill>
              </a:rPr>
              <a:t> den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chorp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ar</a:t>
            </a:r>
            <a:r>
              <a:rPr lang="es-UY" altLang="en-US" sz="5400" dirty="0" smtClean="0">
                <a:solidFill>
                  <a:srgbClr val="003300"/>
                </a:solidFill>
              </a:rPr>
              <a:t> a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gcaitear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fáinne</a:t>
            </a:r>
            <a:r>
              <a:rPr lang="es-UY" altLang="en-US" sz="5400" dirty="0" smtClean="0">
                <a:solidFill>
                  <a:srgbClr val="003300"/>
                </a:solidFill>
              </a:rPr>
              <a:t>?</a:t>
            </a:r>
            <a:endParaRPr lang="es-UY" altLang="en-US" sz="54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5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2818">
            <a:off x="-54893" y="177920"/>
            <a:ext cx="3901448" cy="2438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48261" y="5290187"/>
            <a:ext cx="4263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Méar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82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1692188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UY" altLang="en-US" sz="4800" dirty="0" err="1">
                <a:solidFill>
                  <a:srgbClr val="003300"/>
                </a:solidFill>
              </a:rPr>
              <a:t>Cé</a:t>
            </a:r>
            <a:r>
              <a:rPr lang="es-UY" altLang="en-US" sz="4800" dirty="0">
                <a:solidFill>
                  <a:srgbClr val="003300"/>
                </a:solidFill>
              </a:rPr>
              <a:t> </a:t>
            </a:r>
            <a:r>
              <a:rPr lang="es-UY" altLang="en-US" sz="4800" dirty="0" err="1">
                <a:solidFill>
                  <a:srgbClr val="003300"/>
                </a:solidFill>
              </a:rPr>
              <a:t>mhéad</a:t>
            </a:r>
            <a:r>
              <a:rPr lang="es-UY" altLang="en-US" sz="4800" dirty="0">
                <a:solidFill>
                  <a:srgbClr val="003300"/>
                </a:solidFill>
              </a:rPr>
              <a:t> </a:t>
            </a:r>
            <a:r>
              <a:rPr lang="es-UY" altLang="en-US" sz="4800" dirty="0" err="1">
                <a:solidFill>
                  <a:srgbClr val="003300"/>
                </a:solidFill>
              </a:rPr>
              <a:t>liathróid</a:t>
            </a:r>
            <a:r>
              <a:rPr lang="es-UY" altLang="en-US" sz="4800" dirty="0">
                <a:solidFill>
                  <a:srgbClr val="003300"/>
                </a:solidFill>
              </a:rPr>
              <a:t> a </a:t>
            </a:r>
            <a:r>
              <a:rPr lang="es-UY" altLang="en-US" sz="4800" dirty="0" err="1">
                <a:solidFill>
                  <a:srgbClr val="003300"/>
                </a:solidFill>
              </a:rPr>
              <a:t>bhíonn</a:t>
            </a:r>
            <a:r>
              <a:rPr lang="es-UY" altLang="en-US" sz="4800" dirty="0">
                <a:solidFill>
                  <a:srgbClr val="003300"/>
                </a:solidFill>
              </a:rPr>
              <a:t> </a:t>
            </a:r>
            <a:r>
              <a:rPr lang="es-UY" altLang="en-US" sz="4800" dirty="0" err="1">
                <a:solidFill>
                  <a:srgbClr val="003300"/>
                </a:solidFill>
              </a:rPr>
              <a:t>ar</a:t>
            </a:r>
            <a:r>
              <a:rPr lang="es-UY" altLang="en-US" sz="4800" dirty="0">
                <a:solidFill>
                  <a:srgbClr val="003300"/>
                </a:solidFill>
              </a:rPr>
              <a:t> an </a:t>
            </a:r>
            <a:r>
              <a:rPr lang="es-UY" altLang="en-US" sz="4800" dirty="0" err="1">
                <a:solidFill>
                  <a:srgbClr val="003300"/>
                </a:solidFill>
              </a:rPr>
              <a:t>mbord</a:t>
            </a:r>
            <a:r>
              <a:rPr lang="es-UY" altLang="en-US" sz="4800" dirty="0">
                <a:solidFill>
                  <a:srgbClr val="003300"/>
                </a:solidFill>
              </a:rPr>
              <a:t> </a:t>
            </a:r>
            <a:r>
              <a:rPr lang="es-UY" altLang="en-US" sz="4800" dirty="0" err="1">
                <a:solidFill>
                  <a:srgbClr val="003300"/>
                </a:solidFill>
              </a:rPr>
              <a:t>ag</a:t>
            </a:r>
            <a:r>
              <a:rPr lang="es-UY" altLang="en-US" sz="4800" dirty="0">
                <a:solidFill>
                  <a:srgbClr val="003300"/>
                </a:solidFill>
              </a:rPr>
              <a:t> </a:t>
            </a:r>
            <a:r>
              <a:rPr lang="es-UY" altLang="en-US" sz="4800" dirty="0" err="1">
                <a:solidFill>
                  <a:srgbClr val="003300"/>
                </a:solidFill>
              </a:rPr>
              <a:t>tús</a:t>
            </a:r>
            <a:r>
              <a:rPr lang="es-UY" altLang="en-US" sz="4800" dirty="0">
                <a:solidFill>
                  <a:srgbClr val="003300"/>
                </a:solidFill>
              </a:rPr>
              <a:t> </a:t>
            </a:r>
            <a:r>
              <a:rPr lang="es-UY" altLang="en-US" sz="4800" dirty="0" err="1">
                <a:solidFill>
                  <a:srgbClr val="003300"/>
                </a:solidFill>
              </a:rPr>
              <a:t>cluiche</a:t>
            </a:r>
            <a:r>
              <a:rPr lang="es-UY" altLang="en-US" sz="4800" dirty="0">
                <a:solidFill>
                  <a:srgbClr val="003300"/>
                </a:solidFill>
              </a:rPr>
              <a:t> </a:t>
            </a:r>
            <a:r>
              <a:rPr lang="es-UY" altLang="en-US" sz="4800" dirty="0" err="1">
                <a:solidFill>
                  <a:srgbClr val="003300"/>
                </a:solidFill>
              </a:rPr>
              <a:t>snúcair</a:t>
            </a:r>
            <a:r>
              <a:rPr lang="es-UY" altLang="en-US" sz="4800" dirty="0">
                <a:solidFill>
                  <a:srgbClr val="003300"/>
                </a:solidFill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6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2818">
            <a:off x="-54893" y="177920"/>
            <a:ext cx="3901448" cy="2438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48261" y="5157192"/>
            <a:ext cx="4263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22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33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7" y="798971"/>
            <a:ext cx="3718907" cy="5366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937" y="1700808"/>
            <a:ext cx="5377397" cy="278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3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2" name="AutoShape 2" descr="The 'Convince Dara O Briain to perform at Bray Comedy Festival 2019' page. 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" name="AutoShape 4" descr="The 'Convince Dara O Briain to perform at Bray Comedy Festival 2019' page.  - Home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8" name="AutoShape 6" descr="The 'Convince Dara O Briain to perform at Bray Comedy Festival 2019' page.  - Home | Faceboo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5458">
            <a:off x="-128703" y="368809"/>
            <a:ext cx="3649205" cy="189078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979712" y="1412776"/>
            <a:ext cx="5580112" cy="4544055"/>
            <a:chOff x="1979712" y="1412776"/>
            <a:chExt cx="5580112" cy="454405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712" y="1412776"/>
              <a:ext cx="5580112" cy="372864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355766" y="4941168"/>
              <a:ext cx="48280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6000" b="1" dirty="0" err="1" smtClean="0">
                  <a:ln w="38100">
                    <a:solidFill>
                      <a:schemeClr val="tx1"/>
                    </a:solidFill>
                  </a:ln>
                  <a:solidFill>
                    <a:srgbClr val="00FF00"/>
                  </a:solidFill>
                </a:rPr>
                <a:t>Tóg</a:t>
              </a:r>
              <a:r>
                <a:rPr lang="en-IE" sz="6000" b="1" dirty="0" smtClean="0">
                  <a:ln w="38100">
                    <a:solidFill>
                      <a:schemeClr val="tx1"/>
                    </a:solidFill>
                  </a:ln>
                  <a:solidFill>
                    <a:srgbClr val="00FF00"/>
                  </a:solidFill>
                </a:rPr>
                <a:t> go BUG é</a:t>
              </a:r>
              <a:endParaRPr lang="en-IE" sz="6000" b="1" dirty="0">
                <a:ln w="38100">
                  <a:solidFill>
                    <a:schemeClr val="tx1"/>
                  </a:solidFill>
                </a:ln>
                <a:solidFill>
                  <a:srgbClr val="00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406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824" y="404664"/>
            <a:ext cx="2991006" cy="6093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2" y="2182955"/>
            <a:ext cx="6048672" cy="227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3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Sa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scéal</a:t>
            </a:r>
            <a:r>
              <a:rPr lang="es-UY" altLang="en-US" sz="6600" dirty="0" smtClean="0">
                <a:solidFill>
                  <a:srgbClr val="003300"/>
                </a:solidFill>
              </a:rPr>
              <a:t>,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cén</a:t>
            </a:r>
            <a:r>
              <a:rPr lang="es-UY" altLang="en-US" sz="6600" dirty="0" smtClean="0">
                <a:solidFill>
                  <a:srgbClr val="003300"/>
                </a:solidFill>
              </a:rPr>
              <a:t> t-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ainm</a:t>
            </a:r>
            <a:r>
              <a:rPr lang="es-UY" altLang="en-US" sz="6600" dirty="0" smtClean="0">
                <a:solidFill>
                  <a:srgbClr val="003300"/>
                </a:solidFill>
              </a:rPr>
              <a:t> a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bhí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ar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dheartháir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Gretel</a:t>
            </a:r>
            <a:r>
              <a:rPr lang="es-UY" altLang="en-US" sz="6600" dirty="0" smtClean="0">
                <a:solidFill>
                  <a:srgbClr val="003300"/>
                </a:solidFill>
              </a:rPr>
              <a:t>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1</a:t>
            </a: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3846">
            <a:off x="-122864" y="-19387"/>
            <a:ext cx="395021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7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Ainmnigh</a:t>
            </a:r>
            <a:r>
              <a:rPr lang="es-UY" altLang="en-US" sz="6600" dirty="0" smtClean="0">
                <a:solidFill>
                  <a:srgbClr val="003300"/>
                </a:solidFill>
              </a:rPr>
              <a:t> an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fear</a:t>
            </a:r>
            <a:r>
              <a:rPr lang="es-UY" altLang="en-US" sz="6600" dirty="0" smtClean="0">
                <a:solidFill>
                  <a:srgbClr val="003300"/>
                </a:solidFill>
              </a:rPr>
              <a:t> a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sheas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ar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smtClean="0">
                <a:solidFill>
                  <a:srgbClr val="003300"/>
                </a:solidFill>
              </a:rPr>
              <a:t>an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ngealach</a:t>
            </a:r>
            <a:r>
              <a:rPr lang="es-UY" altLang="en-US" sz="6600" dirty="0" smtClean="0">
                <a:solidFill>
                  <a:srgbClr val="003300"/>
                </a:solidFill>
              </a:rPr>
              <a:t> don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chéad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uair</a:t>
            </a:r>
            <a:r>
              <a:rPr lang="es-UY" altLang="en-US" sz="6600" dirty="0" smtClean="0">
                <a:solidFill>
                  <a:srgbClr val="003300"/>
                </a:solidFill>
              </a:rPr>
              <a:t>.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1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2912">
            <a:off x="-37712" y="330248"/>
            <a:ext cx="4184341" cy="157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2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Fíor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nó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bréagach</a:t>
            </a:r>
            <a:r>
              <a:rPr lang="es-UY" altLang="en-US" sz="6600" dirty="0" smtClean="0">
                <a:solidFill>
                  <a:srgbClr val="003300"/>
                </a:solidFill>
              </a:rPr>
              <a:t>: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Chríochnaigh</a:t>
            </a:r>
            <a:r>
              <a:rPr lang="es-UY" altLang="en-US" sz="6600" dirty="0" smtClean="0">
                <a:solidFill>
                  <a:srgbClr val="003300"/>
                </a:solidFill>
              </a:rPr>
              <a:t> an Dara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Cogadh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Domhanda</a:t>
            </a:r>
            <a:r>
              <a:rPr lang="es-UY" altLang="en-US" sz="6600" dirty="0" smtClean="0">
                <a:solidFill>
                  <a:srgbClr val="003300"/>
                </a:solidFill>
              </a:rPr>
              <a:t> i 1946?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2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2912">
            <a:off x="-37712" y="330248"/>
            <a:ext cx="4184341" cy="157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1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Cad</a:t>
            </a:r>
            <a:r>
              <a:rPr lang="es-UY" altLang="en-US" sz="6600" dirty="0" smtClean="0">
                <a:solidFill>
                  <a:srgbClr val="003300"/>
                </a:solidFill>
              </a:rPr>
              <a:t> í an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abhainn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is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faide</a:t>
            </a:r>
            <a:r>
              <a:rPr lang="es-UY" altLang="en-US" sz="6600" dirty="0" smtClean="0">
                <a:solidFill>
                  <a:srgbClr val="003300"/>
                </a:solidFill>
              </a:rPr>
              <a:t> san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Eoraip</a:t>
            </a:r>
            <a:r>
              <a:rPr lang="es-UY" altLang="en-US" sz="6600" dirty="0" smtClean="0">
                <a:solidFill>
                  <a:srgbClr val="003300"/>
                </a:solidFill>
              </a:rPr>
              <a:t>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3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2912">
            <a:off x="-37712" y="330248"/>
            <a:ext cx="4184341" cy="157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6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Críochnaigh</a:t>
            </a:r>
            <a:r>
              <a:rPr lang="es-UY" altLang="en-US" sz="6600" dirty="0" smtClean="0">
                <a:solidFill>
                  <a:srgbClr val="003300"/>
                </a:solidFill>
              </a:rPr>
              <a:t> an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líne</a:t>
            </a:r>
            <a:r>
              <a:rPr lang="es-UY" altLang="en-US" sz="6600" dirty="0" smtClean="0">
                <a:solidFill>
                  <a:srgbClr val="003300"/>
                </a:solidFill>
              </a:rPr>
              <a:t> ó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Amhrán</a:t>
            </a:r>
            <a:r>
              <a:rPr lang="es-UY" altLang="en-US" sz="6600" smtClean="0">
                <a:solidFill>
                  <a:srgbClr val="003300"/>
                </a:solidFill>
              </a:rPr>
              <a:t> </a:t>
            </a:r>
            <a:r>
              <a:rPr lang="es-UY" altLang="en-US" sz="6600" smtClean="0">
                <a:solidFill>
                  <a:srgbClr val="003300"/>
                </a:solidFill>
              </a:rPr>
              <a:t>na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bhFiann</a:t>
            </a:r>
            <a:r>
              <a:rPr lang="es-UY" altLang="en-US" sz="6600" dirty="0" smtClean="0">
                <a:solidFill>
                  <a:srgbClr val="003300"/>
                </a:solidFill>
              </a:rPr>
              <a:t>: “Le ___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scréach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faoi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lámhach</a:t>
            </a:r>
            <a:r>
              <a:rPr lang="es-UY" altLang="en-US" sz="6600" dirty="0" smtClean="0">
                <a:solidFill>
                  <a:srgbClr val="003300"/>
                </a:solidFill>
              </a:rPr>
              <a:t> na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bpiléar</a:t>
            </a:r>
            <a:r>
              <a:rPr lang="es-UY" altLang="en-US" sz="6600" dirty="0" smtClean="0">
                <a:solidFill>
                  <a:srgbClr val="003300"/>
                </a:solidFill>
              </a:rPr>
              <a:t>”.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4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2912">
            <a:off x="-37712" y="330248"/>
            <a:ext cx="4184341" cy="157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5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Cá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ndeachaigh</a:t>
            </a:r>
            <a:r>
              <a:rPr lang="es-UY" altLang="en-US" sz="6600" dirty="0" smtClean="0">
                <a:solidFill>
                  <a:srgbClr val="003300"/>
                </a:solidFill>
              </a:rPr>
              <a:t> Niamh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Cinn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Óir</a:t>
            </a:r>
            <a:r>
              <a:rPr lang="es-UY" altLang="en-US" sz="6600" dirty="0" smtClean="0">
                <a:solidFill>
                  <a:srgbClr val="003300"/>
                </a:solidFill>
              </a:rPr>
              <a:t> le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hOisín</a:t>
            </a:r>
            <a:r>
              <a:rPr lang="es-UY" altLang="en-US" sz="6600" dirty="0" smtClean="0">
                <a:solidFill>
                  <a:srgbClr val="003300"/>
                </a:solidFill>
              </a:rPr>
              <a:t>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5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2912">
            <a:off x="-37712" y="330248"/>
            <a:ext cx="4184341" cy="157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9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Cén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bhliain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inár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tharla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Éirí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Amach</a:t>
            </a:r>
            <a:r>
              <a:rPr lang="es-UY" altLang="en-US" sz="6600" dirty="0" smtClean="0">
                <a:solidFill>
                  <a:srgbClr val="003300"/>
                </a:solidFill>
              </a:rPr>
              <a:t> na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Cásca</a:t>
            </a:r>
            <a:r>
              <a:rPr lang="es-UY" altLang="en-US" sz="6600" dirty="0" smtClean="0">
                <a:solidFill>
                  <a:srgbClr val="003300"/>
                </a:solidFill>
              </a:rPr>
              <a:t> in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Éirinn</a:t>
            </a:r>
            <a:r>
              <a:rPr lang="es-UY" altLang="en-US" sz="6600" dirty="0" smtClean="0">
                <a:solidFill>
                  <a:srgbClr val="003300"/>
                </a:solidFill>
              </a:rPr>
              <a:t>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6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2912">
            <a:off x="-37712" y="330248"/>
            <a:ext cx="4184341" cy="157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4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7" y="798971"/>
            <a:ext cx="3718907" cy="5366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923" y="1700808"/>
            <a:ext cx="5521413" cy="286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2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2" name="AutoShape 2" descr="The 'Convince Dara O Briain to perform at Bray Comedy Festival 2019' page. 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" name="AutoShape 4" descr="The 'Convince Dara O Briain to perform at Bray Comedy Festival 2019' page.  - Home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8" name="AutoShape 6" descr="The 'Convince Dara O Briain to perform at Bray Comedy Festival 2019' page.  - Home | Faceboo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3921">
            <a:off x="-207748" y="477204"/>
            <a:ext cx="3649205" cy="189078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47549" y="1700808"/>
            <a:ext cx="4889521" cy="4183366"/>
            <a:chOff x="847549" y="1700808"/>
            <a:chExt cx="4889521" cy="418336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5856" y="1700808"/>
              <a:ext cx="2461214" cy="4183366"/>
            </a:xfrm>
            <a:prstGeom prst="rect">
              <a:avLst/>
            </a:prstGeom>
          </p:spPr>
        </p:pic>
        <p:sp>
          <p:nvSpPr>
            <p:cNvPr id="15" name="Subtitle 2"/>
            <p:cNvSpPr txBox="1">
              <a:spLocks/>
            </p:cNvSpPr>
            <p:nvPr/>
          </p:nvSpPr>
          <p:spPr>
            <a:xfrm>
              <a:off x="847549" y="2924944"/>
              <a:ext cx="2428307" cy="200628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UY" altLang="en-US" b="1" dirty="0">
                  <a:solidFill>
                    <a:srgbClr val="003300"/>
                  </a:solidFill>
                </a:rPr>
                <a:t>Ar </a:t>
              </a:r>
              <a:r>
                <a:rPr lang="es-UY" altLang="en-US" b="1" dirty="0" err="1">
                  <a:solidFill>
                    <a:srgbClr val="003300"/>
                  </a:solidFill>
                </a:rPr>
                <a:t>chuala</a:t>
              </a:r>
              <a:r>
                <a:rPr lang="es-UY" altLang="en-US" b="1" dirty="0">
                  <a:solidFill>
                    <a:srgbClr val="003300"/>
                  </a:solidFill>
                </a:rPr>
                <a:t> tú </a:t>
              </a:r>
              <a:r>
                <a:rPr lang="es-UY" altLang="en-US" b="1" dirty="0" err="1">
                  <a:solidFill>
                    <a:srgbClr val="003300"/>
                  </a:solidFill>
                </a:rPr>
                <a:t>faoin</a:t>
              </a:r>
              <a:r>
                <a:rPr lang="es-UY" altLang="en-US" b="1" dirty="0">
                  <a:solidFill>
                    <a:srgbClr val="003300"/>
                  </a:solidFill>
                </a:rPr>
                <a:t> </a:t>
              </a:r>
              <a:r>
                <a:rPr lang="es-UY" altLang="en-US" b="1" dirty="0" err="1" smtClean="0">
                  <a:solidFill>
                    <a:srgbClr val="003300"/>
                  </a:solidFill>
                </a:rPr>
                <a:t>gcailín</a:t>
              </a:r>
              <a:r>
                <a:rPr lang="es-UY" altLang="en-US" b="1" dirty="0" smtClean="0">
                  <a:solidFill>
                    <a:srgbClr val="003300"/>
                  </a:solidFill>
                </a:rPr>
                <a:t> a </a:t>
              </a:r>
              <a:r>
                <a:rPr lang="es-UY" altLang="en-US" b="1" dirty="0" err="1">
                  <a:solidFill>
                    <a:srgbClr val="003300"/>
                  </a:solidFill>
                </a:rPr>
                <a:t>bhris</a:t>
              </a:r>
              <a:r>
                <a:rPr lang="es-UY" altLang="en-US" b="1" dirty="0">
                  <a:solidFill>
                    <a:srgbClr val="003300"/>
                  </a:solidFill>
                </a:rPr>
                <a:t> a </a:t>
              </a:r>
              <a:r>
                <a:rPr lang="es-UY" altLang="en-US" b="1" dirty="0" err="1">
                  <a:solidFill>
                    <a:srgbClr val="003300"/>
                  </a:solidFill>
                </a:rPr>
                <a:t>láimh</a:t>
              </a:r>
              <a:r>
                <a:rPr lang="es-UY" altLang="en-US" b="1" dirty="0">
                  <a:solidFill>
                    <a:srgbClr val="003300"/>
                  </a:solidFill>
                </a:rPr>
                <a:t> </a:t>
              </a:r>
              <a:r>
                <a:rPr lang="es-UY" altLang="en-US" b="1" dirty="0" err="1">
                  <a:solidFill>
                    <a:srgbClr val="003300"/>
                  </a:solidFill>
                </a:rPr>
                <a:t>chlé</a:t>
              </a:r>
              <a:r>
                <a:rPr lang="es-UY" altLang="en-US" b="1" dirty="0">
                  <a:solidFill>
                    <a:srgbClr val="003300"/>
                  </a:solidFill>
                </a:rPr>
                <a:t>?</a:t>
              </a:r>
            </a:p>
          </p:txBody>
        </p:sp>
      </p:grpSp>
      <p:sp>
        <p:nvSpPr>
          <p:cNvPr id="17" name="Subtitle 2"/>
          <p:cNvSpPr txBox="1">
            <a:spLocks/>
          </p:cNvSpPr>
          <p:nvPr/>
        </p:nvSpPr>
        <p:spPr>
          <a:xfrm>
            <a:off x="5737070" y="3027989"/>
            <a:ext cx="2428307" cy="1800197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UY" altLang="en-US" sz="6600" b="1" dirty="0" err="1" smtClean="0">
                <a:solidFill>
                  <a:srgbClr val="003300"/>
                </a:solidFill>
              </a:rPr>
              <a:t>Tá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sí “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all-right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”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anois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!</a:t>
            </a:r>
            <a:endParaRPr lang="es-UY" altLang="en-US" sz="6600" b="1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69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824" y="404664"/>
            <a:ext cx="2991006" cy="6093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4" y="1628800"/>
            <a:ext cx="6048672" cy="2273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122" y="2683534"/>
            <a:ext cx="370637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0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2150304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5400" dirty="0" err="1" smtClean="0">
                <a:solidFill>
                  <a:srgbClr val="003300"/>
                </a:solidFill>
              </a:rPr>
              <a:t>Ainmnigh</a:t>
            </a:r>
            <a:r>
              <a:rPr lang="es-UY" altLang="en-US" sz="5400" dirty="0" smtClean="0">
                <a:solidFill>
                  <a:srgbClr val="003300"/>
                </a:solidFill>
              </a:rPr>
              <a:t> an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fear</a:t>
            </a:r>
            <a:r>
              <a:rPr lang="es-UY" altLang="en-US" sz="5400" dirty="0" smtClean="0">
                <a:solidFill>
                  <a:srgbClr val="003300"/>
                </a:solidFill>
              </a:rPr>
              <a:t> a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sheas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ar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smtClean="0">
                <a:solidFill>
                  <a:srgbClr val="003300"/>
                </a:solidFill>
              </a:rPr>
              <a:t>an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ngealach</a:t>
            </a:r>
            <a:r>
              <a:rPr lang="es-UY" altLang="en-US" sz="5400" dirty="0" smtClean="0">
                <a:solidFill>
                  <a:srgbClr val="003300"/>
                </a:solidFill>
              </a:rPr>
              <a:t> don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chéad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uair</a:t>
            </a:r>
            <a:r>
              <a:rPr lang="es-UY" altLang="en-US" sz="5400" dirty="0" smtClean="0">
                <a:solidFill>
                  <a:srgbClr val="003300"/>
                </a:solidFill>
              </a:rPr>
              <a:t>.</a:t>
            </a:r>
            <a:endParaRPr lang="es-UY" altLang="en-US" sz="54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1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2912">
            <a:off x="-37712" y="330248"/>
            <a:ext cx="4184341" cy="15730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03648" y="5290187"/>
            <a:ext cx="6696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Neil Armstrong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9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Cén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dath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gruaige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atá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ar</a:t>
            </a:r>
            <a:r>
              <a:rPr lang="es-UY" altLang="en-US" sz="6600" dirty="0" smtClean="0">
                <a:solidFill>
                  <a:srgbClr val="003300"/>
                </a:solidFill>
              </a:rPr>
              <a:t> an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amhránaí</a:t>
            </a:r>
            <a:r>
              <a:rPr lang="es-UY" altLang="en-US" sz="6600" dirty="0" smtClean="0">
                <a:solidFill>
                  <a:srgbClr val="003300"/>
                </a:solidFill>
              </a:rPr>
              <a:t> Ed Sheeran?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2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3846">
            <a:off x="-122864" y="-19387"/>
            <a:ext cx="395021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1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2150304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4800" dirty="0" err="1" smtClean="0">
                <a:solidFill>
                  <a:srgbClr val="003300"/>
                </a:solidFill>
              </a:rPr>
              <a:t>Fíor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nó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bréagach</a:t>
            </a:r>
            <a:r>
              <a:rPr lang="es-UY" altLang="en-US" sz="4800" dirty="0" smtClean="0">
                <a:solidFill>
                  <a:srgbClr val="003300"/>
                </a:solidFill>
              </a:rPr>
              <a:t>: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Chríochnaigh</a:t>
            </a:r>
            <a:r>
              <a:rPr lang="es-UY" altLang="en-US" sz="4800" dirty="0" smtClean="0">
                <a:solidFill>
                  <a:srgbClr val="003300"/>
                </a:solidFill>
              </a:rPr>
              <a:t> an Dara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Cogadh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Domhanda</a:t>
            </a:r>
            <a:r>
              <a:rPr lang="es-UY" altLang="en-US" sz="4800" dirty="0" smtClean="0">
                <a:solidFill>
                  <a:srgbClr val="003300"/>
                </a:solidFill>
              </a:rPr>
              <a:t> i 1946?</a:t>
            </a:r>
            <a:endParaRPr lang="es-UY" altLang="en-US" sz="48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2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2912">
            <a:off x="-37712" y="330248"/>
            <a:ext cx="4184341" cy="15730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48261" y="5290187"/>
            <a:ext cx="4263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Bréagach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34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2006288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Cad</a:t>
            </a:r>
            <a:r>
              <a:rPr lang="es-UY" altLang="en-US" sz="6600" dirty="0" smtClean="0">
                <a:solidFill>
                  <a:srgbClr val="003300"/>
                </a:solidFill>
              </a:rPr>
              <a:t> í an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abhainn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is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faide</a:t>
            </a:r>
            <a:r>
              <a:rPr lang="es-UY" altLang="en-US" sz="6600" dirty="0" smtClean="0">
                <a:solidFill>
                  <a:srgbClr val="003300"/>
                </a:solidFill>
              </a:rPr>
              <a:t> san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Eoraip</a:t>
            </a:r>
            <a:r>
              <a:rPr lang="es-UY" altLang="en-US" sz="6600" dirty="0" smtClean="0">
                <a:solidFill>
                  <a:srgbClr val="003300"/>
                </a:solidFill>
              </a:rPr>
              <a:t>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3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2912">
            <a:off x="-37712" y="330248"/>
            <a:ext cx="4184341" cy="15730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48261" y="5290187"/>
            <a:ext cx="4263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Volga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69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215030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4400" dirty="0" err="1" smtClean="0">
                <a:solidFill>
                  <a:srgbClr val="003300"/>
                </a:solidFill>
              </a:rPr>
              <a:t>Críochnaigh</a:t>
            </a:r>
            <a:r>
              <a:rPr lang="es-UY" altLang="en-US" sz="4400" dirty="0" smtClean="0">
                <a:solidFill>
                  <a:srgbClr val="003300"/>
                </a:solidFill>
              </a:rPr>
              <a:t> an </a:t>
            </a:r>
            <a:r>
              <a:rPr lang="es-UY" altLang="en-US" sz="4400" dirty="0" err="1" smtClean="0">
                <a:solidFill>
                  <a:srgbClr val="003300"/>
                </a:solidFill>
              </a:rPr>
              <a:t>líne</a:t>
            </a:r>
            <a:r>
              <a:rPr lang="es-UY" altLang="en-US" sz="4400" dirty="0" smtClean="0">
                <a:solidFill>
                  <a:srgbClr val="003300"/>
                </a:solidFill>
              </a:rPr>
              <a:t> ó </a:t>
            </a:r>
            <a:r>
              <a:rPr lang="es-UY" altLang="en-US" sz="4400" dirty="0" err="1" smtClean="0">
                <a:solidFill>
                  <a:srgbClr val="003300"/>
                </a:solidFill>
              </a:rPr>
              <a:t>Amhrán</a:t>
            </a:r>
            <a:r>
              <a:rPr lang="es-UY" altLang="en-US" sz="4400" dirty="0" smtClean="0">
                <a:solidFill>
                  <a:srgbClr val="003300"/>
                </a:solidFill>
              </a:rPr>
              <a:t> n </a:t>
            </a:r>
            <a:r>
              <a:rPr lang="es-UY" altLang="en-US" sz="4400" dirty="0" err="1" smtClean="0">
                <a:solidFill>
                  <a:srgbClr val="003300"/>
                </a:solidFill>
              </a:rPr>
              <a:t>bhFiann</a:t>
            </a:r>
            <a:r>
              <a:rPr lang="es-UY" altLang="en-US" sz="4400" dirty="0" smtClean="0">
                <a:solidFill>
                  <a:srgbClr val="003300"/>
                </a:solidFill>
              </a:rPr>
              <a:t>: “Le ___ </a:t>
            </a:r>
            <a:r>
              <a:rPr lang="es-UY" altLang="en-US" sz="4400" dirty="0" err="1" smtClean="0">
                <a:solidFill>
                  <a:srgbClr val="003300"/>
                </a:solidFill>
              </a:rPr>
              <a:t>scréach</a:t>
            </a:r>
            <a:r>
              <a:rPr lang="es-UY" altLang="en-US" sz="4400" dirty="0" smtClean="0">
                <a:solidFill>
                  <a:srgbClr val="003300"/>
                </a:solidFill>
              </a:rPr>
              <a:t> </a:t>
            </a:r>
            <a:r>
              <a:rPr lang="es-UY" altLang="en-US" sz="4400" dirty="0" err="1" smtClean="0">
                <a:solidFill>
                  <a:srgbClr val="003300"/>
                </a:solidFill>
              </a:rPr>
              <a:t>faoi</a:t>
            </a:r>
            <a:r>
              <a:rPr lang="es-UY" altLang="en-US" sz="4400" dirty="0" smtClean="0">
                <a:solidFill>
                  <a:srgbClr val="003300"/>
                </a:solidFill>
              </a:rPr>
              <a:t> </a:t>
            </a:r>
            <a:r>
              <a:rPr lang="es-UY" altLang="en-US" sz="4400" dirty="0" err="1" smtClean="0">
                <a:solidFill>
                  <a:srgbClr val="003300"/>
                </a:solidFill>
              </a:rPr>
              <a:t>lámhach</a:t>
            </a:r>
            <a:r>
              <a:rPr lang="es-UY" altLang="en-US" sz="4400" dirty="0" smtClean="0">
                <a:solidFill>
                  <a:srgbClr val="003300"/>
                </a:solidFill>
              </a:rPr>
              <a:t> na </a:t>
            </a:r>
            <a:r>
              <a:rPr lang="es-UY" altLang="en-US" sz="4400" dirty="0" err="1" smtClean="0">
                <a:solidFill>
                  <a:srgbClr val="003300"/>
                </a:solidFill>
              </a:rPr>
              <a:t>bpiléar</a:t>
            </a:r>
            <a:r>
              <a:rPr lang="es-UY" altLang="en-US" sz="4400" dirty="0" smtClean="0">
                <a:solidFill>
                  <a:srgbClr val="003300"/>
                </a:solidFill>
              </a:rPr>
              <a:t>”.</a:t>
            </a:r>
            <a:endParaRPr lang="es-UY" altLang="en-US" sz="44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4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2912">
            <a:off x="-37712" y="330248"/>
            <a:ext cx="4184341" cy="15730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48261" y="5290187"/>
            <a:ext cx="4263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Gunna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3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200628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5400" dirty="0" err="1" smtClean="0">
                <a:solidFill>
                  <a:srgbClr val="003300"/>
                </a:solidFill>
              </a:rPr>
              <a:t>Cá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ndeachaigh</a:t>
            </a:r>
            <a:r>
              <a:rPr lang="es-UY" altLang="en-US" sz="5400" dirty="0" smtClean="0">
                <a:solidFill>
                  <a:srgbClr val="003300"/>
                </a:solidFill>
              </a:rPr>
              <a:t> Niamh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Cinn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Óir</a:t>
            </a:r>
            <a:r>
              <a:rPr lang="es-UY" altLang="en-US" sz="5400" dirty="0" smtClean="0">
                <a:solidFill>
                  <a:srgbClr val="003300"/>
                </a:solidFill>
              </a:rPr>
              <a:t> le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hOisín</a:t>
            </a:r>
            <a:r>
              <a:rPr lang="es-UY" altLang="en-US" sz="5400" dirty="0" smtClean="0">
                <a:solidFill>
                  <a:srgbClr val="003300"/>
                </a:solidFill>
              </a:rPr>
              <a:t>?</a:t>
            </a:r>
            <a:endParaRPr lang="es-UY" altLang="en-US" sz="54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5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2912">
            <a:off x="-37712" y="330248"/>
            <a:ext cx="4184341" cy="15730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48261" y="5290187"/>
            <a:ext cx="4263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Tír</a:t>
            </a:r>
            <a:r>
              <a:rPr lang="en-IE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 na nÓg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08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2078296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5400" dirty="0" err="1" smtClean="0">
                <a:solidFill>
                  <a:srgbClr val="003300"/>
                </a:solidFill>
              </a:rPr>
              <a:t>Cén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bhliain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inár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tharla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Éirí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Amach</a:t>
            </a:r>
            <a:r>
              <a:rPr lang="es-UY" altLang="en-US" sz="5400" dirty="0" smtClean="0">
                <a:solidFill>
                  <a:srgbClr val="003300"/>
                </a:solidFill>
              </a:rPr>
              <a:t> na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Cásca</a:t>
            </a:r>
            <a:r>
              <a:rPr lang="es-UY" altLang="en-US" sz="5400" dirty="0" smtClean="0">
                <a:solidFill>
                  <a:srgbClr val="003300"/>
                </a:solidFill>
              </a:rPr>
              <a:t> in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Éirinn</a:t>
            </a:r>
            <a:r>
              <a:rPr lang="es-UY" altLang="en-US" sz="5400" dirty="0" smtClean="0">
                <a:solidFill>
                  <a:srgbClr val="003300"/>
                </a:solidFill>
              </a:rPr>
              <a:t>?</a:t>
            </a:r>
            <a:endParaRPr lang="es-UY" altLang="en-US" sz="54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6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2912">
            <a:off x="-37712" y="330248"/>
            <a:ext cx="4184341" cy="15730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48261" y="5290187"/>
            <a:ext cx="4263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1916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50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7" y="798971"/>
            <a:ext cx="3718907" cy="5366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700808"/>
            <a:ext cx="5382486" cy="280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2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2" name="AutoShape 2" descr="The 'Convince Dara O Briain to perform at Bray Comedy Festival 2019' page. 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" name="AutoShape 4" descr="The 'Convince Dara O Briain to perform at Bray Comedy Festival 2019' page.  - Home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8" name="AutoShape 6" descr="The 'Convince Dara O Briain to perform at Bray Comedy Festival 2019' page.  - Home | Faceboo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5035">
            <a:off x="-54213" y="399443"/>
            <a:ext cx="3565005" cy="185677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324723" y="1412776"/>
            <a:ext cx="4346640" cy="3857830"/>
            <a:chOff x="2324723" y="1412776"/>
            <a:chExt cx="4346640" cy="385783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723" y="2492896"/>
              <a:ext cx="4346640" cy="2777710"/>
            </a:xfrm>
            <a:prstGeom prst="rect">
              <a:avLst/>
            </a:prstGeom>
          </p:spPr>
        </p:pic>
        <p:sp>
          <p:nvSpPr>
            <p:cNvPr id="14" name="Subtitle 2"/>
            <p:cNvSpPr txBox="1">
              <a:spLocks/>
            </p:cNvSpPr>
            <p:nvPr/>
          </p:nvSpPr>
          <p:spPr>
            <a:xfrm>
              <a:off x="2324723" y="1412776"/>
              <a:ext cx="4346640" cy="1080120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UY" altLang="en-US" b="1" dirty="0" err="1" smtClean="0">
                  <a:solidFill>
                    <a:srgbClr val="003300"/>
                  </a:solidFill>
                </a:rPr>
                <a:t>Cén</a:t>
              </a:r>
              <a:r>
                <a:rPr lang="es-UY" altLang="en-US" b="1" dirty="0" smtClean="0">
                  <a:solidFill>
                    <a:srgbClr val="003300"/>
                  </a:solidFill>
                </a:rPr>
                <a:t> </a:t>
              </a:r>
              <a:r>
                <a:rPr lang="es-UY" altLang="en-US" b="1" dirty="0" err="1" smtClean="0">
                  <a:solidFill>
                    <a:srgbClr val="003300"/>
                  </a:solidFill>
                </a:rPr>
                <a:t>Gaeilge</a:t>
              </a:r>
              <a:r>
                <a:rPr lang="es-UY" altLang="en-US" b="1" dirty="0" smtClean="0">
                  <a:solidFill>
                    <a:srgbClr val="003300"/>
                  </a:solidFill>
                </a:rPr>
                <a:t> </a:t>
              </a:r>
              <a:r>
                <a:rPr lang="es-UY" altLang="en-US" b="1" dirty="0" err="1" smtClean="0">
                  <a:solidFill>
                    <a:srgbClr val="003300"/>
                  </a:solidFill>
                </a:rPr>
                <a:t>atá</a:t>
              </a:r>
              <a:r>
                <a:rPr lang="es-UY" altLang="en-US" b="1" dirty="0" smtClean="0">
                  <a:solidFill>
                    <a:srgbClr val="003300"/>
                  </a:solidFill>
                </a:rPr>
                <a:t> </a:t>
              </a:r>
              <a:r>
                <a:rPr lang="es-UY" altLang="en-US" b="1" dirty="0" err="1" smtClean="0">
                  <a:solidFill>
                    <a:srgbClr val="003300"/>
                  </a:solidFill>
                </a:rPr>
                <a:t>ar</a:t>
              </a:r>
              <a:r>
                <a:rPr lang="es-UY" altLang="en-US" b="1" dirty="0" smtClean="0">
                  <a:solidFill>
                    <a:srgbClr val="003300"/>
                  </a:solidFill>
                </a:rPr>
                <a:t> “</a:t>
              </a:r>
              <a:r>
                <a:rPr lang="es-UY" altLang="en-US" b="1" dirty="0" err="1" smtClean="0">
                  <a:solidFill>
                    <a:srgbClr val="003300"/>
                  </a:solidFill>
                </a:rPr>
                <a:t>igloo</a:t>
              </a:r>
              <a:r>
                <a:rPr lang="es-UY" altLang="en-US" b="1" dirty="0" smtClean="0">
                  <a:solidFill>
                    <a:srgbClr val="003300"/>
                  </a:solidFill>
                </a:rPr>
                <a:t>?</a:t>
              </a:r>
              <a:endParaRPr lang="es-UY" altLang="en-US" b="1" dirty="0">
                <a:solidFill>
                  <a:srgbClr val="003300"/>
                </a:solidFill>
              </a:endParaRPr>
            </a:p>
          </p:txBody>
        </p:sp>
      </p:grpSp>
      <p:sp>
        <p:nvSpPr>
          <p:cNvPr id="16" name="Subtitle 2"/>
          <p:cNvSpPr txBox="1">
            <a:spLocks/>
          </p:cNvSpPr>
          <p:nvPr/>
        </p:nvSpPr>
        <p:spPr>
          <a:xfrm>
            <a:off x="2324723" y="5157192"/>
            <a:ext cx="4346640" cy="108012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UY" altLang="en-US" sz="7200" b="1" dirty="0" err="1" smtClean="0">
                <a:ln w="1905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Choc</a:t>
            </a:r>
            <a:r>
              <a:rPr lang="es-UY" altLang="en-US" sz="7200" b="1" dirty="0" smtClean="0">
                <a:ln w="1905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-Ice!</a:t>
            </a:r>
            <a:endParaRPr lang="es-UY" altLang="en-US" sz="7200" b="1" dirty="0">
              <a:ln w="19050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13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1772816"/>
            <a:ext cx="7128792" cy="410445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UY" altLang="en-US" sz="13000" b="1" dirty="0" smtClean="0">
                <a:ln w="1270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3300"/>
                </a:solidFill>
              </a:rPr>
              <a:t>Sin an </a:t>
            </a:r>
            <a:r>
              <a:rPr lang="es-UY" altLang="en-US" sz="13000" b="1" dirty="0" err="1" smtClean="0">
                <a:ln w="1270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3300"/>
                </a:solidFill>
              </a:rPr>
              <a:t>Deireadh</a:t>
            </a:r>
            <a:endParaRPr lang="es-UY" altLang="en-US" sz="13000" b="1" dirty="0">
              <a:ln w="12700">
                <a:solidFill>
                  <a:schemeClr val="accent6">
                    <a:lumMod val="75000"/>
                  </a:schemeClr>
                </a:solidFill>
              </a:ln>
              <a:solidFill>
                <a:srgbClr val="0033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3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1268760"/>
            <a:ext cx="7128792" cy="496855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UY" altLang="en-US" sz="8000" b="1" dirty="0" err="1" smtClean="0">
                <a:solidFill>
                  <a:srgbClr val="003300"/>
                </a:solidFill>
              </a:rPr>
              <a:t>Tá</a:t>
            </a:r>
            <a:r>
              <a:rPr lang="es-UY" altLang="en-US" sz="80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8000" b="1" dirty="0" err="1" smtClean="0">
                <a:solidFill>
                  <a:srgbClr val="003300"/>
                </a:solidFill>
              </a:rPr>
              <a:t>súil</a:t>
            </a:r>
            <a:r>
              <a:rPr lang="es-UY" altLang="en-US" sz="80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8000" b="1" dirty="0" err="1" smtClean="0">
                <a:solidFill>
                  <a:srgbClr val="003300"/>
                </a:solidFill>
              </a:rPr>
              <a:t>agam</a:t>
            </a:r>
            <a:r>
              <a:rPr lang="es-UY" altLang="en-US" sz="80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8000" b="1" dirty="0" err="1" smtClean="0">
                <a:solidFill>
                  <a:srgbClr val="003300"/>
                </a:solidFill>
              </a:rPr>
              <a:t>gur</a:t>
            </a:r>
            <a:r>
              <a:rPr lang="es-UY" altLang="en-US" sz="80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8000" b="1" dirty="0" err="1" smtClean="0">
                <a:solidFill>
                  <a:srgbClr val="003300"/>
                </a:solidFill>
              </a:rPr>
              <a:t>bhain</a:t>
            </a:r>
            <a:r>
              <a:rPr lang="es-UY" altLang="en-US" sz="80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8000" b="1" dirty="0" err="1" smtClean="0">
                <a:solidFill>
                  <a:srgbClr val="003300"/>
                </a:solidFill>
              </a:rPr>
              <a:t>sibh</a:t>
            </a:r>
            <a:r>
              <a:rPr lang="es-UY" altLang="en-US" sz="80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8000" b="1" dirty="0" err="1" smtClean="0">
                <a:solidFill>
                  <a:srgbClr val="003300"/>
                </a:solidFill>
              </a:rPr>
              <a:t>taitneamh</a:t>
            </a:r>
            <a:r>
              <a:rPr lang="es-UY" altLang="en-US" sz="8000" b="1" dirty="0" smtClean="0">
                <a:solidFill>
                  <a:srgbClr val="003300"/>
                </a:solidFill>
              </a:rPr>
              <a:t> as na </a:t>
            </a:r>
            <a:r>
              <a:rPr lang="es-UY" altLang="en-US" sz="8000" b="1" dirty="0" err="1" smtClean="0">
                <a:solidFill>
                  <a:srgbClr val="003300"/>
                </a:solidFill>
              </a:rPr>
              <a:t>ceisteanna</a:t>
            </a:r>
            <a:r>
              <a:rPr lang="es-UY" altLang="en-US" sz="8000" b="1" dirty="0" smtClean="0">
                <a:solidFill>
                  <a:srgbClr val="003300"/>
                </a:solidFill>
              </a:rPr>
              <a:t>.</a:t>
            </a:r>
            <a:endParaRPr lang="es-UY" altLang="en-US" sz="8000" b="1" dirty="0">
              <a:solidFill>
                <a:srgbClr val="0033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8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2708920"/>
            <a:ext cx="7128792" cy="3312368"/>
          </a:xfrm>
          <a:prstGeom prst="rect">
            <a:avLst/>
          </a:prstGeom>
          <a:noFill/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UY" altLang="en-US" sz="11000" b="1" dirty="0" err="1" smtClean="0">
                <a:ln w="1270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3300"/>
                </a:solidFill>
              </a:rPr>
              <a:t>Slán</a:t>
            </a:r>
            <a:r>
              <a:rPr lang="es-UY" altLang="en-US" sz="11000" b="1" dirty="0" smtClean="0">
                <a:ln w="1270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3300"/>
                </a:solidFill>
              </a:rPr>
              <a:t> </a:t>
            </a:r>
            <a:r>
              <a:rPr lang="es-UY" altLang="en-US" sz="11000" b="1" dirty="0" err="1" smtClean="0">
                <a:ln w="1270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3300"/>
                </a:solidFill>
              </a:rPr>
              <a:t>agus</a:t>
            </a:r>
            <a:r>
              <a:rPr lang="es-UY" altLang="en-US" sz="11000" b="1" dirty="0" smtClean="0">
                <a:ln w="1270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3300"/>
                </a:solidFill>
              </a:rPr>
              <a:t> </a:t>
            </a:r>
            <a:r>
              <a:rPr lang="es-UY" altLang="en-US" sz="11000" b="1" dirty="0" err="1" smtClean="0">
                <a:ln w="1270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3300"/>
                </a:solidFill>
              </a:rPr>
              <a:t>beannacht</a:t>
            </a:r>
            <a:endParaRPr lang="es-UY" altLang="en-US" sz="11000" b="1" dirty="0">
              <a:ln w="12700">
                <a:solidFill>
                  <a:schemeClr val="accent6">
                    <a:lumMod val="75000"/>
                  </a:schemeClr>
                </a:solidFill>
              </a:ln>
              <a:solidFill>
                <a:srgbClr val="0033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0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539552" y="3384272"/>
            <a:ext cx="3384376" cy="236632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Céard</a:t>
            </a:r>
            <a:r>
              <a:rPr lang="es-UY" altLang="en-US" sz="6600" dirty="0" smtClean="0">
                <a:solidFill>
                  <a:srgbClr val="003300"/>
                </a:solidFill>
              </a:rPr>
              <a:t> é seo: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3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3846">
            <a:off x="-122864" y="-19387"/>
            <a:ext cx="3950216" cy="24384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852936"/>
            <a:ext cx="253520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9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83568" y="764704"/>
            <a:ext cx="7848872" cy="554461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19672" y="983303"/>
            <a:ext cx="6192688" cy="8640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800" b="1" dirty="0" err="1" smtClean="0">
                <a:ln w="19050">
                  <a:noFill/>
                </a:ln>
              </a:rPr>
              <a:t>Úsáidtear</a:t>
            </a:r>
            <a:r>
              <a:rPr lang="en-IE" sz="2800" b="1" dirty="0" smtClean="0">
                <a:ln w="19050">
                  <a:noFill/>
                </a:ln>
              </a:rPr>
              <a:t> </a:t>
            </a:r>
            <a:r>
              <a:rPr lang="en-IE" sz="2800" b="1" dirty="0" err="1" smtClean="0">
                <a:ln w="19050">
                  <a:noFill/>
                </a:ln>
              </a:rPr>
              <a:t>íomhánna</a:t>
            </a:r>
            <a:r>
              <a:rPr lang="en-IE" sz="2800" b="1" dirty="0" smtClean="0">
                <a:ln w="19050">
                  <a:noFill/>
                </a:ln>
              </a:rPr>
              <a:t> </a:t>
            </a:r>
            <a:r>
              <a:rPr lang="en-IE" sz="2800" b="1" dirty="0" err="1" smtClean="0">
                <a:ln w="19050">
                  <a:noFill/>
                </a:ln>
              </a:rPr>
              <a:t>sa</a:t>
            </a:r>
            <a:r>
              <a:rPr lang="en-IE" sz="2800" b="1" dirty="0" smtClean="0">
                <a:ln w="19050">
                  <a:noFill/>
                </a:ln>
              </a:rPr>
              <a:t> </a:t>
            </a:r>
            <a:r>
              <a:rPr lang="en-IE" sz="2800" b="1" dirty="0" err="1" smtClean="0">
                <a:ln w="19050">
                  <a:noFill/>
                </a:ln>
              </a:rPr>
              <a:t>chomad</a:t>
            </a:r>
            <a:r>
              <a:rPr lang="en-IE" sz="2800" b="1" dirty="0" smtClean="0">
                <a:ln w="19050">
                  <a:noFill/>
                </a:ln>
              </a:rPr>
              <a:t> </a:t>
            </a:r>
            <a:r>
              <a:rPr lang="en-IE" sz="2800" b="1" dirty="0" err="1" smtClean="0">
                <a:ln w="19050">
                  <a:noFill/>
                </a:ln>
              </a:rPr>
              <a:t>seo</a:t>
            </a:r>
            <a:r>
              <a:rPr lang="en-IE" sz="2800" b="1" dirty="0" smtClean="0">
                <a:ln w="19050">
                  <a:noFill/>
                </a:ln>
              </a:rPr>
              <a:t> ó:</a:t>
            </a:r>
            <a:endParaRPr lang="en-IE" sz="2800" b="1" dirty="0">
              <a:ln w="19050">
                <a:noFill/>
              </a:ln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5714" y="1781547"/>
            <a:ext cx="23422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 smtClean="0">
                <a:hlinkClick r:id="rId4"/>
              </a:rPr>
              <a:t>https://www.teacherspayteachers.com/Store/Creating4-The-Classroom</a:t>
            </a:r>
            <a:r>
              <a:rPr lang="en-IE" sz="1400" dirty="0" smtClean="0"/>
              <a:t> </a:t>
            </a:r>
            <a:endParaRPr lang="en-IE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756992" y="5449358"/>
            <a:ext cx="2246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 smtClean="0">
                <a:hlinkClick r:id="rId5"/>
              </a:rPr>
              <a:t>https://depositphotos.com/</a:t>
            </a:r>
            <a:r>
              <a:rPr lang="en-IE" sz="1400" dirty="0" smtClean="0"/>
              <a:t> </a:t>
            </a:r>
            <a:endParaRPr lang="en-IE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96" y="5419676"/>
            <a:ext cx="1835696" cy="3671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65714" y="2899396"/>
            <a:ext cx="23422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>
                <a:hlinkClick r:id="rId7"/>
              </a:rPr>
              <a:t>https://</a:t>
            </a:r>
            <a:r>
              <a:rPr lang="en-IE" sz="1400" dirty="0" smtClean="0">
                <a:hlinkClick r:id="rId7"/>
              </a:rPr>
              <a:t>www.teacherspayteachers.com/Store/P4-Clips-Trioriginals</a:t>
            </a:r>
            <a:r>
              <a:rPr lang="en-IE" sz="1400" dirty="0" smtClean="0"/>
              <a:t> </a:t>
            </a:r>
            <a:endParaRPr lang="en-IE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2265714" y="3979516"/>
            <a:ext cx="23422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>
                <a:hlinkClick r:id="rId8"/>
              </a:rPr>
              <a:t>https://</a:t>
            </a:r>
            <a:r>
              <a:rPr lang="en-IE" sz="1400" dirty="0" smtClean="0">
                <a:hlinkClick r:id="rId8"/>
              </a:rPr>
              <a:t>www.teacherspayteachers.com/Store/Zip-a-dee-doo-dah-Designs</a:t>
            </a:r>
            <a:r>
              <a:rPr lang="en-IE" sz="1400" dirty="0" smtClean="0"/>
              <a:t> </a:t>
            </a:r>
            <a:endParaRPr lang="en-IE" sz="1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97" y="4841037"/>
            <a:ext cx="1572133" cy="3586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72780" y="4841036"/>
            <a:ext cx="2103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" dirty="0">
                <a:hlinkClick r:id="rId10"/>
              </a:rPr>
              <a:t>https://www.textgiraffe.com</a:t>
            </a:r>
            <a:r>
              <a:rPr lang="en-IE" sz="1200" dirty="0" smtClean="0">
                <a:hlinkClick r:id="rId10"/>
              </a:rPr>
              <a:t>/</a:t>
            </a:r>
            <a:r>
              <a:rPr lang="en-IE" sz="1200" dirty="0" smtClean="0"/>
              <a:t> </a:t>
            </a:r>
            <a:endParaRPr lang="en-IE" sz="12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8" y="1720408"/>
            <a:ext cx="744712" cy="7443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97" y="2702381"/>
            <a:ext cx="967411" cy="9172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96" y="3804360"/>
            <a:ext cx="698376" cy="698376"/>
          </a:xfrm>
          <a:prstGeom prst="rect">
            <a:avLst/>
          </a:prstGeom>
        </p:spPr>
      </p:pic>
      <p:pic>
        <p:nvPicPr>
          <p:cNvPr id="1026" name="Picture 2" descr="Photo Clipz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82826"/>
            <a:ext cx="936104" cy="93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940152" y="1781547"/>
            <a:ext cx="2342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>
                <a:hlinkClick r:id="rId15"/>
              </a:rPr>
              <a:t>https://</a:t>
            </a:r>
            <a:r>
              <a:rPr lang="en-IE" sz="1400" dirty="0" smtClean="0">
                <a:hlinkClick r:id="rId15"/>
              </a:rPr>
              <a:t>www.teacherspayteachers.com/Store/Photo-Clipz</a:t>
            </a:r>
            <a:r>
              <a:rPr lang="en-IE" sz="1400" dirty="0" smtClean="0"/>
              <a:t> </a:t>
            </a:r>
            <a:endParaRPr lang="en-IE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103" y="2849125"/>
            <a:ext cx="838033" cy="83920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940152" y="2899396"/>
            <a:ext cx="2342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>
                <a:hlinkClick r:id="rId17"/>
              </a:rPr>
              <a:t>https://</a:t>
            </a:r>
            <a:r>
              <a:rPr lang="en-IE" sz="1400" dirty="0" smtClean="0">
                <a:hlinkClick r:id="rId17"/>
              </a:rPr>
              <a:t>www.teacherspayteachers.com/Store/Educlips</a:t>
            </a:r>
            <a:r>
              <a:rPr lang="en-IE" sz="1400" dirty="0" smtClean="0"/>
              <a:t> </a:t>
            </a:r>
            <a:endParaRPr lang="en-IE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65" y="3914594"/>
            <a:ext cx="868508" cy="86850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64290" y="4087238"/>
            <a:ext cx="2342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>
                <a:hlinkClick r:id="rId19"/>
              </a:rPr>
              <a:t>https://</a:t>
            </a:r>
            <a:r>
              <a:rPr lang="en-IE" sz="1400" dirty="0" smtClean="0">
                <a:hlinkClick r:id="rId19"/>
              </a:rPr>
              <a:t>www.teacherspayteachers.com/Store/Whimsy-Clips</a:t>
            </a:r>
            <a:r>
              <a:rPr lang="en-IE" sz="1400" dirty="0" smtClean="0"/>
              <a:t> </a:t>
            </a:r>
            <a:endParaRPr lang="en-IE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447" y="4935952"/>
            <a:ext cx="855487" cy="85154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964290" y="5020382"/>
            <a:ext cx="23422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>
                <a:hlinkClick r:id="rId21"/>
              </a:rPr>
              <a:t>https://</a:t>
            </a:r>
            <a:r>
              <a:rPr lang="en-IE" sz="1400" dirty="0" smtClean="0">
                <a:hlinkClick r:id="rId21"/>
              </a:rPr>
              <a:t>www.teacherspayteachers.com/Store/Krista-Wallden-Creative-Clips</a:t>
            </a:r>
            <a:r>
              <a:rPr lang="en-IE" sz="1400" dirty="0" smtClean="0"/>
              <a:t> </a:t>
            </a:r>
            <a:endParaRPr lang="en-IE" sz="1400" dirty="0"/>
          </a:p>
        </p:txBody>
      </p:sp>
    </p:spTree>
    <p:extLst>
      <p:ext uri="{BB962C8B-B14F-4D97-AF65-F5344CB8AC3E}">
        <p14:creationId xmlns:p14="http://schemas.microsoft.com/office/powerpoint/2010/main" val="112467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Cad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iad</a:t>
            </a:r>
            <a:r>
              <a:rPr lang="es-UY" altLang="en-US" sz="6600" dirty="0" smtClean="0">
                <a:solidFill>
                  <a:srgbClr val="003300"/>
                </a:solidFill>
              </a:rPr>
              <a:t> na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dathanna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atá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ar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bhratach</a:t>
            </a:r>
            <a:r>
              <a:rPr lang="es-UY" altLang="en-US" sz="6600" dirty="0" smtClean="0">
                <a:solidFill>
                  <a:srgbClr val="003300"/>
                </a:solidFill>
              </a:rPr>
              <a:t> na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hIodáile</a:t>
            </a:r>
            <a:r>
              <a:rPr lang="es-UY" altLang="en-US" sz="6600" dirty="0" smtClean="0">
                <a:solidFill>
                  <a:srgbClr val="003300"/>
                </a:solidFill>
              </a:rPr>
              <a:t>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4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3846">
            <a:off x="-122864" y="-19387"/>
            <a:ext cx="395021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1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smtClean="0">
                <a:solidFill>
                  <a:srgbClr val="003300"/>
                </a:solidFill>
              </a:rPr>
              <a:t>I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mbogha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báistí</a:t>
            </a:r>
            <a:r>
              <a:rPr lang="es-UY" altLang="en-US" sz="6600" dirty="0" smtClean="0">
                <a:solidFill>
                  <a:srgbClr val="003300"/>
                </a:solidFill>
              </a:rPr>
              <a:t>,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cén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dath</a:t>
            </a:r>
            <a:r>
              <a:rPr lang="es-UY" altLang="en-US" sz="6600" dirty="0" smtClean="0">
                <a:solidFill>
                  <a:srgbClr val="003300"/>
                </a:solidFill>
              </a:rPr>
              <a:t> a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thosaíonn</a:t>
            </a:r>
            <a:r>
              <a:rPr lang="es-UY" altLang="en-US" sz="6600" dirty="0" smtClean="0">
                <a:solidFill>
                  <a:srgbClr val="003300"/>
                </a:solidFill>
              </a:rPr>
              <a:t> le “O”?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5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3846">
            <a:off x="-122864" y="-19387"/>
            <a:ext cx="395021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7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097225" y="2276872"/>
            <a:ext cx="7128792" cy="4133056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UY" altLang="en-US" sz="6600" b="1" dirty="0" err="1" smtClean="0">
                <a:solidFill>
                  <a:srgbClr val="003300"/>
                </a:solidFill>
              </a:rPr>
              <a:t>Scríobh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uimhir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d’fhoireann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ar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gach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bileog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freagartha</a:t>
            </a:r>
            <a:endParaRPr lang="es-UY" altLang="en-US" sz="6600" b="1" dirty="0" smtClean="0">
              <a:solidFill>
                <a:srgbClr val="003300"/>
              </a:solidFill>
            </a:endParaRPr>
          </a:p>
          <a:p>
            <a:pPr algn="just"/>
            <a:r>
              <a:rPr lang="es-UY" altLang="en-US" sz="6600" b="1" dirty="0" err="1" smtClean="0">
                <a:solidFill>
                  <a:srgbClr val="003300"/>
                </a:solidFill>
              </a:rPr>
              <a:t>Scríobh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uimhir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gach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babhta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1-8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ar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gach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bileog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freagartha</a:t>
            </a:r>
            <a:endParaRPr lang="es-UY" altLang="en-US" sz="6600" b="1" dirty="0" smtClean="0">
              <a:solidFill>
                <a:srgbClr val="003300"/>
              </a:solidFill>
            </a:endParaRPr>
          </a:p>
          <a:p>
            <a:pPr algn="just"/>
            <a:r>
              <a:rPr lang="es-UY" altLang="en-US" sz="6600" b="1" dirty="0" err="1" smtClean="0">
                <a:solidFill>
                  <a:srgbClr val="003300"/>
                </a:solidFill>
              </a:rPr>
              <a:t>Déan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iarracht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na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freagraí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a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scríobh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as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Gaeilge</a:t>
            </a:r>
            <a:endParaRPr lang="es-UY" altLang="en-US" sz="6600" b="1" dirty="0" smtClean="0">
              <a:solidFill>
                <a:srgbClr val="003300"/>
              </a:solidFill>
            </a:endParaRPr>
          </a:p>
          <a:p>
            <a:pPr algn="just"/>
            <a:r>
              <a:rPr lang="es-UY" altLang="en-US" sz="6600" b="1" dirty="0" err="1" smtClean="0">
                <a:solidFill>
                  <a:srgbClr val="003300"/>
                </a:solidFill>
              </a:rPr>
              <a:t>Ná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scread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amach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na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freagraí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–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bígí</a:t>
            </a:r>
            <a:r>
              <a:rPr lang="es-UY" altLang="en-US" sz="66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6600" b="1" dirty="0" err="1" smtClean="0">
                <a:solidFill>
                  <a:srgbClr val="003300"/>
                </a:solidFill>
              </a:rPr>
              <a:t>ciúin</a:t>
            </a:r>
            <a:endParaRPr lang="es-UY" altLang="en-US" sz="6600" b="1" dirty="0" smtClean="0">
              <a:solidFill>
                <a:srgbClr val="00330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UY" altLang="en-US" sz="12600" b="1" dirty="0" err="1" smtClean="0">
                <a:solidFill>
                  <a:srgbClr val="003300"/>
                </a:solidFill>
              </a:rPr>
              <a:t>Bainigí</a:t>
            </a:r>
            <a:r>
              <a:rPr lang="es-UY" altLang="en-US" sz="12600" b="1" dirty="0" smtClean="0">
                <a:solidFill>
                  <a:srgbClr val="003300"/>
                </a:solidFill>
              </a:rPr>
              <a:t> </a:t>
            </a:r>
            <a:r>
              <a:rPr lang="es-UY" altLang="en-US" sz="12600" b="1" dirty="0" err="1" smtClean="0">
                <a:solidFill>
                  <a:srgbClr val="003300"/>
                </a:solidFill>
              </a:rPr>
              <a:t>taitneamh</a:t>
            </a:r>
            <a:r>
              <a:rPr lang="es-UY" altLang="en-US" sz="12600" b="1" dirty="0" smtClean="0">
                <a:solidFill>
                  <a:srgbClr val="003300"/>
                </a:solidFill>
              </a:rPr>
              <a:t> as!</a:t>
            </a:r>
            <a:endParaRPr lang="es-UY" altLang="en-US" sz="12600" b="1" dirty="0">
              <a:solidFill>
                <a:srgbClr val="0033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5472">
            <a:off x="-68708" y="-3056"/>
            <a:ext cx="3852680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4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Cé</a:t>
            </a:r>
            <a:r>
              <a:rPr lang="es-UY" altLang="en-US" sz="6600" dirty="0" smtClean="0">
                <a:solidFill>
                  <a:srgbClr val="003300"/>
                </a:solidFill>
              </a:rPr>
              <a:t> a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scríobh</a:t>
            </a:r>
            <a:r>
              <a:rPr lang="es-UY" altLang="en-US" sz="6600" dirty="0" smtClean="0">
                <a:solidFill>
                  <a:srgbClr val="003300"/>
                </a:solidFill>
              </a:rPr>
              <a:t> an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leabhar</a:t>
            </a:r>
            <a:r>
              <a:rPr lang="es-UY" altLang="en-US" sz="6600" dirty="0" smtClean="0">
                <a:solidFill>
                  <a:srgbClr val="003300"/>
                </a:solidFill>
              </a:rPr>
              <a:t> “The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Boy</a:t>
            </a:r>
            <a:r>
              <a:rPr lang="es-UY" altLang="en-US" sz="6600" dirty="0" smtClean="0">
                <a:solidFill>
                  <a:srgbClr val="003300"/>
                </a:solidFill>
              </a:rPr>
              <a:t> in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the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Striped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Pyjamas</a:t>
            </a:r>
            <a:r>
              <a:rPr lang="es-UY" altLang="en-US" sz="6600" dirty="0" smtClean="0">
                <a:solidFill>
                  <a:srgbClr val="003300"/>
                </a:solidFill>
              </a:rPr>
              <a:t>”?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6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3846">
            <a:off x="-122864" y="-19387"/>
            <a:ext cx="395021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5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7" y="798971"/>
            <a:ext cx="3718907" cy="5366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86" y="1916832"/>
            <a:ext cx="5252646" cy="26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6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545839"/>
            <a:ext cx="5512330" cy="47525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79912" y="1772816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dirty="0" err="1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Bualadh</a:t>
            </a:r>
            <a:endParaRPr lang="en-IE" sz="32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2950">
            <a:off x="-88359" y="237532"/>
            <a:ext cx="3961300" cy="200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0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842" y="1556792"/>
            <a:ext cx="4046451" cy="26106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" y="332656"/>
            <a:ext cx="2918714" cy="62373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828495"/>
            <a:ext cx="370637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3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9427">
            <a:off x="-59199" y="31370"/>
            <a:ext cx="3779528" cy="2438405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115616" y="2996952"/>
            <a:ext cx="7128792" cy="2078296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Cén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dath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atá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ar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thacsaí</a:t>
            </a:r>
            <a:r>
              <a:rPr lang="es-UY" altLang="en-US" sz="6600" dirty="0" smtClean="0">
                <a:solidFill>
                  <a:srgbClr val="003300"/>
                </a:solidFill>
              </a:rPr>
              <a:t> i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Londain</a:t>
            </a:r>
            <a:r>
              <a:rPr lang="es-UY" altLang="en-US" sz="6600" dirty="0" smtClean="0">
                <a:solidFill>
                  <a:srgbClr val="003300"/>
                </a:solidFill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smtClean="0">
                <a:solidFill>
                  <a:srgbClr val="003300"/>
                </a:solidFill>
              </a:rPr>
              <a:t>Ceist 1</a:t>
            </a: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99792" y="5229200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Dubh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57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9427">
            <a:off x="-59199" y="31370"/>
            <a:ext cx="3779528" cy="2438405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359532" y="3061215"/>
            <a:ext cx="3852428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Ainmnigh</a:t>
            </a:r>
            <a:r>
              <a:rPr lang="es-UY" altLang="en-US" sz="6600" dirty="0" smtClean="0">
                <a:solidFill>
                  <a:srgbClr val="003300"/>
                </a:solidFill>
              </a:rPr>
              <a:t> an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banna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ceoil</a:t>
            </a:r>
            <a:r>
              <a:rPr lang="es-UY" altLang="en-US" sz="6600" dirty="0" smtClean="0">
                <a:solidFill>
                  <a:srgbClr val="003300"/>
                </a:solidFill>
              </a:rPr>
              <a:t> seo: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2</a:t>
            </a: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1026" name="Picture 2" descr="Little Mix On Racism In The Music Industry And Body Image After Lockdown |  Graz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074535"/>
            <a:ext cx="3456384" cy="194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08004" y="5241334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Little Mix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11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9427">
            <a:off x="-59199" y="31370"/>
            <a:ext cx="3779528" cy="2438405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827584" y="3150904"/>
            <a:ext cx="7776864" cy="200628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5400" dirty="0" err="1" smtClean="0">
                <a:solidFill>
                  <a:srgbClr val="003300"/>
                </a:solidFill>
              </a:rPr>
              <a:t>Cén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sórt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ainmhí</a:t>
            </a:r>
            <a:r>
              <a:rPr lang="es-UY" altLang="en-US" sz="5400" dirty="0" smtClean="0">
                <a:solidFill>
                  <a:srgbClr val="003300"/>
                </a:solidFill>
              </a:rPr>
              <a:t> é “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Fozzie</a:t>
            </a:r>
            <a:r>
              <a:rPr lang="es-UY" altLang="en-US" sz="5400" dirty="0" smtClean="0">
                <a:solidFill>
                  <a:srgbClr val="003300"/>
                </a:solidFill>
              </a:rPr>
              <a:t>” i “The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Muppets</a:t>
            </a:r>
            <a:r>
              <a:rPr lang="es-UY" altLang="en-US" sz="5400" dirty="0" smtClean="0">
                <a:solidFill>
                  <a:srgbClr val="003300"/>
                </a:solidFill>
              </a:rPr>
              <a:t>”?</a:t>
            </a:r>
            <a:endParaRPr lang="es-UY" altLang="en-US" sz="54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3</a:t>
            </a: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99792" y="5229200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Béar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29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9427">
            <a:off x="-59199" y="31370"/>
            <a:ext cx="3779528" cy="2438405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482636" y="3789040"/>
            <a:ext cx="3564396" cy="122413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Cad</a:t>
            </a:r>
            <a:r>
              <a:rPr lang="es-UY" altLang="en-US" sz="6600" dirty="0" smtClean="0">
                <a:solidFill>
                  <a:srgbClr val="003300"/>
                </a:solidFill>
              </a:rPr>
              <a:t> í seo: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4</a:t>
            </a: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916" y="2924944"/>
            <a:ext cx="2871222" cy="32674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6693" y="5229200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Seamróg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72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9427">
            <a:off x="-59199" y="31370"/>
            <a:ext cx="3779528" cy="2438405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755576" y="2996952"/>
            <a:ext cx="7848872" cy="2510344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5400" dirty="0" err="1" smtClean="0">
                <a:solidFill>
                  <a:srgbClr val="003300"/>
                </a:solidFill>
              </a:rPr>
              <a:t>Cé</a:t>
            </a:r>
            <a:r>
              <a:rPr lang="es-UY" altLang="en-US" sz="5400" dirty="0" smtClean="0">
                <a:solidFill>
                  <a:srgbClr val="003300"/>
                </a:solidFill>
              </a:rPr>
              <a:t> acu seo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atá</a:t>
            </a:r>
            <a:r>
              <a:rPr lang="es-UY" altLang="en-US" sz="5400" dirty="0" smtClean="0">
                <a:solidFill>
                  <a:srgbClr val="003300"/>
                </a:solidFill>
              </a:rPr>
              <a:t> as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ionad</a:t>
            </a:r>
            <a:r>
              <a:rPr lang="es-UY" altLang="en-US" sz="5400" dirty="0" smtClean="0">
                <a:solidFill>
                  <a:srgbClr val="003300"/>
                </a:solidFill>
              </a:rPr>
              <a:t>: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stocaí</a:t>
            </a:r>
            <a:r>
              <a:rPr lang="es-UY" altLang="en-US" sz="5400" dirty="0" smtClean="0">
                <a:solidFill>
                  <a:srgbClr val="003300"/>
                </a:solidFill>
              </a:rPr>
              <a:t>,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seaicéad</a:t>
            </a:r>
            <a:r>
              <a:rPr lang="es-UY" altLang="en-US" sz="5400" dirty="0" smtClean="0">
                <a:solidFill>
                  <a:srgbClr val="003300"/>
                </a:solidFill>
              </a:rPr>
              <a:t>,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seampú</a:t>
            </a:r>
            <a:r>
              <a:rPr lang="es-UY" altLang="en-US" sz="5400" dirty="0" smtClean="0">
                <a:solidFill>
                  <a:srgbClr val="003300"/>
                </a:solidFill>
              </a:rPr>
              <a:t>,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sciorta</a:t>
            </a:r>
            <a:r>
              <a:rPr lang="es-UY" altLang="en-US" sz="5400" dirty="0" smtClean="0">
                <a:solidFill>
                  <a:srgbClr val="003300"/>
                </a:solidFill>
              </a:rPr>
              <a:t>.</a:t>
            </a:r>
            <a:endParaRPr lang="es-UY" altLang="en-US" sz="54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5</a:t>
            </a: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83903" y="5301208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Seampú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48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9427">
            <a:off x="-59199" y="31370"/>
            <a:ext cx="3779528" cy="2438405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179026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5400" dirty="0" err="1" smtClean="0">
                <a:solidFill>
                  <a:srgbClr val="003300"/>
                </a:solidFill>
              </a:rPr>
              <a:t>Cé</a:t>
            </a:r>
            <a:r>
              <a:rPr lang="es-UY" altLang="en-US" sz="5400" dirty="0" smtClean="0">
                <a:solidFill>
                  <a:srgbClr val="003300"/>
                </a:solidFill>
              </a:rPr>
              <a:t> a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chanann</a:t>
            </a:r>
            <a:r>
              <a:rPr lang="es-UY" altLang="en-US" sz="5400" dirty="0" smtClean="0">
                <a:solidFill>
                  <a:srgbClr val="003300"/>
                </a:solidFill>
              </a:rPr>
              <a:t> an t-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amhrán</a:t>
            </a:r>
            <a:r>
              <a:rPr lang="es-UY" altLang="en-US" sz="5400" dirty="0" smtClean="0">
                <a:solidFill>
                  <a:srgbClr val="003300"/>
                </a:solidFill>
              </a:rPr>
              <a:t> “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Shake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It</a:t>
            </a:r>
            <a:r>
              <a:rPr lang="es-UY" altLang="en-US" sz="5400" dirty="0" smtClean="0">
                <a:solidFill>
                  <a:srgbClr val="003300"/>
                </a:solidFill>
              </a:rPr>
              <a:t> Off”?</a:t>
            </a:r>
            <a:endParaRPr lang="es-UY" altLang="en-US" sz="54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6</a:t>
            </a: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06081" y="5229200"/>
            <a:ext cx="4747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Taylor Swift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92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5472">
            <a:off x="-68708" y="-3056"/>
            <a:ext cx="3852680" cy="243840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03648" y="2708920"/>
            <a:ext cx="6480720" cy="33843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8800" b="1" dirty="0" err="1" smtClean="0">
                <a:ln w="19050">
                  <a:solidFill>
                    <a:sysClr val="windowText" lastClr="000000"/>
                  </a:solidFill>
                </a:ln>
                <a:solidFill>
                  <a:srgbClr val="008000"/>
                </a:solidFill>
              </a:rPr>
              <a:t>Bígí</a:t>
            </a:r>
            <a:r>
              <a:rPr lang="en-IE" sz="88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008000"/>
                </a:solidFill>
              </a:rPr>
              <a:t> </a:t>
            </a:r>
            <a:r>
              <a:rPr lang="en-IE" sz="8800" b="1" dirty="0" err="1" smtClean="0">
                <a:ln w="19050">
                  <a:solidFill>
                    <a:sysClr val="windowText" lastClr="000000"/>
                  </a:solidFill>
                </a:ln>
                <a:solidFill>
                  <a:srgbClr val="008000"/>
                </a:solidFill>
              </a:rPr>
              <a:t>réidh</a:t>
            </a:r>
            <a:r>
              <a:rPr lang="en-IE" sz="88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008000"/>
                </a:solidFill>
              </a:rPr>
              <a:t> </a:t>
            </a:r>
            <a:r>
              <a:rPr lang="en-IE" sz="8800" b="1" dirty="0" err="1" smtClean="0">
                <a:ln w="19050">
                  <a:solidFill>
                    <a:sysClr val="windowText" lastClr="000000"/>
                  </a:solidFill>
                </a:ln>
                <a:solidFill>
                  <a:srgbClr val="008000"/>
                </a:solidFill>
              </a:rPr>
              <a:t>anois</a:t>
            </a:r>
            <a:r>
              <a:rPr lang="en-IE" sz="88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008000"/>
                </a:solidFill>
              </a:rPr>
              <a:t> …..</a:t>
            </a:r>
            <a:endParaRPr lang="en-IE" sz="8800" b="1" dirty="0">
              <a:ln w="19050">
                <a:solidFill>
                  <a:sysClr val="windowText" lastClr="000000"/>
                </a:solidFill>
              </a:ln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93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7" y="798971"/>
            <a:ext cx="3718907" cy="5366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896893"/>
            <a:ext cx="5185757" cy="265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3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27" y="2276872"/>
            <a:ext cx="2389637" cy="3877064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3707904" y="1988840"/>
            <a:ext cx="5184576" cy="3168352"/>
          </a:xfrm>
          <a:prstGeom prst="wedgeRoundRectCallout">
            <a:avLst>
              <a:gd name="adj1" fmla="val -66815"/>
              <a:gd name="adj2" fmla="val 17491"/>
              <a:gd name="adj3" fmla="val 16667"/>
            </a:avLst>
          </a:prstGeom>
          <a:solidFill>
            <a:schemeClr val="bg1"/>
          </a:solidFill>
          <a:ln w="5715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800" b="1" dirty="0" smtClean="0">
                <a:solidFill>
                  <a:srgbClr val="336600"/>
                </a:solidFill>
              </a:rPr>
              <a:t>I forgot the Irish for “I Fell” but then it kind of just </a:t>
            </a:r>
            <a:r>
              <a:rPr lang="en-IE" sz="4800" b="1" dirty="0" err="1" smtClean="0">
                <a:solidFill>
                  <a:srgbClr val="336600"/>
                </a:solidFill>
              </a:rPr>
              <a:t>thit</a:t>
            </a:r>
            <a:r>
              <a:rPr lang="en-IE" sz="4800" b="1" dirty="0" smtClean="0">
                <a:solidFill>
                  <a:srgbClr val="336600"/>
                </a:solidFill>
              </a:rPr>
              <a:t> </a:t>
            </a:r>
            <a:r>
              <a:rPr lang="en-IE" sz="4800" b="1" dirty="0" err="1" smtClean="0">
                <a:solidFill>
                  <a:srgbClr val="336600"/>
                </a:solidFill>
              </a:rPr>
              <a:t>mé</a:t>
            </a:r>
            <a:r>
              <a:rPr lang="en-IE" sz="4800" b="1" dirty="0" smtClean="0">
                <a:solidFill>
                  <a:srgbClr val="336600"/>
                </a:solidFill>
              </a:rPr>
              <a:t>.</a:t>
            </a:r>
            <a:endParaRPr lang="en-IE" sz="4800" b="1" dirty="0">
              <a:solidFill>
                <a:srgbClr val="3366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84011">
            <a:off x="-159030" y="146520"/>
            <a:ext cx="3961621" cy="203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" y="332656"/>
            <a:ext cx="2918714" cy="62373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686865"/>
            <a:ext cx="5610940" cy="352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6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Cé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mhéad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cos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atá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ag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cearc</a:t>
            </a:r>
            <a:r>
              <a:rPr lang="es-UY" altLang="en-US" sz="6600" dirty="0" smtClean="0">
                <a:solidFill>
                  <a:srgbClr val="003300"/>
                </a:solidFill>
              </a:rPr>
              <a:t>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1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12777">
            <a:off x="-51433" y="237814"/>
            <a:ext cx="3877064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Cad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is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ainm</a:t>
            </a:r>
            <a:r>
              <a:rPr lang="es-UY" altLang="en-US" sz="6600" dirty="0" smtClean="0">
                <a:solidFill>
                  <a:srgbClr val="003300"/>
                </a:solidFill>
              </a:rPr>
              <a:t> don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mhoncaí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sa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chlár</a:t>
            </a:r>
            <a:r>
              <a:rPr lang="es-UY" altLang="en-US" sz="6600" dirty="0" smtClean="0">
                <a:solidFill>
                  <a:srgbClr val="003300"/>
                </a:solidFill>
              </a:rPr>
              <a:t> “Dora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the</a:t>
            </a:r>
            <a:r>
              <a:rPr lang="es-UY" altLang="en-US" sz="6600" dirty="0" smtClean="0">
                <a:solidFill>
                  <a:srgbClr val="003300"/>
                </a:solidFill>
              </a:rPr>
              <a:t> Explorer”?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2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12777">
            <a:off x="-51433" y="237814"/>
            <a:ext cx="3877064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1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899592" y="3466947"/>
            <a:ext cx="3456384" cy="229432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Cad</a:t>
            </a:r>
            <a:r>
              <a:rPr lang="es-UY" altLang="en-US" sz="6600" dirty="0" smtClean="0">
                <a:solidFill>
                  <a:srgbClr val="003300"/>
                </a:solidFill>
              </a:rPr>
              <a:t> é seo: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3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12777">
            <a:off x="-51433" y="237814"/>
            <a:ext cx="3877064" cy="2438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68" y="2852936"/>
            <a:ext cx="2982598" cy="352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2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Ard</a:t>
            </a:r>
            <a:r>
              <a:rPr lang="es-UY" altLang="en-US" sz="6600" dirty="0" smtClean="0">
                <a:solidFill>
                  <a:srgbClr val="003300"/>
                </a:solidFill>
              </a:rPr>
              <a:t> –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íseal</a:t>
            </a:r>
            <a:endParaRPr lang="es-UY" altLang="en-US" sz="6600" dirty="0" smtClean="0">
              <a:solidFill>
                <a:srgbClr val="0033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Beag</a:t>
            </a:r>
            <a:r>
              <a:rPr lang="es-UY" altLang="en-US" sz="6600" dirty="0" smtClean="0">
                <a:solidFill>
                  <a:srgbClr val="003300"/>
                </a:solidFill>
              </a:rPr>
              <a:t> –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mór</a:t>
            </a:r>
            <a:endParaRPr lang="es-UY" altLang="en-US" sz="6600" dirty="0" smtClean="0">
              <a:solidFill>
                <a:srgbClr val="0033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Ramhar</a:t>
            </a:r>
            <a:r>
              <a:rPr lang="es-UY" altLang="en-US" sz="6600" dirty="0" smtClean="0">
                <a:solidFill>
                  <a:srgbClr val="003300"/>
                </a:solidFill>
              </a:rPr>
              <a:t> - 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4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12777">
            <a:off x="-51433" y="237814"/>
            <a:ext cx="3877064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Cad</a:t>
            </a:r>
            <a:r>
              <a:rPr lang="es-UY" altLang="en-US" sz="6600" dirty="0" smtClean="0">
                <a:solidFill>
                  <a:srgbClr val="003300"/>
                </a:solidFill>
              </a:rPr>
              <a:t> a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chuireann</a:t>
            </a:r>
            <a:r>
              <a:rPr lang="es-UY" altLang="en-US" sz="6600" dirty="0" smtClean="0">
                <a:solidFill>
                  <a:srgbClr val="003300"/>
                </a:solidFill>
              </a:rPr>
              <a:t> tú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ar</a:t>
            </a:r>
            <a:r>
              <a:rPr lang="es-UY" altLang="en-US" sz="6600" dirty="0" smtClean="0">
                <a:solidFill>
                  <a:srgbClr val="003300"/>
                </a:solidFill>
              </a:rPr>
              <a:t> do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leaba</a:t>
            </a:r>
            <a:r>
              <a:rPr lang="es-UY" altLang="en-US" sz="6600" dirty="0" smtClean="0">
                <a:solidFill>
                  <a:srgbClr val="003300"/>
                </a:solidFill>
              </a:rPr>
              <a:t> –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braillín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nó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bratach</a:t>
            </a:r>
            <a:r>
              <a:rPr lang="es-UY" altLang="en-US" sz="6600" dirty="0" smtClean="0">
                <a:solidFill>
                  <a:srgbClr val="003300"/>
                </a:solidFill>
              </a:rPr>
              <a:t>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5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12777">
            <a:off x="-51433" y="237814"/>
            <a:ext cx="3877064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2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Ainmnigh</a:t>
            </a:r>
            <a:r>
              <a:rPr lang="es-UY" altLang="en-US" sz="6600" dirty="0" smtClean="0">
                <a:solidFill>
                  <a:srgbClr val="003300"/>
                </a:solidFill>
              </a:rPr>
              <a:t> an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fear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sneachta</a:t>
            </a:r>
            <a:r>
              <a:rPr lang="es-UY" altLang="en-US" sz="6600" dirty="0" smtClean="0">
                <a:solidFill>
                  <a:srgbClr val="003300"/>
                </a:solidFill>
              </a:rPr>
              <a:t> i “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Frozen</a:t>
            </a:r>
            <a:r>
              <a:rPr lang="es-UY" altLang="en-US" sz="6600" dirty="0" smtClean="0">
                <a:solidFill>
                  <a:srgbClr val="003300"/>
                </a:solidFill>
              </a:rPr>
              <a:t>”.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6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12777">
            <a:off x="-51433" y="237814"/>
            <a:ext cx="3877064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1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7" y="798971"/>
            <a:ext cx="3718907" cy="5366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844824"/>
            <a:ext cx="5265537" cy="265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47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5472">
            <a:off x="-68708" y="-3056"/>
            <a:ext cx="3852680" cy="243840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47664" y="2924944"/>
            <a:ext cx="6480720" cy="33843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88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008000"/>
                </a:solidFill>
              </a:rPr>
              <a:t>Go n-</a:t>
            </a:r>
            <a:r>
              <a:rPr lang="en-IE" sz="8800" b="1" dirty="0" err="1" smtClean="0">
                <a:ln w="19050">
                  <a:solidFill>
                    <a:sysClr val="windowText" lastClr="000000"/>
                  </a:solidFill>
                </a:ln>
                <a:solidFill>
                  <a:srgbClr val="008000"/>
                </a:solidFill>
              </a:rPr>
              <a:t>éirí</a:t>
            </a:r>
            <a:r>
              <a:rPr lang="en-IE" sz="88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008000"/>
                </a:solidFill>
              </a:rPr>
              <a:t> an t-</a:t>
            </a:r>
            <a:r>
              <a:rPr lang="en-IE" sz="8800" b="1" dirty="0" err="1" smtClean="0">
                <a:ln w="19050">
                  <a:solidFill>
                    <a:sysClr val="windowText" lastClr="000000"/>
                  </a:solidFill>
                </a:ln>
                <a:solidFill>
                  <a:srgbClr val="008000"/>
                </a:solidFill>
              </a:rPr>
              <a:t>ádh</a:t>
            </a:r>
            <a:r>
              <a:rPr lang="en-IE" sz="88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008000"/>
                </a:solidFill>
              </a:rPr>
              <a:t> </a:t>
            </a:r>
            <a:r>
              <a:rPr lang="en-IE" sz="8800" b="1" dirty="0" err="1" smtClean="0">
                <a:ln w="19050">
                  <a:solidFill>
                    <a:sysClr val="windowText" lastClr="000000"/>
                  </a:solidFill>
                </a:ln>
                <a:solidFill>
                  <a:srgbClr val="008000"/>
                </a:solidFill>
              </a:rPr>
              <a:t>libh</a:t>
            </a:r>
            <a:r>
              <a:rPr lang="en-IE" sz="88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008000"/>
                </a:solidFill>
              </a:rPr>
              <a:t>!</a:t>
            </a:r>
            <a:endParaRPr lang="en-IE" sz="8800" b="1" dirty="0">
              <a:ln w="19050">
                <a:solidFill>
                  <a:sysClr val="windowText" lastClr="000000"/>
                </a:solidFill>
              </a:ln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39552" y="2780928"/>
            <a:ext cx="5184576" cy="3168352"/>
          </a:xfrm>
          <a:prstGeom prst="wedgeRoundRectCallout">
            <a:avLst>
              <a:gd name="adj1" fmla="val 71971"/>
              <a:gd name="adj2" fmla="val -42978"/>
              <a:gd name="adj3" fmla="val 16667"/>
            </a:avLst>
          </a:prstGeom>
          <a:solidFill>
            <a:schemeClr val="bg1"/>
          </a:solidFill>
          <a:ln w="5715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800" b="1" dirty="0" smtClean="0">
                <a:solidFill>
                  <a:srgbClr val="336600"/>
                </a:solidFill>
              </a:rPr>
              <a:t>Someone just told me the Irish for “seven”.</a:t>
            </a:r>
          </a:p>
          <a:p>
            <a:pPr algn="ctr"/>
            <a:r>
              <a:rPr lang="en-IE" sz="4800" b="1" dirty="0" smtClean="0">
                <a:solidFill>
                  <a:srgbClr val="336600"/>
                </a:solidFill>
              </a:rPr>
              <a:t>SHOCKED!!</a:t>
            </a:r>
            <a:endParaRPr lang="en-IE" sz="4800" b="1" dirty="0">
              <a:solidFill>
                <a:srgbClr val="3366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04664"/>
            <a:ext cx="2221997" cy="5827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3178">
            <a:off x="-179967" y="249120"/>
            <a:ext cx="3926189" cy="198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4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824" y="404664"/>
            <a:ext cx="2991006" cy="60932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1372777"/>
            <a:ext cx="4716524" cy="2911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783330"/>
            <a:ext cx="370637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2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193428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5400" dirty="0" err="1" smtClean="0">
                <a:solidFill>
                  <a:srgbClr val="003300"/>
                </a:solidFill>
              </a:rPr>
              <a:t>Sa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scéal</a:t>
            </a:r>
            <a:r>
              <a:rPr lang="es-UY" altLang="en-US" sz="5400" dirty="0" smtClean="0">
                <a:solidFill>
                  <a:srgbClr val="003300"/>
                </a:solidFill>
              </a:rPr>
              <a:t>,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cén</a:t>
            </a:r>
            <a:r>
              <a:rPr lang="es-UY" altLang="en-US" sz="5400" dirty="0" smtClean="0">
                <a:solidFill>
                  <a:srgbClr val="003300"/>
                </a:solidFill>
              </a:rPr>
              <a:t> t-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ainm</a:t>
            </a:r>
            <a:r>
              <a:rPr lang="es-UY" altLang="en-US" sz="5400" dirty="0" smtClean="0">
                <a:solidFill>
                  <a:srgbClr val="003300"/>
                </a:solidFill>
              </a:rPr>
              <a:t> a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bhí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ar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dheartháir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Gretel</a:t>
            </a:r>
            <a:r>
              <a:rPr lang="es-UY" altLang="en-US" sz="5400" dirty="0" smtClean="0">
                <a:solidFill>
                  <a:srgbClr val="003300"/>
                </a:solidFill>
              </a:rPr>
              <a:t>?</a:t>
            </a:r>
            <a:endParaRPr lang="es-UY" altLang="en-US" sz="54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1</a:t>
            </a: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3846">
            <a:off x="-122864" y="-19387"/>
            <a:ext cx="3950216" cy="2438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99792" y="5229200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Hansel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2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23121" y="2924944"/>
            <a:ext cx="7128792" cy="265436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5400" dirty="0" err="1" smtClean="0">
                <a:solidFill>
                  <a:srgbClr val="003300"/>
                </a:solidFill>
              </a:rPr>
              <a:t>Cén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dath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gruaige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atá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ar</a:t>
            </a:r>
            <a:r>
              <a:rPr lang="es-UY" altLang="en-US" sz="5400" dirty="0" smtClean="0">
                <a:solidFill>
                  <a:srgbClr val="003300"/>
                </a:solidFill>
              </a:rPr>
              <a:t> an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amhránaí</a:t>
            </a:r>
            <a:r>
              <a:rPr lang="es-UY" altLang="en-US" sz="5400" dirty="0" smtClean="0">
                <a:solidFill>
                  <a:srgbClr val="003300"/>
                </a:solidFill>
              </a:rPr>
              <a:t> Ed Sheeran?</a:t>
            </a:r>
            <a:endParaRPr lang="es-UY" altLang="en-US" sz="54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2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3846">
            <a:off x="-122864" y="-19387"/>
            <a:ext cx="3950216" cy="2438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87216" y="5407055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Rua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16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539552" y="3150904"/>
            <a:ext cx="3384376" cy="215030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Céard</a:t>
            </a:r>
            <a:r>
              <a:rPr lang="es-UY" altLang="en-US" sz="6600" dirty="0" smtClean="0">
                <a:solidFill>
                  <a:srgbClr val="003300"/>
                </a:solidFill>
              </a:rPr>
              <a:t> é seo: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3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3846">
            <a:off x="-122864" y="-19387"/>
            <a:ext cx="3950216" cy="24384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852936"/>
            <a:ext cx="2535201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5301208"/>
            <a:ext cx="561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Fear </a:t>
            </a:r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Sneachta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91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1692188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5400" dirty="0" err="1" smtClean="0">
                <a:solidFill>
                  <a:srgbClr val="003300"/>
                </a:solidFill>
              </a:rPr>
              <a:t>Cad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iad</a:t>
            </a:r>
            <a:r>
              <a:rPr lang="es-UY" altLang="en-US" sz="5400" dirty="0" smtClean="0">
                <a:solidFill>
                  <a:srgbClr val="003300"/>
                </a:solidFill>
              </a:rPr>
              <a:t> na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dathanna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atá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ar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bhratach</a:t>
            </a:r>
            <a:r>
              <a:rPr lang="es-UY" altLang="en-US" sz="5400" dirty="0" smtClean="0">
                <a:solidFill>
                  <a:srgbClr val="003300"/>
                </a:solidFill>
              </a:rPr>
              <a:t> na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hIodáile</a:t>
            </a:r>
            <a:r>
              <a:rPr lang="es-UY" altLang="en-US" sz="5400" dirty="0" smtClean="0">
                <a:solidFill>
                  <a:srgbClr val="003300"/>
                </a:solidFill>
              </a:rPr>
              <a:t>?</a:t>
            </a:r>
            <a:endParaRPr lang="es-UY" altLang="en-US" sz="54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4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3846">
            <a:off x="-122864" y="-19387"/>
            <a:ext cx="3950216" cy="2438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7584" y="5229200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Glas</a:t>
            </a:r>
            <a:r>
              <a:rPr lang="en-IE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 / </a:t>
            </a:r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Bán</a:t>
            </a:r>
            <a:r>
              <a:rPr lang="en-IE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 / </a:t>
            </a:r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Dearg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87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186227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5400" dirty="0" smtClean="0">
                <a:solidFill>
                  <a:srgbClr val="003300"/>
                </a:solidFill>
              </a:rPr>
              <a:t>I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mbogha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báistí</a:t>
            </a:r>
            <a:r>
              <a:rPr lang="es-UY" altLang="en-US" sz="5400" dirty="0" smtClean="0">
                <a:solidFill>
                  <a:srgbClr val="003300"/>
                </a:solidFill>
              </a:rPr>
              <a:t>,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cén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dath</a:t>
            </a:r>
            <a:r>
              <a:rPr lang="es-UY" altLang="en-US" sz="5400" dirty="0" smtClean="0">
                <a:solidFill>
                  <a:srgbClr val="003300"/>
                </a:solidFill>
              </a:rPr>
              <a:t> a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thosaíonn</a:t>
            </a:r>
            <a:r>
              <a:rPr lang="es-UY" altLang="en-US" sz="5400" dirty="0" smtClean="0">
                <a:solidFill>
                  <a:srgbClr val="003300"/>
                </a:solidFill>
              </a:rPr>
              <a:t> le “O”?</a:t>
            </a:r>
            <a:endParaRPr lang="es-UY" altLang="en-US" sz="54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5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3846">
            <a:off x="-122864" y="-19387"/>
            <a:ext cx="3950216" cy="2438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99792" y="5229200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Oráiste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6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2924944"/>
            <a:ext cx="7128792" cy="2510344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5400" dirty="0" err="1" smtClean="0">
                <a:solidFill>
                  <a:srgbClr val="003300"/>
                </a:solidFill>
              </a:rPr>
              <a:t>Cé</a:t>
            </a:r>
            <a:r>
              <a:rPr lang="es-UY" altLang="en-US" sz="5400" dirty="0" smtClean="0">
                <a:solidFill>
                  <a:srgbClr val="003300"/>
                </a:solidFill>
              </a:rPr>
              <a:t> a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scríobh</a:t>
            </a:r>
            <a:r>
              <a:rPr lang="es-UY" altLang="en-US" sz="5400" dirty="0" smtClean="0">
                <a:solidFill>
                  <a:srgbClr val="003300"/>
                </a:solidFill>
              </a:rPr>
              <a:t> an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leabhar</a:t>
            </a:r>
            <a:r>
              <a:rPr lang="es-UY" altLang="en-US" sz="5400" dirty="0" smtClean="0">
                <a:solidFill>
                  <a:srgbClr val="003300"/>
                </a:solidFill>
              </a:rPr>
              <a:t> “The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Boy</a:t>
            </a:r>
            <a:r>
              <a:rPr lang="es-UY" altLang="en-US" sz="5400" dirty="0" smtClean="0">
                <a:solidFill>
                  <a:srgbClr val="003300"/>
                </a:solidFill>
              </a:rPr>
              <a:t> in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the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Striped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Pyjamas</a:t>
            </a:r>
            <a:r>
              <a:rPr lang="es-UY" altLang="en-US" sz="5400" dirty="0" smtClean="0">
                <a:solidFill>
                  <a:srgbClr val="003300"/>
                </a:solidFill>
              </a:rPr>
              <a:t>”?</a:t>
            </a:r>
            <a:endParaRPr lang="es-UY" altLang="en-US" sz="54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6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3846">
            <a:off x="-122864" y="-19387"/>
            <a:ext cx="3950216" cy="2438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48026" y="5229200"/>
            <a:ext cx="4663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John Boyne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54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7" y="798971"/>
            <a:ext cx="3718907" cy="5366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03" y="1772816"/>
            <a:ext cx="5413973" cy="27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04522">
            <a:off x="-150708" y="432107"/>
            <a:ext cx="3685781" cy="18805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37126" y="2348880"/>
            <a:ext cx="4545756" cy="3276600"/>
            <a:chOff x="2337126" y="2348880"/>
            <a:chExt cx="4545756" cy="3276600"/>
          </a:xfrm>
        </p:grpSpPr>
        <p:pic>
          <p:nvPicPr>
            <p:cNvPr id="1030" name="Picture 6" descr="Caman Hurley Size 35&quot; | SportsDirect.com Irelan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61" b="14360"/>
            <a:stretch/>
          </p:blipFill>
          <p:spPr bwMode="auto">
            <a:xfrm>
              <a:off x="2337126" y="2348880"/>
              <a:ext cx="4545756" cy="3276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625913" y="2492896"/>
              <a:ext cx="31163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4000" b="1" dirty="0" err="1" smtClean="0"/>
                <a:t>Awww</a:t>
              </a:r>
              <a:r>
                <a:rPr lang="en-IE" sz="4000" b="1" dirty="0" smtClean="0"/>
                <a:t> ……</a:t>
              </a:r>
              <a:endParaRPr lang="en-IE" sz="40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71800" y="4797152"/>
              <a:ext cx="22728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4000" b="1" dirty="0" err="1" smtClean="0"/>
                <a:t>Camán</a:t>
              </a:r>
              <a:r>
                <a:rPr lang="en-IE" sz="4000" b="1" dirty="0" smtClean="0"/>
                <a:t>!!</a:t>
              </a:r>
              <a:endParaRPr lang="en-IE" sz="4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6178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484784"/>
            <a:ext cx="5544616" cy="35771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" y="332656"/>
            <a:ext cx="2918714" cy="62373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8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824" y="404664"/>
            <a:ext cx="2991006" cy="60932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5563316" cy="345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5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Cén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sórt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bia</a:t>
            </a:r>
            <a:r>
              <a:rPr lang="es-UY" altLang="en-US" sz="6600" dirty="0" smtClean="0">
                <a:solidFill>
                  <a:srgbClr val="003300"/>
                </a:solidFill>
              </a:rPr>
              <a:t> é Mozzarella?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1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4182">
            <a:off x="-51085" y="58137"/>
            <a:ext cx="3925832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1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323528" y="3068960"/>
            <a:ext cx="4176464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Ainmnigh</a:t>
            </a:r>
            <a:r>
              <a:rPr lang="es-UY" altLang="en-US" sz="6600" dirty="0" smtClean="0">
                <a:solidFill>
                  <a:srgbClr val="003300"/>
                </a:solidFill>
              </a:rPr>
              <a:t> an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scannán</a:t>
            </a:r>
            <a:r>
              <a:rPr lang="es-UY" altLang="en-US" sz="6600" dirty="0" smtClean="0">
                <a:solidFill>
                  <a:srgbClr val="003300"/>
                </a:solidFill>
              </a:rPr>
              <a:t> seo: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2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4182">
            <a:off x="-51085" y="58137"/>
            <a:ext cx="3925832" cy="24384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461" y="2885492"/>
            <a:ext cx="3100762" cy="353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1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668539" y="3284984"/>
            <a:ext cx="3312368" cy="258235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Cé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hí</a:t>
            </a:r>
            <a:r>
              <a:rPr lang="es-UY" altLang="en-US" sz="6600" dirty="0" smtClean="0">
                <a:solidFill>
                  <a:srgbClr val="003300"/>
                </a:solidFill>
              </a:rPr>
              <a:t> seo: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3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4182">
            <a:off x="-51085" y="58137"/>
            <a:ext cx="3925832" cy="24384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813295"/>
            <a:ext cx="3156281" cy="308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3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827584" y="3068960"/>
            <a:ext cx="3672408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Cé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mhéad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spota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atá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ar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dísle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go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hiomlán</a:t>
            </a:r>
            <a:r>
              <a:rPr lang="es-UY" altLang="en-US" sz="6600" dirty="0" smtClean="0">
                <a:solidFill>
                  <a:srgbClr val="003300"/>
                </a:solidFill>
              </a:rPr>
              <a:t>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4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4182">
            <a:off x="-51085" y="58137"/>
            <a:ext cx="3925832" cy="24384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212976"/>
            <a:ext cx="2714996" cy="271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5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Bhí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imreoir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gailf</a:t>
            </a:r>
            <a:r>
              <a:rPr lang="es-UY" altLang="en-US" sz="6600" dirty="0" smtClean="0">
                <a:solidFill>
                  <a:srgbClr val="003300"/>
                </a:solidFill>
              </a:rPr>
              <a:t> i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dtimpiste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bhóthair</a:t>
            </a:r>
            <a:r>
              <a:rPr lang="es-UY" altLang="en-US" sz="6600" dirty="0" smtClean="0">
                <a:solidFill>
                  <a:srgbClr val="003300"/>
                </a:solidFill>
              </a:rPr>
              <a:t> le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déanaí</a:t>
            </a:r>
            <a:r>
              <a:rPr lang="es-UY" altLang="en-US" sz="6600" dirty="0" smtClean="0">
                <a:solidFill>
                  <a:srgbClr val="003300"/>
                </a:solidFill>
              </a:rPr>
              <a:t>.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Cé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hé</a:t>
            </a:r>
            <a:r>
              <a:rPr lang="es-UY" altLang="en-US" sz="6600" dirty="0" smtClean="0">
                <a:solidFill>
                  <a:srgbClr val="003300"/>
                </a:solidFill>
              </a:rPr>
              <a:t>? 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5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4182">
            <a:off x="-51085" y="58137"/>
            <a:ext cx="3925832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4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smtClean="0">
                <a:solidFill>
                  <a:srgbClr val="003300"/>
                </a:solidFill>
              </a:rPr>
              <a:t>Niall, Liam, Harry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agus</a:t>
            </a:r>
            <a:r>
              <a:rPr lang="es-UY" altLang="en-US" sz="6600" dirty="0" smtClean="0">
                <a:solidFill>
                  <a:srgbClr val="003300"/>
                </a:solidFill>
              </a:rPr>
              <a:t> Louis.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Ainmnigh</a:t>
            </a:r>
            <a:r>
              <a:rPr lang="es-UY" altLang="en-US" sz="6600" dirty="0" smtClean="0">
                <a:solidFill>
                  <a:srgbClr val="003300"/>
                </a:solidFill>
              </a:rPr>
              <a:t> an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banna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ceoil</a:t>
            </a:r>
            <a:r>
              <a:rPr lang="es-UY" altLang="en-US" sz="6600" dirty="0" smtClean="0">
                <a:solidFill>
                  <a:srgbClr val="003300"/>
                </a:solidFill>
              </a:rPr>
              <a:t>.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6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4182">
            <a:off x="-51085" y="58137"/>
            <a:ext cx="3925832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7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7" y="798971"/>
            <a:ext cx="3718907" cy="5366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772816"/>
            <a:ext cx="5380799" cy="273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0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1488">
            <a:off x="1801" y="346187"/>
            <a:ext cx="3701647" cy="187900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67544" y="1472341"/>
            <a:ext cx="8316924" cy="5152623"/>
            <a:chOff x="467544" y="1472341"/>
            <a:chExt cx="8316924" cy="515262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1472341"/>
              <a:ext cx="3978386" cy="5152623"/>
            </a:xfrm>
            <a:prstGeom prst="rect">
              <a:avLst/>
            </a:prstGeom>
          </p:spPr>
        </p:pic>
        <p:sp>
          <p:nvSpPr>
            <p:cNvPr id="9" name="Rounded Rectangular Callout 8"/>
            <p:cNvSpPr/>
            <p:nvPr/>
          </p:nvSpPr>
          <p:spPr>
            <a:xfrm>
              <a:off x="4968044" y="1700808"/>
              <a:ext cx="3816424" cy="2448272"/>
            </a:xfrm>
            <a:prstGeom prst="wedgeRoundRectCallout">
              <a:avLst>
                <a:gd name="adj1" fmla="val -86151"/>
                <a:gd name="adj2" fmla="val 33941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33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sz="6600" b="1" dirty="0" smtClean="0">
                  <a:solidFill>
                    <a:srgbClr val="336600"/>
                  </a:solidFill>
                </a:rPr>
                <a:t>So, aon quack?!!</a:t>
              </a:r>
              <a:endParaRPr lang="en-IE" sz="6600" b="1" dirty="0">
                <a:solidFill>
                  <a:srgbClr val="336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006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" y="332656"/>
            <a:ext cx="2918714" cy="62373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612" y="1379174"/>
            <a:ext cx="4465217" cy="28083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68" y="2783330"/>
            <a:ext cx="370637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4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9427">
            <a:off x="-59199" y="31370"/>
            <a:ext cx="3779528" cy="2438405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Cén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dath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atá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ar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thacsaí</a:t>
            </a:r>
            <a:r>
              <a:rPr lang="es-UY" altLang="en-US" sz="6600" dirty="0" smtClean="0">
                <a:solidFill>
                  <a:srgbClr val="003300"/>
                </a:solidFill>
              </a:rPr>
              <a:t> i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Londain</a:t>
            </a:r>
            <a:r>
              <a:rPr lang="es-UY" altLang="en-US" sz="6600" dirty="0" smtClean="0">
                <a:solidFill>
                  <a:srgbClr val="003300"/>
                </a:solidFill>
              </a:rPr>
              <a:t>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smtClean="0">
                <a:solidFill>
                  <a:srgbClr val="003300"/>
                </a:solidFill>
              </a:rPr>
              <a:t>Ceist 1</a:t>
            </a: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4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2078296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Cé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mhéad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cos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atá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ag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cearc</a:t>
            </a:r>
            <a:r>
              <a:rPr lang="es-UY" altLang="en-US" sz="6600" dirty="0" smtClean="0">
                <a:solidFill>
                  <a:srgbClr val="003300"/>
                </a:solidFill>
              </a:rPr>
              <a:t>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1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12777">
            <a:off x="-51433" y="237814"/>
            <a:ext cx="3877064" cy="2438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87216" y="5407055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06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179026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4800" dirty="0" err="1" smtClean="0">
                <a:solidFill>
                  <a:srgbClr val="003300"/>
                </a:solidFill>
              </a:rPr>
              <a:t>Cad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is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ainm</a:t>
            </a:r>
            <a:r>
              <a:rPr lang="es-UY" altLang="en-US" sz="4800" dirty="0" smtClean="0">
                <a:solidFill>
                  <a:srgbClr val="003300"/>
                </a:solidFill>
              </a:rPr>
              <a:t> don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mhoncaí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sa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chlár</a:t>
            </a:r>
            <a:r>
              <a:rPr lang="es-UY" altLang="en-US" sz="4800" dirty="0" smtClean="0">
                <a:solidFill>
                  <a:srgbClr val="003300"/>
                </a:solidFill>
              </a:rPr>
              <a:t> “Dora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the</a:t>
            </a:r>
            <a:r>
              <a:rPr lang="es-UY" altLang="en-US" sz="4800" dirty="0" smtClean="0">
                <a:solidFill>
                  <a:srgbClr val="003300"/>
                </a:solidFill>
              </a:rPr>
              <a:t> Explorer”?</a:t>
            </a:r>
            <a:endParaRPr lang="es-UY" altLang="en-US" sz="48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2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12777">
            <a:off x="-51433" y="237814"/>
            <a:ext cx="3877064" cy="2438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87216" y="5229200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Boots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62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938315" y="3212976"/>
            <a:ext cx="3456384" cy="2050285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Cad</a:t>
            </a:r>
            <a:r>
              <a:rPr lang="es-UY" altLang="en-US" sz="6600" dirty="0" smtClean="0">
                <a:solidFill>
                  <a:srgbClr val="003300"/>
                </a:solidFill>
              </a:rPr>
              <a:t> é seo: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3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12777">
            <a:off x="-51433" y="237814"/>
            <a:ext cx="3877064" cy="2438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68" y="2852936"/>
            <a:ext cx="2982598" cy="35223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9004" y="5271002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Coinín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72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611560" y="3150904"/>
            <a:ext cx="424847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Ard</a:t>
            </a:r>
            <a:r>
              <a:rPr lang="es-UY" altLang="en-US" sz="6600" dirty="0" smtClean="0">
                <a:solidFill>
                  <a:srgbClr val="003300"/>
                </a:solidFill>
              </a:rPr>
              <a:t> –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íseal</a:t>
            </a:r>
            <a:endParaRPr lang="es-UY" altLang="en-US" sz="6600" dirty="0" smtClean="0">
              <a:solidFill>
                <a:srgbClr val="0033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Beag</a:t>
            </a:r>
            <a:r>
              <a:rPr lang="es-UY" altLang="en-US" sz="6600" dirty="0" smtClean="0">
                <a:solidFill>
                  <a:srgbClr val="003300"/>
                </a:solidFill>
              </a:rPr>
              <a:t> –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mór</a:t>
            </a:r>
            <a:endParaRPr lang="es-UY" altLang="en-US" sz="6600" dirty="0" smtClean="0">
              <a:solidFill>
                <a:srgbClr val="0033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Ramhar</a:t>
            </a:r>
            <a:r>
              <a:rPr lang="es-UY" altLang="en-US" sz="6600" dirty="0" smtClean="0">
                <a:solidFill>
                  <a:srgbClr val="003300"/>
                </a:solidFill>
              </a:rPr>
              <a:t> - 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4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12777">
            <a:off x="-51433" y="237814"/>
            <a:ext cx="3877064" cy="2438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4068" y="4365104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Tanaí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55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229432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5400" dirty="0" err="1" smtClean="0">
                <a:solidFill>
                  <a:srgbClr val="003300"/>
                </a:solidFill>
              </a:rPr>
              <a:t>Cad</a:t>
            </a:r>
            <a:r>
              <a:rPr lang="es-UY" altLang="en-US" sz="5400" dirty="0" smtClean="0">
                <a:solidFill>
                  <a:srgbClr val="003300"/>
                </a:solidFill>
              </a:rPr>
              <a:t> a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chuireann</a:t>
            </a:r>
            <a:r>
              <a:rPr lang="es-UY" altLang="en-US" sz="5400" dirty="0" smtClean="0">
                <a:solidFill>
                  <a:srgbClr val="003300"/>
                </a:solidFill>
              </a:rPr>
              <a:t> tú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ar</a:t>
            </a:r>
            <a:r>
              <a:rPr lang="es-UY" altLang="en-US" sz="5400" dirty="0" smtClean="0">
                <a:solidFill>
                  <a:srgbClr val="003300"/>
                </a:solidFill>
              </a:rPr>
              <a:t> do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leaba</a:t>
            </a:r>
            <a:r>
              <a:rPr lang="es-UY" altLang="en-US" sz="5400" dirty="0" smtClean="0">
                <a:solidFill>
                  <a:srgbClr val="003300"/>
                </a:solidFill>
              </a:rPr>
              <a:t> –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braillín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nó</a:t>
            </a:r>
            <a:r>
              <a:rPr lang="es-UY" altLang="en-US" sz="5400" dirty="0" smtClean="0">
                <a:solidFill>
                  <a:srgbClr val="003300"/>
                </a:solidFill>
              </a:rPr>
              <a:t>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bratach</a:t>
            </a:r>
            <a:r>
              <a:rPr lang="es-UY" altLang="en-US" sz="5400" dirty="0" smtClean="0">
                <a:solidFill>
                  <a:srgbClr val="003300"/>
                </a:solidFill>
              </a:rPr>
              <a:t>?</a:t>
            </a:r>
            <a:endParaRPr lang="es-UY" altLang="en-US" sz="54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5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12777">
            <a:off x="-51433" y="237814"/>
            <a:ext cx="3877064" cy="2438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88737" y="5301208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Braillín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25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2006288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Ainmnigh</a:t>
            </a:r>
            <a:r>
              <a:rPr lang="es-UY" altLang="en-US" sz="6600" dirty="0" smtClean="0">
                <a:solidFill>
                  <a:srgbClr val="003300"/>
                </a:solidFill>
              </a:rPr>
              <a:t> an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fear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sneachta</a:t>
            </a:r>
            <a:r>
              <a:rPr lang="es-UY" altLang="en-US" sz="6600" dirty="0" smtClean="0">
                <a:solidFill>
                  <a:srgbClr val="003300"/>
                </a:solidFill>
              </a:rPr>
              <a:t> i “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Frozen</a:t>
            </a:r>
            <a:r>
              <a:rPr lang="es-UY" altLang="en-US" sz="6600" dirty="0" smtClean="0">
                <a:solidFill>
                  <a:srgbClr val="003300"/>
                </a:solidFill>
              </a:rPr>
              <a:t>”.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6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12777">
            <a:off x="-51433" y="237814"/>
            <a:ext cx="3877064" cy="2438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99623" y="5157192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Olaf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72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7" y="798971"/>
            <a:ext cx="3718907" cy="53663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881675"/>
            <a:ext cx="5380799" cy="273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4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39057">
            <a:off x="-26316" y="510613"/>
            <a:ext cx="3907782" cy="198364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345532" y="2708920"/>
            <a:ext cx="7258916" cy="3269358"/>
            <a:chOff x="1345532" y="2708920"/>
            <a:chExt cx="7258916" cy="3269358"/>
          </a:xfrm>
        </p:grpSpPr>
        <p:grpSp>
          <p:nvGrpSpPr>
            <p:cNvPr id="16" name="Group 15"/>
            <p:cNvGrpSpPr/>
            <p:nvPr/>
          </p:nvGrpSpPr>
          <p:grpSpPr>
            <a:xfrm>
              <a:off x="1345532" y="2708920"/>
              <a:ext cx="2559934" cy="3269358"/>
              <a:chOff x="1345532" y="2708920"/>
              <a:chExt cx="2559934" cy="3269358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5532" y="2708920"/>
                <a:ext cx="2559934" cy="3269358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1783653" y="3663855"/>
                <a:ext cx="1708227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E" sz="4400" b="1" dirty="0" err="1" smtClean="0">
                    <a:ln>
                      <a:solidFill>
                        <a:schemeClr val="bg1"/>
                      </a:solidFill>
                    </a:ln>
                  </a:rPr>
                  <a:t>Obair</a:t>
                </a:r>
                <a:endParaRPr lang="en-IE" sz="4400" b="1" dirty="0" smtClean="0">
                  <a:ln>
                    <a:solidFill>
                      <a:schemeClr val="bg1"/>
                    </a:solidFill>
                  </a:ln>
                </a:endParaRPr>
              </a:p>
              <a:p>
                <a:pPr algn="ctr"/>
                <a:r>
                  <a:rPr lang="en-IE" sz="4400" b="1" dirty="0" err="1" smtClean="0">
                    <a:ln>
                      <a:solidFill>
                        <a:schemeClr val="bg1"/>
                      </a:solidFill>
                    </a:ln>
                  </a:rPr>
                  <a:t>Bhaile</a:t>
                </a:r>
                <a:endParaRPr lang="en-IE" sz="4400" b="1" dirty="0">
                  <a:ln>
                    <a:solidFill>
                      <a:schemeClr val="bg1"/>
                    </a:solidFill>
                  </a:ln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4499991" y="2852936"/>
              <a:ext cx="539359" cy="5393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499991" y="3605426"/>
              <a:ext cx="539359" cy="5393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499991" y="4357916"/>
              <a:ext cx="539359" cy="5393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499991" y="5110405"/>
              <a:ext cx="539359" cy="5393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sz="5400" b="1" dirty="0">
                  <a:solidFill>
                    <a:srgbClr val="FF0000"/>
                  </a:solidFill>
                  <a:sym typeface="Wingdings"/>
                </a:rPr>
                <a:t></a:t>
              </a:r>
              <a:endParaRPr lang="en-IE" sz="5400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364088" y="2799449"/>
              <a:ext cx="1224136" cy="5847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3200" b="1" dirty="0" smtClean="0"/>
                <a:t>Sea</a:t>
              </a:r>
              <a:endParaRPr lang="en-IE" sz="32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64088" y="3605426"/>
              <a:ext cx="1440160" cy="5847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3200" b="1" dirty="0" smtClean="0"/>
                <a:t>Ní </a:t>
              </a:r>
              <a:r>
                <a:rPr lang="en-IE" sz="3200" b="1" dirty="0" err="1" smtClean="0"/>
                <a:t>hea</a:t>
              </a:r>
              <a:endParaRPr lang="en-IE" sz="32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64088" y="4396783"/>
              <a:ext cx="1728192" cy="5847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3200" b="1" dirty="0" err="1" smtClean="0"/>
                <a:t>B’fhéidir</a:t>
              </a:r>
              <a:endParaRPr lang="en-IE" sz="32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64088" y="5110405"/>
              <a:ext cx="3240360" cy="5847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3200" b="1" dirty="0" smtClean="0"/>
                <a:t>Nah, </a:t>
              </a:r>
              <a:r>
                <a:rPr lang="en-IE" sz="3200" b="1" dirty="0" err="1" smtClean="0"/>
                <a:t>ye’r</a:t>
              </a:r>
              <a:r>
                <a:rPr lang="en-IE" sz="3200" b="1" dirty="0" smtClean="0"/>
                <a:t> grand!</a:t>
              </a:r>
              <a:endParaRPr lang="en-IE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5102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" y="332656"/>
            <a:ext cx="2918714" cy="62373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556792"/>
            <a:ext cx="5610940" cy="352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8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Sa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scéal</a:t>
            </a:r>
            <a:r>
              <a:rPr lang="es-UY" altLang="en-US" sz="6600" dirty="0" smtClean="0">
                <a:solidFill>
                  <a:srgbClr val="003300"/>
                </a:solidFill>
              </a:rPr>
              <a:t> “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Cinderella</a:t>
            </a:r>
            <a:r>
              <a:rPr lang="es-UY" altLang="en-US" sz="6600" dirty="0" smtClean="0">
                <a:solidFill>
                  <a:srgbClr val="003300"/>
                </a:solidFill>
              </a:rPr>
              <a:t>”,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cé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mhéad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deirfiúr</a:t>
            </a:r>
            <a:r>
              <a:rPr lang="es-UY" altLang="en-US" sz="6600" dirty="0" smtClean="0">
                <a:solidFill>
                  <a:srgbClr val="003300"/>
                </a:solidFill>
              </a:rPr>
              <a:t> a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bhí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aici</a:t>
            </a:r>
            <a:r>
              <a:rPr lang="es-UY" altLang="en-US" sz="6600" dirty="0" smtClean="0">
                <a:solidFill>
                  <a:srgbClr val="003300"/>
                </a:solidFill>
              </a:rPr>
              <a:t>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1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5946">
            <a:off x="-45558" y="58136"/>
            <a:ext cx="3877064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4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9427">
            <a:off x="-59199" y="31370"/>
            <a:ext cx="3779528" cy="2438405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359532" y="3061215"/>
            <a:ext cx="3852428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Ainmnigh</a:t>
            </a:r>
            <a:r>
              <a:rPr lang="es-UY" altLang="en-US" sz="6600" dirty="0" smtClean="0">
                <a:solidFill>
                  <a:srgbClr val="003300"/>
                </a:solidFill>
              </a:rPr>
              <a:t> an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banna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ceoil</a:t>
            </a:r>
            <a:r>
              <a:rPr lang="es-UY" altLang="en-US" sz="6600" dirty="0" smtClean="0">
                <a:solidFill>
                  <a:srgbClr val="003300"/>
                </a:solidFill>
              </a:rPr>
              <a:t> seo: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2</a:t>
            </a: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1026" name="Picture 2" descr="Little Mix On Racism In The Music Industry And Body Image After Lockdown |  Graz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56992"/>
            <a:ext cx="4536504" cy="255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01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Cén</a:t>
            </a:r>
            <a:r>
              <a:rPr lang="es-UY" altLang="en-US" sz="6600" dirty="0" smtClean="0">
                <a:solidFill>
                  <a:srgbClr val="003300"/>
                </a:solidFill>
              </a:rPr>
              <a:t> t-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ainm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atá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ar</a:t>
            </a:r>
            <a:r>
              <a:rPr lang="es-UY" altLang="en-US" sz="6600" dirty="0" smtClean="0">
                <a:solidFill>
                  <a:srgbClr val="003300"/>
                </a:solidFill>
              </a:rPr>
              <a:t> an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sioraf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sa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scannán</a:t>
            </a:r>
            <a:r>
              <a:rPr lang="es-UY" altLang="en-US" sz="6600" dirty="0" smtClean="0">
                <a:solidFill>
                  <a:srgbClr val="003300"/>
                </a:solidFill>
              </a:rPr>
              <a:t> “Madagascar”?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2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5946">
            <a:off x="-45558" y="58136"/>
            <a:ext cx="3877064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6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683568" y="3362327"/>
            <a:ext cx="2952328" cy="236632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Cad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iad</a:t>
            </a:r>
            <a:r>
              <a:rPr lang="es-UY" altLang="en-US" sz="6600" dirty="0" smtClean="0">
                <a:solidFill>
                  <a:srgbClr val="003300"/>
                </a:solidFill>
              </a:rPr>
              <a:t> seo: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3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5946">
            <a:off x="-45558" y="58136"/>
            <a:ext cx="3877064" cy="2438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132" y="3035871"/>
            <a:ext cx="2618111" cy="301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9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Cén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cathair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ina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bhfuil</a:t>
            </a:r>
            <a:r>
              <a:rPr lang="es-UY" altLang="en-US" sz="6600" dirty="0" smtClean="0">
                <a:solidFill>
                  <a:srgbClr val="003300"/>
                </a:solidFill>
              </a:rPr>
              <a:t> an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clog</a:t>
            </a:r>
            <a:r>
              <a:rPr lang="es-UY" altLang="en-US" sz="6600" dirty="0" smtClean="0">
                <a:solidFill>
                  <a:srgbClr val="003300"/>
                </a:solidFill>
              </a:rPr>
              <a:t> “Big Ben”?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4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5946">
            <a:off x="-45558" y="58136"/>
            <a:ext cx="3877064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1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Cé</a:t>
            </a:r>
            <a:r>
              <a:rPr lang="es-UY" altLang="en-US" sz="6600" dirty="0" smtClean="0">
                <a:solidFill>
                  <a:srgbClr val="003300"/>
                </a:solidFill>
              </a:rPr>
              <a:t> a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chanann</a:t>
            </a:r>
            <a:r>
              <a:rPr lang="es-UY" altLang="en-US" sz="6600" dirty="0" smtClean="0">
                <a:solidFill>
                  <a:srgbClr val="003300"/>
                </a:solidFill>
              </a:rPr>
              <a:t> an t-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amhrán</a:t>
            </a:r>
            <a:r>
              <a:rPr lang="es-UY" altLang="en-US" sz="6600" dirty="0" smtClean="0">
                <a:solidFill>
                  <a:srgbClr val="003300"/>
                </a:solidFill>
              </a:rPr>
              <a:t> “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Save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Your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Tears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For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Another</a:t>
            </a:r>
            <a:r>
              <a:rPr lang="es-UY" altLang="en-US" sz="6600" dirty="0" smtClean="0">
                <a:solidFill>
                  <a:srgbClr val="003300"/>
                </a:solidFill>
              </a:rPr>
              <a:t> Day”?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5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5946">
            <a:off x="-45558" y="58136"/>
            <a:ext cx="3877064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8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Críochnaigh</a:t>
            </a:r>
            <a:r>
              <a:rPr lang="es-UY" altLang="en-US" sz="6600" dirty="0" smtClean="0">
                <a:solidFill>
                  <a:srgbClr val="003300"/>
                </a:solidFill>
              </a:rPr>
              <a:t> an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Seanfhocal</a:t>
            </a:r>
            <a:r>
              <a:rPr lang="es-UY" altLang="en-US" sz="6600" dirty="0" smtClean="0">
                <a:solidFill>
                  <a:srgbClr val="003300"/>
                </a:solidFill>
              </a:rPr>
              <a:t>: “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Is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binn</a:t>
            </a:r>
            <a:r>
              <a:rPr lang="es-UY" altLang="en-US" sz="6600" dirty="0" smtClean="0">
                <a:solidFill>
                  <a:srgbClr val="003300"/>
                </a:solidFill>
              </a:rPr>
              <a:t> ____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ina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thost</a:t>
            </a:r>
            <a:r>
              <a:rPr lang="es-UY" altLang="en-US" sz="6600" dirty="0" smtClean="0">
                <a:solidFill>
                  <a:srgbClr val="003300"/>
                </a:solidFill>
              </a:rPr>
              <a:t>”.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6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5946">
            <a:off x="-45558" y="58136"/>
            <a:ext cx="3877064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3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7" y="798971"/>
            <a:ext cx="3718907" cy="5366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844824"/>
            <a:ext cx="5212350" cy="265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4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0198">
            <a:off x="-40743" y="369959"/>
            <a:ext cx="3613773" cy="184376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19672" y="1844824"/>
            <a:ext cx="7128792" cy="3700237"/>
            <a:chOff x="1619672" y="1844824"/>
            <a:chExt cx="7128792" cy="370023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20998" y="3396414"/>
              <a:ext cx="4931321" cy="2148647"/>
            </a:xfrm>
            <a:prstGeom prst="rect">
              <a:avLst/>
            </a:prstGeom>
          </p:spPr>
        </p:pic>
        <p:sp>
          <p:nvSpPr>
            <p:cNvPr id="26" name="Subtitle 2"/>
            <p:cNvSpPr txBox="1">
              <a:spLocks/>
            </p:cNvSpPr>
            <p:nvPr/>
          </p:nvSpPr>
          <p:spPr>
            <a:xfrm>
              <a:off x="1619672" y="1844824"/>
              <a:ext cx="7128792" cy="1574240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s-UY" altLang="en-US" sz="4400" b="1" dirty="0" err="1" smtClean="0">
                  <a:solidFill>
                    <a:srgbClr val="003300"/>
                  </a:solidFill>
                </a:rPr>
                <a:t>Cé</a:t>
              </a:r>
              <a:r>
                <a:rPr lang="es-UY" altLang="en-US" sz="4400" b="1" dirty="0" smtClean="0">
                  <a:solidFill>
                    <a:srgbClr val="003300"/>
                  </a:solidFill>
                </a:rPr>
                <a:t> </a:t>
              </a:r>
              <a:r>
                <a:rPr lang="es-UY" altLang="en-US" sz="4400" b="1" dirty="0" err="1" smtClean="0">
                  <a:solidFill>
                    <a:srgbClr val="003300"/>
                  </a:solidFill>
                </a:rPr>
                <a:t>mhéad</a:t>
              </a:r>
              <a:r>
                <a:rPr lang="es-UY" altLang="en-US" sz="4400" b="1" dirty="0" smtClean="0">
                  <a:solidFill>
                    <a:srgbClr val="003300"/>
                  </a:solidFill>
                </a:rPr>
                <a:t> </a:t>
              </a:r>
              <a:r>
                <a:rPr lang="es-UY" altLang="en-US" sz="4400" b="1" dirty="0" err="1" smtClean="0">
                  <a:solidFill>
                    <a:srgbClr val="003300"/>
                  </a:solidFill>
                </a:rPr>
                <a:t>duine</a:t>
              </a:r>
              <a:r>
                <a:rPr lang="es-UY" altLang="en-US" sz="4400" b="1" dirty="0" smtClean="0">
                  <a:solidFill>
                    <a:srgbClr val="003300"/>
                  </a:solidFill>
                </a:rPr>
                <a:t> a </a:t>
              </a:r>
              <a:r>
                <a:rPr lang="es-UY" altLang="en-US" sz="4400" b="1" dirty="0" err="1" smtClean="0">
                  <a:solidFill>
                    <a:srgbClr val="003300"/>
                  </a:solidFill>
                </a:rPr>
                <a:t>bhíonn</a:t>
              </a:r>
              <a:r>
                <a:rPr lang="es-UY" altLang="en-US" sz="4400" b="1" dirty="0" smtClean="0">
                  <a:solidFill>
                    <a:srgbClr val="003300"/>
                  </a:solidFill>
                </a:rPr>
                <a:t> i </a:t>
              </a:r>
              <a:r>
                <a:rPr lang="es-UY" altLang="en-US" sz="4400" b="1" dirty="0" err="1" smtClean="0">
                  <a:solidFill>
                    <a:srgbClr val="003300"/>
                  </a:solidFill>
                </a:rPr>
                <a:t>mbriogáid</a:t>
              </a:r>
              <a:r>
                <a:rPr lang="es-UY" altLang="en-US" sz="4400" b="1" dirty="0" smtClean="0">
                  <a:solidFill>
                    <a:srgbClr val="003300"/>
                  </a:solidFill>
                </a:rPr>
                <a:t> </a:t>
              </a:r>
              <a:r>
                <a:rPr lang="es-UY" altLang="en-US" sz="4400" b="1" dirty="0" err="1" smtClean="0">
                  <a:solidFill>
                    <a:srgbClr val="003300"/>
                  </a:solidFill>
                </a:rPr>
                <a:t>dóiteáin</a:t>
              </a:r>
              <a:r>
                <a:rPr lang="es-UY" altLang="en-US" sz="4400" b="1" dirty="0" smtClean="0">
                  <a:solidFill>
                    <a:srgbClr val="003300"/>
                  </a:solidFill>
                </a:rPr>
                <a:t>?</a:t>
              </a:r>
              <a:endParaRPr lang="es-UY" altLang="en-US" sz="4400" b="1" dirty="0">
                <a:solidFill>
                  <a:srgbClr val="003300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971600" y="5301208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Naonúr</a:t>
            </a:r>
            <a:r>
              <a:rPr lang="en-IE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Naonúr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90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824" y="404664"/>
            <a:ext cx="2991006" cy="60932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61322"/>
            <a:ext cx="4536504" cy="2817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783330"/>
            <a:ext cx="370637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5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2078296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Cén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sórt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bia</a:t>
            </a:r>
            <a:r>
              <a:rPr lang="es-UY" altLang="en-US" sz="6600" dirty="0" smtClean="0">
                <a:solidFill>
                  <a:srgbClr val="003300"/>
                </a:solidFill>
              </a:rPr>
              <a:t> é Mozzarella?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1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4182">
            <a:off x="-51085" y="58137"/>
            <a:ext cx="3925832" cy="2438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99623" y="5157192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Cáis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84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323528" y="3068960"/>
            <a:ext cx="4176464" cy="201622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5400" dirty="0" err="1" smtClean="0">
                <a:solidFill>
                  <a:srgbClr val="003300"/>
                </a:solidFill>
              </a:rPr>
              <a:t>Ainmnigh</a:t>
            </a:r>
            <a:r>
              <a:rPr lang="es-UY" altLang="en-US" sz="5400" dirty="0" smtClean="0">
                <a:solidFill>
                  <a:srgbClr val="003300"/>
                </a:solidFill>
              </a:rPr>
              <a:t> an </a:t>
            </a:r>
            <a:r>
              <a:rPr lang="es-UY" altLang="en-US" sz="5400" dirty="0" err="1" smtClean="0">
                <a:solidFill>
                  <a:srgbClr val="003300"/>
                </a:solidFill>
              </a:rPr>
              <a:t>scannán</a:t>
            </a:r>
            <a:r>
              <a:rPr lang="es-UY" altLang="en-US" sz="5400" dirty="0" smtClean="0">
                <a:solidFill>
                  <a:srgbClr val="003300"/>
                </a:solidFill>
              </a:rPr>
              <a:t> seo:</a:t>
            </a:r>
            <a:endParaRPr lang="es-UY" altLang="en-US" sz="54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2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4182">
            <a:off x="-51085" y="58137"/>
            <a:ext cx="3925832" cy="24384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461" y="2885492"/>
            <a:ext cx="3100762" cy="35335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5157192"/>
            <a:ext cx="53634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Instant Family</a:t>
            </a:r>
            <a:endParaRPr lang="en-IE" sz="66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96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9427">
            <a:off x="-59199" y="31370"/>
            <a:ext cx="3779528" cy="2438405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Cén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sórt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ainmhí</a:t>
            </a:r>
            <a:r>
              <a:rPr lang="es-UY" altLang="en-US" sz="6600" dirty="0" smtClean="0">
                <a:solidFill>
                  <a:srgbClr val="003300"/>
                </a:solidFill>
              </a:rPr>
              <a:t> é “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Fozzie</a:t>
            </a:r>
            <a:r>
              <a:rPr lang="es-UY" altLang="en-US" sz="6600" dirty="0" smtClean="0">
                <a:solidFill>
                  <a:srgbClr val="003300"/>
                </a:solidFill>
              </a:rPr>
              <a:t>” i “The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Muppets</a:t>
            </a:r>
            <a:r>
              <a:rPr lang="es-UY" altLang="en-US" sz="6600" dirty="0" smtClean="0">
                <a:solidFill>
                  <a:srgbClr val="003300"/>
                </a:solidFill>
              </a:rPr>
              <a:t>”?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3</a:t>
            </a: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6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668539" y="3501008"/>
            <a:ext cx="3312368" cy="1296144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Cé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hí</a:t>
            </a:r>
            <a:r>
              <a:rPr lang="es-UY" altLang="en-US" sz="6600" dirty="0" smtClean="0">
                <a:solidFill>
                  <a:srgbClr val="003300"/>
                </a:solidFill>
              </a:rPr>
              <a:t> seo: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3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4182">
            <a:off x="-51085" y="58137"/>
            <a:ext cx="3925832" cy="24384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115" y="2768458"/>
            <a:ext cx="3156281" cy="30851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504" y="5013176"/>
            <a:ext cx="48245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Norma Foley</a:t>
            </a:r>
            <a:endParaRPr lang="en-IE" sz="66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64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827584" y="3068960"/>
            <a:ext cx="3672408" cy="2016224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4400" dirty="0" err="1" smtClean="0">
                <a:solidFill>
                  <a:srgbClr val="003300"/>
                </a:solidFill>
              </a:rPr>
              <a:t>Cé</a:t>
            </a:r>
            <a:r>
              <a:rPr lang="es-UY" altLang="en-US" sz="4400" dirty="0" smtClean="0">
                <a:solidFill>
                  <a:srgbClr val="003300"/>
                </a:solidFill>
              </a:rPr>
              <a:t> </a:t>
            </a:r>
            <a:r>
              <a:rPr lang="es-UY" altLang="en-US" sz="4400" dirty="0" err="1" smtClean="0">
                <a:solidFill>
                  <a:srgbClr val="003300"/>
                </a:solidFill>
              </a:rPr>
              <a:t>mhéad</a:t>
            </a:r>
            <a:r>
              <a:rPr lang="es-UY" altLang="en-US" sz="4400" dirty="0" smtClean="0">
                <a:solidFill>
                  <a:srgbClr val="003300"/>
                </a:solidFill>
              </a:rPr>
              <a:t> </a:t>
            </a:r>
            <a:r>
              <a:rPr lang="es-UY" altLang="en-US" sz="4400" dirty="0" err="1" smtClean="0">
                <a:solidFill>
                  <a:srgbClr val="003300"/>
                </a:solidFill>
              </a:rPr>
              <a:t>spota</a:t>
            </a:r>
            <a:r>
              <a:rPr lang="es-UY" altLang="en-US" sz="4400" dirty="0" smtClean="0">
                <a:solidFill>
                  <a:srgbClr val="003300"/>
                </a:solidFill>
              </a:rPr>
              <a:t> </a:t>
            </a:r>
            <a:r>
              <a:rPr lang="es-UY" altLang="en-US" sz="4400" dirty="0" err="1" smtClean="0">
                <a:solidFill>
                  <a:srgbClr val="003300"/>
                </a:solidFill>
              </a:rPr>
              <a:t>atá</a:t>
            </a:r>
            <a:r>
              <a:rPr lang="es-UY" altLang="en-US" sz="4400" dirty="0" smtClean="0">
                <a:solidFill>
                  <a:srgbClr val="003300"/>
                </a:solidFill>
              </a:rPr>
              <a:t> </a:t>
            </a:r>
            <a:r>
              <a:rPr lang="es-UY" altLang="en-US" sz="4400" dirty="0" err="1" smtClean="0">
                <a:solidFill>
                  <a:srgbClr val="003300"/>
                </a:solidFill>
              </a:rPr>
              <a:t>ar</a:t>
            </a:r>
            <a:r>
              <a:rPr lang="es-UY" altLang="en-US" sz="4400" dirty="0" smtClean="0">
                <a:solidFill>
                  <a:srgbClr val="003300"/>
                </a:solidFill>
              </a:rPr>
              <a:t> </a:t>
            </a:r>
            <a:r>
              <a:rPr lang="es-UY" altLang="en-US" sz="4400" dirty="0" err="1" smtClean="0">
                <a:solidFill>
                  <a:srgbClr val="003300"/>
                </a:solidFill>
              </a:rPr>
              <a:t>dísle</a:t>
            </a:r>
            <a:r>
              <a:rPr lang="es-UY" altLang="en-US" sz="4400" dirty="0" smtClean="0">
                <a:solidFill>
                  <a:srgbClr val="003300"/>
                </a:solidFill>
              </a:rPr>
              <a:t> </a:t>
            </a:r>
            <a:r>
              <a:rPr lang="es-UY" altLang="en-US" sz="4400" dirty="0" err="1" smtClean="0">
                <a:solidFill>
                  <a:srgbClr val="003300"/>
                </a:solidFill>
              </a:rPr>
              <a:t>go</a:t>
            </a:r>
            <a:r>
              <a:rPr lang="es-UY" altLang="en-US" sz="4400" dirty="0" smtClean="0">
                <a:solidFill>
                  <a:srgbClr val="003300"/>
                </a:solidFill>
              </a:rPr>
              <a:t> </a:t>
            </a:r>
            <a:r>
              <a:rPr lang="es-UY" altLang="en-US" sz="4400" dirty="0" err="1" smtClean="0">
                <a:solidFill>
                  <a:srgbClr val="003300"/>
                </a:solidFill>
              </a:rPr>
              <a:t>hiomlán</a:t>
            </a:r>
            <a:r>
              <a:rPr lang="es-UY" altLang="en-US" sz="4400" dirty="0" smtClean="0">
                <a:solidFill>
                  <a:srgbClr val="003300"/>
                </a:solidFill>
              </a:rPr>
              <a:t>?</a:t>
            </a:r>
            <a:endParaRPr lang="es-UY" altLang="en-US" sz="44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4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4182">
            <a:off x="-51085" y="58137"/>
            <a:ext cx="3925832" cy="24384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212976"/>
            <a:ext cx="2714996" cy="27149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3588" y="5146570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21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2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169218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4800" dirty="0" err="1" smtClean="0">
                <a:solidFill>
                  <a:srgbClr val="003300"/>
                </a:solidFill>
              </a:rPr>
              <a:t>Bhí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imreoir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gailf</a:t>
            </a:r>
            <a:r>
              <a:rPr lang="es-UY" altLang="en-US" sz="4800" dirty="0" smtClean="0">
                <a:solidFill>
                  <a:srgbClr val="003300"/>
                </a:solidFill>
              </a:rPr>
              <a:t> i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dtimpiste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bhóthair</a:t>
            </a:r>
            <a:r>
              <a:rPr lang="es-UY" altLang="en-US" sz="4800" dirty="0" smtClean="0">
                <a:solidFill>
                  <a:srgbClr val="003300"/>
                </a:solidFill>
              </a:rPr>
              <a:t> le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déanaí</a:t>
            </a:r>
            <a:r>
              <a:rPr lang="es-UY" altLang="en-US" sz="4800" dirty="0" smtClean="0">
                <a:solidFill>
                  <a:srgbClr val="003300"/>
                </a:solidFill>
              </a:rPr>
              <a:t>.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Cé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hé</a:t>
            </a:r>
            <a:r>
              <a:rPr lang="es-UY" altLang="en-US" sz="4800" dirty="0" smtClean="0">
                <a:solidFill>
                  <a:srgbClr val="003300"/>
                </a:solidFill>
              </a:rPr>
              <a:t>? </a:t>
            </a:r>
            <a:endParaRPr lang="es-UY" altLang="en-US" sz="48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5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4182">
            <a:off x="-51085" y="58137"/>
            <a:ext cx="3925832" cy="2438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79712" y="5157192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Tiger Woods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15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2150304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4800" dirty="0" smtClean="0">
                <a:solidFill>
                  <a:srgbClr val="003300"/>
                </a:solidFill>
              </a:rPr>
              <a:t>Niall, Liam, Harry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agus</a:t>
            </a:r>
            <a:r>
              <a:rPr lang="es-UY" altLang="en-US" sz="4800" dirty="0" smtClean="0">
                <a:solidFill>
                  <a:srgbClr val="003300"/>
                </a:solidFill>
              </a:rPr>
              <a:t> Louis.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Ainmnigh</a:t>
            </a:r>
            <a:r>
              <a:rPr lang="es-UY" altLang="en-US" sz="4800" dirty="0" smtClean="0">
                <a:solidFill>
                  <a:srgbClr val="003300"/>
                </a:solidFill>
              </a:rPr>
              <a:t> an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banna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ceoil</a:t>
            </a:r>
            <a:r>
              <a:rPr lang="es-UY" altLang="en-US" sz="4800" dirty="0" smtClean="0">
                <a:solidFill>
                  <a:srgbClr val="003300"/>
                </a:solidFill>
              </a:rPr>
              <a:t>.</a:t>
            </a:r>
            <a:endParaRPr lang="es-UY" altLang="en-US" sz="48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6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4182">
            <a:off x="-51085" y="58137"/>
            <a:ext cx="3925832" cy="2438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19672" y="5157192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One Direction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7" y="798971"/>
            <a:ext cx="3718907" cy="5366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916832"/>
            <a:ext cx="5238943" cy="265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7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7649">
            <a:off x="-144062" y="444673"/>
            <a:ext cx="3769981" cy="191369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71600" y="5301208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Duine</a:t>
            </a:r>
            <a:r>
              <a:rPr lang="en-IE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duine</a:t>
            </a:r>
            <a:r>
              <a:rPr lang="en-IE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duine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95736" y="1844824"/>
            <a:ext cx="6408712" cy="3559604"/>
            <a:chOff x="2195736" y="1844824"/>
            <a:chExt cx="6408712" cy="3559604"/>
          </a:xfrm>
        </p:grpSpPr>
        <p:sp>
          <p:nvSpPr>
            <p:cNvPr id="13" name="Subtitle 2"/>
            <p:cNvSpPr txBox="1">
              <a:spLocks/>
            </p:cNvSpPr>
            <p:nvPr/>
          </p:nvSpPr>
          <p:spPr>
            <a:xfrm>
              <a:off x="2195736" y="1844824"/>
              <a:ext cx="6408712" cy="864096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normAutofit fontScale="925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s-UY" altLang="en-US" sz="4000" b="1" dirty="0" err="1" smtClean="0">
                  <a:solidFill>
                    <a:srgbClr val="003300"/>
                  </a:solidFill>
                </a:rPr>
                <a:t>Cad</a:t>
              </a:r>
              <a:r>
                <a:rPr lang="es-UY" altLang="en-US" sz="4000" b="1" dirty="0" smtClean="0">
                  <a:solidFill>
                    <a:srgbClr val="003300"/>
                  </a:solidFill>
                </a:rPr>
                <a:t> a </a:t>
              </a:r>
              <a:r>
                <a:rPr lang="es-UY" altLang="en-US" sz="4000" b="1" dirty="0" err="1" smtClean="0">
                  <a:solidFill>
                    <a:srgbClr val="003300"/>
                  </a:solidFill>
                </a:rPr>
                <a:t>d’ith</a:t>
              </a:r>
              <a:r>
                <a:rPr lang="es-UY" altLang="en-US" sz="4000" b="1" dirty="0" smtClean="0">
                  <a:solidFill>
                    <a:srgbClr val="003300"/>
                  </a:solidFill>
                </a:rPr>
                <a:t> </a:t>
              </a:r>
              <a:r>
                <a:rPr lang="es-UY" altLang="en-US" sz="4000" b="1" dirty="0" err="1" smtClean="0">
                  <a:solidFill>
                    <a:srgbClr val="003300"/>
                  </a:solidFill>
                </a:rPr>
                <a:t>Jaws</a:t>
              </a:r>
              <a:r>
                <a:rPr lang="es-UY" altLang="en-US" sz="4000" b="1" dirty="0" smtClean="0">
                  <a:solidFill>
                    <a:srgbClr val="003300"/>
                  </a:solidFill>
                </a:rPr>
                <a:t> </a:t>
              </a:r>
              <a:r>
                <a:rPr lang="es-UY" altLang="en-US" sz="4000" b="1" dirty="0" err="1" smtClean="0">
                  <a:solidFill>
                    <a:srgbClr val="003300"/>
                  </a:solidFill>
                </a:rPr>
                <a:t>dá</a:t>
              </a:r>
              <a:r>
                <a:rPr lang="es-UY" altLang="en-US" sz="4000" b="1" dirty="0" smtClean="0">
                  <a:solidFill>
                    <a:srgbClr val="003300"/>
                  </a:solidFill>
                </a:rPr>
                <a:t> </a:t>
              </a:r>
              <a:r>
                <a:rPr lang="es-UY" altLang="en-US" sz="4000" b="1" dirty="0" err="1" smtClean="0">
                  <a:solidFill>
                    <a:srgbClr val="003300"/>
                  </a:solidFill>
                </a:rPr>
                <a:t>dhinnéar</a:t>
              </a:r>
              <a:r>
                <a:rPr lang="es-UY" altLang="en-US" sz="4000" b="1" dirty="0" smtClean="0">
                  <a:solidFill>
                    <a:srgbClr val="003300"/>
                  </a:solidFill>
                </a:rPr>
                <a:t>?</a:t>
              </a:r>
              <a:endParaRPr lang="es-UY" altLang="en-US" sz="4000" b="1" dirty="0">
                <a:solidFill>
                  <a:srgbClr val="003300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60626" y="2575722"/>
              <a:ext cx="5040560" cy="28287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19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824" y="404664"/>
            <a:ext cx="2991006" cy="6093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8" y="1412776"/>
            <a:ext cx="5904633" cy="366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Cén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mhí</a:t>
            </a:r>
            <a:r>
              <a:rPr lang="es-UY" altLang="en-US" sz="6600" dirty="0" smtClean="0">
                <a:solidFill>
                  <a:srgbClr val="003300"/>
                </a:solidFill>
              </a:rPr>
              <a:t> a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thagann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díreach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tar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éis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Bealtaine</a:t>
            </a:r>
            <a:r>
              <a:rPr lang="es-UY" altLang="en-US" sz="6600" dirty="0" smtClean="0">
                <a:solidFill>
                  <a:srgbClr val="003300"/>
                </a:solidFill>
              </a:rPr>
              <a:t>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1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7193">
            <a:off x="-48748" y="58136"/>
            <a:ext cx="3925832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2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Cé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mhéad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cos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atá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ar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damhán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alla</a:t>
            </a:r>
            <a:r>
              <a:rPr lang="es-UY" altLang="en-US" sz="6600" dirty="0" smtClean="0">
                <a:solidFill>
                  <a:srgbClr val="003300"/>
                </a:solidFill>
              </a:rPr>
              <a:t>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2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7193">
            <a:off x="-48748" y="58136"/>
            <a:ext cx="3925832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5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395536" y="3717032"/>
            <a:ext cx="3564396" cy="1371475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Cad</a:t>
            </a:r>
            <a:r>
              <a:rPr lang="es-UY" altLang="en-US" sz="6600" dirty="0" smtClean="0">
                <a:solidFill>
                  <a:srgbClr val="003300"/>
                </a:solidFill>
              </a:rPr>
              <a:t> í seo: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3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7193">
            <a:off x="-48748" y="58136"/>
            <a:ext cx="3925832" cy="2438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018" y="3005999"/>
            <a:ext cx="3521912" cy="264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5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9427">
            <a:off x="-59199" y="31370"/>
            <a:ext cx="3779528" cy="2438405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493286" y="3766587"/>
            <a:ext cx="3564396" cy="15841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Cad</a:t>
            </a:r>
            <a:r>
              <a:rPr lang="es-UY" altLang="en-US" sz="6600" dirty="0" smtClean="0">
                <a:solidFill>
                  <a:srgbClr val="003300"/>
                </a:solidFill>
              </a:rPr>
              <a:t> í seo: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4</a:t>
            </a: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916" y="2924944"/>
            <a:ext cx="2871222" cy="326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Cé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mhéad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deirfiúr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atá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ag</a:t>
            </a:r>
            <a:r>
              <a:rPr lang="es-UY" altLang="en-US" sz="6600" dirty="0" smtClean="0">
                <a:solidFill>
                  <a:srgbClr val="003300"/>
                </a:solidFill>
              </a:rPr>
              <a:t> Ron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Weasley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sna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leabhair</a:t>
            </a:r>
            <a:r>
              <a:rPr lang="es-UY" altLang="en-US" sz="6600" dirty="0" smtClean="0">
                <a:solidFill>
                  <a:srgbClr val="003300"/>
                </a:solidFill>
              </a:rPr>
              <a:t> Harry Potter?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4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7193">
            <a:off x="-48748" y="58136"/>
            <a:ext cx="3925832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9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395536" y="3150904"/>
            <a:ext cx="4176464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Ainmnigh</a:t>
            </a:r>
            <a:r>
              <a:rPr lang="es-UY" altLang="en-US" sz="6600" dirty="0" smtClean="0">
                <a:solidFill>
                  <a:srgbClr val="003300"/>
                </a:solidFill>
              </a:rPr>
              <a:t> an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píosa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damhsa</a:t>
            </a:r>
            <a:r>
              <a:rPr lang="es-UY" altLang="en-US" sz="6600" dirty="0" smtClean="0">
                <a:solidFill>
                  <a:srgbClr val="003300"/>
                </a:solidFill>
              </a:rPr>
              <a:t> seo: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5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7193">
            <a:off x="-48748" y="58136"/>
            <a:ext cx="3925832" cy="2438405"/>
          </a:xfrm>
          <a:prstGeom prst="rect">
            <a:avLst/>
          </a:prstGeom>
        </p:spPr>
      </p:pic>
      <p:pic>
        <p:nvPicPr>
          <p:cNvPr id="2050" name="Picture 2" descr="Swiss police say Gardai in Ireland 'absolutely nailed' social media  Jerusalema dance challenge and display Irish fla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424" y="3645024"/>
            <a:ext cx="426063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76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Cén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tír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ina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bhfuil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Reykjavik</a:t>
            </a:r>
            <a:r>
              <a:rPr lang="es-UY" altLang="en-US" sz="6600" dirty="0" smtClean="0">
                <a:solidFill>
                  <a:srgbClr val="003300"/>
                </a:solidFill>
              </a:rPr>
              <a:t> mar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phríomhchathair</a:t>
            </a:r>
            <a:r>
              <a:rPr lang="es-UY" altLang="en-US" sz="6600" dirty="0" smtClean="0">
                <a:solidFill>
                  <a:srgbClr val="003300"/>
                </a:solidFill>
              </a:rPr>
              <a:t>?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6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7193">
            <a:off x="-48748" y="58136"/>
            <a:ext cx="3925832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6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7" y="798971"/>
            <a:ext cx="3718907" cy="5366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882884"/>
            <a:ext cx="5244231" cy="273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3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55576" y="2852936"/>
            <a:ext cx="7959387" cy="3266120"/>
            <a:chOff x="755576" y="2852936"/>
            <a:chExt cx="7959387" cy="32661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2852936"/>
              <a:ext cx="4748386" cy="326612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690627" y="2996952"/>
              <a:ext cx="3024336" cy="255454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3366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8000" b="1" dirty="0" smtClean="0">
                  <a:solidFill>
                    <a:srgbClr val="336600"/>
                  </a:solidFill>
                </a:rPr>
                <a:t>Aon</a:t>
              </a:r>
            </a:p>
            <a:p>
              <a:pPr algn="ctr"/>
              <a:r>
                <a:rPr lang="en-IE" sz="8000" b="1" dirty="0" smtClean="0">
                  <a:solidFill>
                    <a:srgbClr val="336600"/>
                  </a:solidFill>
                </a:rPr>
                <a:t>craic?</a:t>
              </a:r>
              <a:endParaRPr lang="en-IE" sz="8000" b="1" dirty="0">
                <a:solidFill>
                  <a:srgbClr val="336600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1736">
            <a:off x="-98080" y="384235"/>
            <a:ext cx="3999933" cy="208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3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" y="332656"/>
            <a:ext cx="2918714" cy="62373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412776"/>
            <a:ext cx="4464496" cy="2807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780928"/>
            <a:ext cx="370637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7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157424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4800" dirty="0" err="1" smtClean="0">
                <a:solidFill>
                  <a:srgbClr val="003300"/>
                </a:solidFill>
              </a:rPr>
              <a:t>Sa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scéal</a:t>
            </a:r>
            <a:r>
              <a:rPr lang="es-UY" altLang="en-US" sz="4800" dirty="0" smtClean="0">
                <a:solidFill>
                  <a:srgbClr val="003300"/>
                </a:solidFill>
              </a:rPr>
              <a:t> “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Cinderella</a:t>
            </a:r>
            <a:r>
              <a:rPr lang="es-UY" altLang="en-US" sz="4800" dirty="0" smtClean="0">
                <a:solidFill>
                  <a:srgbClr val="003300"/>
                </a:solidFill>
              </a:rPr>
              <a:t>”,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cé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mhéad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deirfiúr</a:t>
            </a:r>
            <a:r>
              <a:rPr lang="es-UY" altLang="en-US" sz="4800" dirty="0" smtClean="0">
                <a:solidFill>
                  <a:srgbClr val="003300"/>
                </a:solidFill>
              </a:rPr>
              <a:t> a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bhí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aici</a:t>
            </a:r>
            <a:r>
              <a:rPr lang="es-UY" altLang="en-US" sz="4800" dirty="0" smtClean="0">
                <a:solidFill>
                  <a:srgbClr val="003300"/>
                </a:solidFill>
              </a:rPr>
              <a:t>?</a:t>
            </a:r>
            <a:endParaRPr lang="es-UY" altLang="en-US" sz="48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1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5946">
            <a:off x="-45558" y="58136"/>
            <a:ext cx="3877064" cy="2438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71800" y="5155083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Beirt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83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179026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4800" dirty="0" err="1" smtClean="0">
                <a:solidFill>
                  <a:srgbClr val="003300"/>
                </a:solidFill>
              </a:rPr>
              <a:t>Cén</a:t>
            </a:r>
            <a:r>
              <a:rPr lang="es-UY" altLang="en-US" sz="4800" dirty="0" smtClean="0">
                <a:solidFill>
                  <a:srgbClr val="003300"/>
                </a:solidFill>
              </a:rPr>
              <a:t> t-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ainm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atá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ar</a:t>
            </a:r>
            <a:r>
              <a:rPr lang="es-UY" altLang="en-US" sz="4800" dirty="0" smtClean="0">
                <a:solidFill>
                  <a:srgbClr val="003300"/>
                </a:solidFill>
              </a:rPr>
              <a:t> an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sioraf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sa</a:t>
            </a:r>
            <a:r>
              <a:rPr lang="es-UY" altLang="en-US" sz="4800" dirty="0" smtClean="0">
                <a:solidFill>
                  <a:srgbClr val="003300"/>
                </a:solidFill>
              </a:rPr>
              <a:t> </a:t>
            </a:r>
            <a:r>
              <a:rPr lang="es-UY" altLang="en-US" sz="4800" dirty="0" err="1" smtClean="0">
                <a:solidFill>
                  <a:srgbClr val="003300"/>
                </a:solidFill>
              </a:rPr>
              <a:t>scannán</a:t>
            </a:r>
            <a:r>
              <a:rPr lang="es-UY" altLang="en-US" sz="4800" dirty="0" smtClean="0">
                <a:solidFill>
                  <a:srgbClr val="003300"/>
                </a:solidFill>
              </a:rPr>
              <a:t> “Madagascar”?</a:t>
            </a:r>
            <a:endParaRPr lang="es-UY" altLang="en-US" sz="48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2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5946">
            <a:off x="-45558" y="58136"/>
            <a:ext cx="3877064" cy="2438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71800" y="5146570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Melman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65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043608" y="3035871"/>
            <a:ext cx="2952328" cy="2010889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600" dirty="0" err="1" smtClean="0">
                <a:solidFill>
                  <a:srgbClr val="003300"/>
                </a:solidFill>
              </a:rPr>
              <a:t>Cad</a:t>
            </a:r>
            <a:r>
              <a:rPr lang="es-UY" altLang="en-US" sz="6600" dirty="0" smtClean="0">
                <a:solidFill>
                  <a:srgbClr val="003300"/>
                </a:solidFill>
              </a:rPr>
              <a:t> </a:t>
            </a:r>
            <a:r>
              <a:rPr lang="es-UY" altLang="en-US" sz="6600" dirty="0" err="1" smtClean="0">
                <a:solidFill>
                  <a:srgbClr val="003300"/>
                </a:solidFill>
              </a:rPr>
              <a:t>iad</a:t>
            </a:r>
            <a:r>
              <a:rPr lang="es-UY" altLang="en-US" sz="6600" dirty="0" smtClean="0">
                <a:solidFill>
                  <a:srgbClr val="003300"/>
                </a:solidFill>
              </a:rPr>
              <a:t> seo:</a:t>
            </a:r>
            <a:endParaRPr lang="es-UY" altLang="en-US" sz="66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3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5946">
            <a:off x="-45558" y="58136"/>
            <a:ext cx="3877064" cy="2438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132" y="3035871"/>
            <a:ext cx="2618111" cy="30192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1560" y="5146570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Guaillí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6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t="-3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115616" y="3150904"/>
            <a:ext cx="7128792" cy="193428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Y" altLang="en-US" sz="6000" dirty="0" err="1" smtClean="0">
                <a:solidFill>
                  <a:srgbClr val="003300"/>
                </a:solidFill>
              </a:rPr>
              <a:t>Cén</a:t>
            </a:r>
            <a:r>
              <a:rPr lang="es-UY" altLang="en-US" sz="6000" dirty="0" smtClean="0">
                <a:solidFill>
                  <a:srgbClr val="003300"/>
                </a:solidFill>
              </a:rPr>
              <a:t> </a:t>
            </a:r>
            <a:r>
              <a:rPr lang="es-UY" altLang="en-US" sz="6000" dirty="0" err="1" smtClean="0">
                <a:solidFill>
                  <a:srgbClr val="003300"/>
                </a:solidFill>
              </a:rPr>
              <a:t>cathair</a:t>
            </a:r>
            <a:r>
              <a:rPr lang="es-UY" altLang="en-US" sz="6000" dirty="0" smtClean="0">
                <a:solidFill>
                  <a:srgbClr val="003300"/>
                </a:solidFill>
              </a:rPr>
              <a:t> </a:t>
            </a:r>
            <a:r>
              <a:rPr lang="es-UY" altLang="en-US" sz="6000" dirty="0" err="1" smtClean="0">
                <a:solidFill>
                  <a:srgbClr val="003300"/>
                </a:solidFill>
              </a:rPr>
              <a:t>ina</a:t>
            </a:r>
            <a:r>
              <a:rPr lang="es-UY" altLang="en-US" sz="6000" dirty="0" smtClean="0">
                <a:solidFill>
                  <a:srgbClr val="003300"/>
                </a:solidFill>
              </a:rPr>
              <a:t> </a:t>
            </a:r>
            <a:r>
              <a:rPr lang="es-UY" altLang="en-US" sz="6000" dirty="0" err="1" smtClean="0">
                <a:solidFill>
                  <a:srgbClr val="003300"/>
                </a:solidFill>
              </a:rPr>
              <a:t>bhfuil</a:t>
            </a:r>
            <a:r>
              <a:rPr lang="es-UY" altLang="en-US" sz="6000" dirty="0" smtClean="0">
                <a:solidFill>
                  <a:srgbClr val="003300"/>
                </a:solidFill>
              </a:rPr>
              <a:t> an </a:t>
            </a:r>
            <a:r>
              <a:rPr lang="es-UY" altLang="en-US" sz="6000" dirty="0" err="1" smtClean="0">
                <a:solidFill>
                  <a:srgbClr val="003300"/>
                </a:solidFill>
              </a:rPr>
              <a:t>clog</a:t>
            </a:r>
            <a:r>
              <a:rPr lang="es-UY" altLang="en-US" sz="6000" dirty="0" smtClean="0">
                <a:solidFill>
                  <a:srgbClr val="003300"/>
                </a:solidFill>
              </a:rPr>
              <a:t> “Big Ben”?</a:t>
            </a:r>
            <a:endParaRPr lang="es-UY" altLang="en-US" sz="6000" dirty="0">
              <a:solidFill>
                <a:srgbClr val="00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5836" y="1277339"/>
            <a:ext cx="3168352" cy="1292662"/>
          </a:xfrm>
          <a:prstGeom prst="rect">
            <a:avLst/>
          </a:prstGeom>
          <a:solidFill>
            <a:schemeClr val="bg1"/>
          </a:solidFill>
          <a:ln w="76200">
            <a:solidFill>
              <a:srgbClr val="336600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s-UY" altLang="en-US" sz="6000" b="1" u="sng" dirty="0" err="1" smtClean="0">
                <a:solidFill>
                  <a:srgbClr val="003300"/>
                </a:solidFill>
              </a:rPr>
              <a:t>Ceist</a:t>
            </a:r>
            <a:r>
              <a:rPr lang="es-UY" altLang="en-US" sz="6000" b="1" u="sng" dirty="0" smtClean="0">
                <a:solidFill>
                  <a:srgbClr val="003300"/>
                </a:solidFill>
              </a:rPr>
              <a:t> </a:t>
            </a:r>
            <a:r>
              <a:rPr lang="es-UY" altLang="en-US" sz="6000" b="1" u="sng" dirty="0">
                <a:solidFill>
                  <a:srgbClr val="003300"/>
                </a:solidFill>
              </a:rPr>
              <a:t>4</a:t>
            </a:r>
            <a:endParaRPr lang="es-UY" altLang="en-US" sz="6000" b="1" u="sng" dirty="0" smtClean="0">
              <a:solidFill>
                <a:srgbClr val="003300"/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607385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5946">
            <a:off x="-45558" y="58136"/>
            <a:ext cx="3877064" cy="2438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15">
            <a:off x="5742062" y="-62750"/>
            <a:ext cx="3411183" cy="2244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71800" y="5146570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Londain</a:t>
            </a:r>
            <a:endParaRPr lang="en-IE" sz="7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44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2162</TotalTime>
  <Words>2394</Words>
  <Application>Microsoft Office PowerPoint</Application>
  <PresentationFormat>On-screen Show (4:3)</PresentationFormat>
  <Paragraphs>503</Paragraphs>
  <Slides>170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170</vt:i4>
      </vt:variant>
    </vt:vector>
  </HeadingPairs>
  <TitlesOfParts>
    <vt:vector size="17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Damien</dc:creator>
  <cp:lastModifiedBy>Damien</cp:lastModifiedBy>
  <cp:revision>71</cp:revision>
  <dcterms:created xsi:type="dcterms:W3CDTF">2021-02-24T19:14:05Z</dcterms:created>
  <dcterms:modified xsi:type="dcterms:W3CDTF">2021-03-07T20:27:22Z</dcterms:modified>
</cp:coreProperties>
</file>