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4" r:id="rId15"/>
    <p:sldId id="273" r:id="rId16"/>
    <p:sldId id="272" r:id="rId17"/>
    <p:sldId id="265" r:id="rId18"/>
    <p:sldId id="281" r:id="rId19"/>
    <p:sldId id="292" r:id="rId20"/>
    <p:sldId id="293" r:id="rId21"/>
    <p:sldId id="294" r:id="rId22"/>
    <p:sldId id="295" r:id="rId23"/>
    <p:sldId id="296" r:id="rId24"/>
    <p:sldId id="297" r:id="rId25"/>
    <p:sldId id="275" r:id="rId26"/>
    <p:sldId id="298" r:id="rId27"/>
    <p:sldId id="299" r:id="rId28"/>
    <p:sldId id="303" r:id="rId29"/>
    <p:sldId id="302" r:id="rId30"/>
    <p:sldId id="301" r:id="rId31"/>
    <p:sldId id="300" r:id="rId32"/>
    <p:sldId id="282" r:id="rId33"/>
    <p:sldId id="304" r:id="rId34"/>
    <p:sldId id="305" r:id="rId35"/>
    <p:sldId id="306" r:id="rId36"/>
    <p:sldId id="307" r:id="rId37"/>
    <p:sldId id="308" r:id="rId38"/>
    <p:sldId id="309" r:id="rId39"/>
    <p:sldId id="276" r:id="rId40"/>
    <p:sldId id="310" r:id="rId41"/>
    <p:sldId id="311" r:id="rId42"/>
    <p:sldId id="312" r:id="rId43"/>
    <p:sldId id="313" r:id="rId44"/>
    <p:sldId id="314" r:id="rId45"/>
    <p:sldId id="315" r:id="rId46"/>
    <p:sldId id="284" r:id="rId47"/>
    <p:sldId id="316" r:id="rId48"/>
    <p:sldId id="317" r:id="rId49"/>
    <p:sldId id="318" r:id="rId50"/>
    <p:sldId id="319" r:id="rId51"/>
    <p:sldId id="320" r:id="rId52"/>
    <p:sldId id="321" r:id="rId53"/>
    <p:sldId id="277" r:id="rId54"/>
    <p:sldId id="322" r:id="rId55"/>
    <p:sldId id="323" r:id="rId56"/>
    <p:sldId id="324" r:id="rId57"/>
    <p:sldId id="325" r:id="rId58"/>
    <p:sldId id="326" r:id="rId59"/>
    <p:sldId id="327" r:id="rId60"/>
    <p:sldId id="285" r:id="rId61"/>
    <p:sldId id="328" r:id="rId62"/>
    <p:sldId id="329" r:id="rId63"/>
    <p:sldId id="330" r:id="rId64"/>
    <p:sldId id="331" r:id="rId65"/>
    <p:sldId id="332" r:id="rId66"/>
    <p:sldId id="333" r:id="rId67"/>
    <p:sldId id="278" r:id="rId68"/>
    <p:sldId id="334" r:id="rId69"/>
    <p:sldId id="335" r:id="rId70"/>
    <p:sldId id="338" r:id="rId71"/>
    <p:sldId id="337" r:id="rId72"/>
    <p:sldId id="336" r:id="rId73"/>
    <p:sldId id="266" r:id="rId74"/>
    <p:sldId id="286" r:id="rId75"/>
    <p:sldId id="339" r:id="rId76"/>
    <p:sldId id="340" r:id="rId77"/>
    <p:sldId id="341" r:id="rId78"/>
    <p:sldId id="342" r:id="rId79"/>
    <p:sldId id="343" r:id="rId80"/>
    <p:sldId id="344" r:id="rId81"/>
    <p:sldId id="279" r:id="rId82"/>
    <p:sldId id="345" r:id="rId83"/>
    <p:sldId id="346" r:id="rId84"/>
    <p:sldId id="347" r:id="rId85"/>
    <p:sldId id="348" r:id="rId86"/>
    <p:sldId id="350" r:id="rId87"/>
    <p:sldId id="349" r:id="rId88"/>
    <p:sldId id="287" r:id="rId89"/>
    <p:sldId id="351" r:id="rId90"/>
    <p:sldId id="352" r:id="rId91"/>
    <p:sldId id="353" r:id="rId92"/>
    <p:sldId id="354" r:id="rId93"/>
    <p:sldId id="355" r:id="rId94"/>
    <p:sldId id="356" r:id="rId95"/>
    <p:sldId id="280" r:id="rId96"/>
    <p:sldId id="357" r:id="rId97"/>
    <p:sldId id="358" r:id="rId98"/>
    <p:sldId id="359" r:id="rId99"/>
    <p:sldId id="362" r:id="rId100"/>
    <p:sldId id="361" r:id="rId101"/>
    <p:sldId id="360" r:id="rId102"/>
    <p:sldId id="288" r:id="rId103"/>
    <p:sldId id="363" r:id="rId104"/>
    <p:sldId id="364" r:id="rId105"/>
    <p:sldId id="365" r:id="rId106"/>
    <p:sldId id="366" r:id="rId107"/>
    <p:sldId id="367" r:id="rId108"/>
    <p:sldId id="368" r:id="rId109"/>
    <p:sldId id="289" r:id="rId110"/>
    <p:sldId id="369" r:id="rId111"/>
    <p:sldId id="370" r:id="rId112"/>
    <p:sldId id="371" r:id="rId113"/>
    <p:sldId id="372" r:id="rId114"/>
    <p:sldId id="373" r:id="rId115"/>
    <p:sldId id="374" r:id="rId116"/>
    <p:sldId id="283" r:id="rId117"/>
    <p:sldId id="375" r:id="rId118"/>
    <p:sldId id="377" r:id="rId119"/>
    <p:sldId id="378" r:id="rId120"/>
    <p:sldId id="380" r:id="rId121"/>
    <p:sldId id="379" r:id="rId122"/>
    <p:sldId id="376" r:id="rId123"/>
    <p:sldId id="290" r:id="rId124"/>
    <p:sldId id="381" r:id="rId125"/>
    <p:sldId id="382" r:id="rId126"/>
    <p:sldId id="383" r:id="rId127"/>
    <p:sldId id="384" r:id="rId128"/>
    <p:sldId id="385" r:id="rId129"/>
    <p:sldId id="386" r:id="rId130"/>
    <p:sldId id="387" r:id="rId131"/>
    <p:sldId id="388" r:id="rId1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B38"/>
    <a:srgbClr val="576588"/>
    <a:srgbClr val="21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>
        <p:scale>
          <a:sx n="97" d="100"/>
          <a:sy n="97" d="100"/>
        </p:scale>
        <p:origin x="-29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-94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B2B38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B2B3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080702"/>
          </a:xfrm>
        </p:spPr>
        <p:txBody>
          <a:bodyPr>
            <a:noAutofit/>
          </a:bodyPr>
          <a:lstStyle/>
          <a:p>
            <a:r>
              <a:rPr lang="en-US" sz="13000" dirty="0" smtClean="0">
                <a:ln w="28575">
                  <a:solidFill>
                    <a:schemeClr val="accent2"/>
                  </a:solidFill>
                </a:ln>
              </a:rPr>
              <a:t>Africa Table Quiz</a:t>
            </a:r>
            <a:endParaRPr lang="en-US" sz="13000" dirty="0">
              <a:ln w="28575">
                <a:solidFill>
                  <a:schemeClr val="accent2"/>
                </a:solidFill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000" dirty="0" smtClean="0"/>
              <a:t>What is the name of the largest desert in the world, which is located in Africa?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8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Unscramble the letters to discover a vast area of grassland spreading out from rainforests: HASNAVAN?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8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largest reptile found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83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055515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7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72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True or False: The Kalahari Desert is located in the north of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False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11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820177" cy="4387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Name this wild animal found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Wildebeest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Image result for wildebe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501" y="2094726"/>
            <a:ext cx="4568736" cy="303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23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largest city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Lagos </a:t>
            </a:r>
            <a:r>
              <a:rPr lang="en-US" sz="4000" b="1" dirty="0" smtClean="0"/>
              <a:t>(in Nigeria)</a:t>
            </a:r>
            <a:endParaRPr lang="en-US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25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Where was a conference held in 1884 to establish rules for European conquest in Africa?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Berlin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8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ocean lies to the East of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Indian Ocean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65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Name any </a:t>
            </a:r>
            <a:r>
              <a:rPr lang="en-US" sz="6600" b="1" u="sng" dirty="0" smtClean="0"/>
              <a:t>two</a:t>
            </a:r>
            <a:r>
              <a:rPr lang="en-US" sz="6600" dirty="0" smtClean="0"/>
              <a:t> African countries through which the equator passes?</a:t>
            </a:r>
          </a:p>
          <a:p>
            <a:pPr marL="0" indent="0" algn="ctr">
              <a:buNone/>
            </a:pPr>
            <a:r>
              <a:rPr lang="en-US" sz="5600" b="1" dirty="0" smtClean="0">
                <a:solidFill>
                  <a:schemeClr val="accent2"/>
                </a:solidFill>
              </a:rPr>
              <a:t>Rep. of Congo, D.R. of Congo, Uganda, Kenya, Somalia, Gabon, </a:t>
            </a:r>
            <a:r>
              <a:rPr lang="en-US" sz="5600" b="1" dirty="0" err="1" smtClean="0">
                <a:solidFill>
                  <a:schemeClr val="accent2"/>
                </a:solidFill>
              </a:rPr>
              <a:t>Saõ</a:t>
            </a:r>
            <a:r>
              <a:rPr lang="en-US" sz="5600" b="1" dirty="0" smtClean="0">
                <a:solidFill>
                  <a:schemeClr val="accent2"/>
                </a:solidFill>
              </a:rPr>
              <a:t> Tomé &amp; </a:t>
            </a:r>
            <a:r>
              <a:rPr lang="en-US" sz="5600" b="1" dirty="0" err="1" smtClean="0">
                <a:solidFill>
                  <a:schemeClr val="accent2"/>
                </a:solidFill>
              </a:rPr>
              <a:t>Principé</a:t>
            </a:r>
            <a:endParaRPr lang="en-US" sz="5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87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055515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27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2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84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8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704268" cy="43873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Of what African country is this the national flag?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Sudan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7170" name="Picture 2" descr="Image result for sudan fla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808" y="2030308"/>
            <a:ext cx="3821224" cy="2547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623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8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What do you call the kind of stone coffin used in ancient Egypt?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Sarcophagus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05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8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dance do </a:t>
            </a:r>
            <a:r>
              <a:rPr lang="en-US" sz="6600" dirty="0" err="1" smtClean="0"/>
              <a:t>Masai</a:t>
            </a:r>
            <a:r>
              <a:rPr lang="en-US" sz="6600" dirty="0" smtClean="0"/>
              <a:t> men do to “show off” to women?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Jumping Dance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0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8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is the capital of Tunisia?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Tunis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67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8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Unscramble the letters to discover a vast area of grassland spreading out from rainforests: HASNAVAN?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Savannah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8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8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largest reptile found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Nile Crocodile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94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9563" y="1158546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Tie-Break Round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73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smallest country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38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was the name of the island on which Nelson Mandela was imprisoned for 27 years?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22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most common language spoken in Africa: English, Swahili, Yoruba or Zulu?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46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000" dirty="0" smtClean="0"/>
              <a:t>True or False: The Sphinx had a head of a human and the body of a lion?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33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name given to the system of writing used by the ancient Egyptians?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37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name of the canal which runs through Africa and links the Mediterranean Sea to the Red Sea?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39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South Africa has three capital cities. Name two of them.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91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055515"/>
            <a:ext cx="10515600" cy="43873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Tie-Break Round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54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smallest country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Seychelles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2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was the name of the island on which Nelson Mandela was imprisoned for 27 years?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Robben Island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7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most common language spoken in Africa: English, Swahili, Yoruba or Zulu?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Swahili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72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name given to the system of writing used by the ancient Egyptians?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Hieroglyphics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37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name of the canal which runs through Africa and links the Mediterranean Sea to the Red Sea?</a:t>
            </a:r>
          </a:p>
          <a:p>
            <a:pPr marL="0" indent="0" algn="ctr">
              <a:buNone/>
            </a:pPr>
            <a:r>
              <a:rPr lang="en-US" sz="7800" b="1" dirty="0" smtClean="0">
                <a:solidFill>
                  <a:schemeClr val="accent2"/>
                </a:solidFill>
              </a:rPr>
              <a:t>Suez Canal</a:t>
            </a:r>
            <a:endParaRPr lang="en-US" sz="78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South Africa has three capital cities. Name two of them.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Pretoria, Cape Town, Bloemfontein 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56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In what year was Tutankhamun’s tomb first discovered: 1892, 1922, 1942?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23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715" y="1957589"/>
            <a:ext cx="10515600" cy="2640169"/>
          </a:xfrm>
        </p:spPr>
        <p:txBody>
          <a:bodyPr>
            <a:noAutofit/>
          </a:bodyPr>
          <a:lstStyle/>
          <a:p>
            <a:r>
              <a:rPr lang="en-US" sz="8800" dirty="0" smtClean="0"/>
              <a:t>Hope you all enjoyed the quiz!</a:t>
            </a:r>
            <a:endParaRPr lang="en-US" sz="8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85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5321" y="1313093"/>
            <a:ext cx="10515600" cy="4387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CA" altLang="en-US" sz="3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/>
              <a:t>Background Template from : prezentr.com</a:t>
            </a:r>
          </a:p>
          <a:p>
            <a:r>
              <a:rPr lang="en-US" sz="1800" dirty="0" smtClean="0"/>
              <a:t>Thanks to my colleagues for help in compiling questions for this quiz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60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What is the name of the paper that the ancient Egyptians wrote on?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30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longest river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75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What is the nickname of the South African rugby team, a word which means “jumping antelope”?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108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6670183" cy="4387352"/>
          </a:xfrm>
        </p:spPr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000" dirty="0" err="1" smtClean="0"/>
              <a:t>Sadio</a:t>
            </a:r>
            <a:r>
              <a:rPr lang="en-US" sz="6000" dirty="0" smtClean="0"/>
              <a:t> </a:t>
            </a:r>
            <a:r>
              <a:rPr lang="en-US" sz="6000" dirty="0" err="1" smtClean="0"/>
              <a:t>Mané</a:t>
            </a:r>
            <a:r>
              <a:rPr lang="en-US" sz="6000" dirty="0" smtClean="0"/>
              <a:t>, the Liverpool player, comes from which African country?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liverpool african player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535" y="2210055"/>
            <a:ext cx="4193102" cy="2355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55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055515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1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12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600" dirty="0" smtClean="0"/>
              <a:t>Is Africa a country or a continent?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A Continent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53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sure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have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written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table/team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letter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Write the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round 1-8 on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not to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shout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out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Check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team mates and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agree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down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97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Name two African countries that begin with the letter Z.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Zambia &amp; Zimbabwe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5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Name the line that runs through the </a:t>
            </a:r>
            <a:r>
              <a:rPr lang="en-US" sz="6600" dirty="0" err="1" smtClean="0"/>
              <a:t>centre</a:t>
            </a:r>
            <a:r>
              <a:rPr lang="en-US" sz="6600" dirty="0" smtClean="0"/>
              <a:t> of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The Equator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00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000" dirty="0" smtClean="0"/>
              <a:t>What is the name given to a tourist expedition to observe animals in their natural habitat in Africa?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Safari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71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000" dirty="0" smtClean="0"/>
              <a:t>True or False: along with lions giraffes and elephants, Africa is also home to penguins.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True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36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000" dirty="0" smtClean="0"/>
              <a:t>What is the name of the largest desert in the world, which is located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Sahara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81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81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600" dirty="0" smtClean="0"/>
              <a:t>How many </a:t>
            </a:r>
            <a:r>
              <a:rPr lang="en-US" sz="6600" dirty="0" err="1" smtClean="0"/>
              <a:t>recognised</a:t>
            </a:r>
            <a:r>
              <a:rPr lang="en-US" sz="6600" dirty="0" smtClean="0"/>
              <a:t> countries are there in Africa at present?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69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a group of hyenas called: clan, herd, flock?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2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was the name given to an ancient ruler in Egypt: </a:t>
            </a:r>
            <a:r>
              <a:rPr lang="en-US" sz="6600" dirty="0" err="1" smtClean="0"/>
              <a:t>Tzar</a:t>
            </a:r>
            <a:r>
              <a:rPr lang="en-US" sz="6600" dirty="0" smtClean="0"/>
              <a:t>, Pharaoh, Emperor?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79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6670183" cy="4387352"/>
          </a:xfrm>
        </p:spPr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Of what African country is this the national flag?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3074" name="Picture 2" descr="Image result for malawi fla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383" y="2094726"/>
            <a:ext cx="3849111" cy="256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6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worry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about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spellings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best</a:t>
            </a:r>
          </a:p>
          <a:p>
            <a:pPr marL="457200" indent="-457200"/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you’re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not sure of the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best possible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guess</a:t>
            </a: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Good </a:t>
            </a:r>
            <a:r>
              <a:rPr lang="fr-CA" alt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luck</a:t>
            </a:r>
            <a:r>
              <a:rPr lang="fr-CA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A" alt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enjoy</a:t>
            </a:r>
            <a:r>
              <a:rPr lang="fr-CA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the quiz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36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highest mountain in Kenya?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39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Name a famous waterfall in Africa which is one of the 7 Natural Wonders of the World?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79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055515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45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000" dirty="0" smtClean="0"/>
              <a:t>True or False: The Sphinx had a head of a human and the body of a lion?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True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37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In what year was Tutankhamun’s tomb first discovered: 1892, 1922, 1942?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1922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94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What is the name of the paper that the ancient Egyptians wrote on?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Papyrus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182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longest river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The Nile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94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What is the nickname of the South African rugby team, a word which means “jumping antelope”?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Springboks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6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6670183" cy="43873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000" dirty="0" err="1" smtClean="0"/>
              <a:t>Sadio</a:t>
            </a:r>
            <a:r>
              <a:rPr lang="en-US" sz="6000" dirty="0" smtClean="0"/>
              <a:t> </a:t>
            </a:r>
            <a:r>
              <a:rPr lang="en-US" sz="6000" dirty="0" err="1" smtClean="0"/>
              <a:t>Mané</a:t>
            </a:r>
            <a:r>
              <a:rPr lang="en-US" sz="6000" dirty="0" smtClean="0"/>
              <a:t>, the Liverpool player, comes from which African country?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Senegal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liverpool african player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535" y="2210055"/>
            <a:ext cx="4193102" cy="2355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0875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4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13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1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sea separates Africa from Europe?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75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000" dirty="0" smtClean="0"/>
              <a:t>What was the name of the vessels in which the ancient Egyptians stored human organs?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37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European country ruled Kenya until 1963?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01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word for “Hello” in Swahili?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694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largest country in Africa: Algeria, Libya, Angola?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82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000" dirty="0" smtClean="0"/>
              <a:t>The European conquest for land in Africa during the 19th century was known as the “____ for Africa”: Rush, Stampede, Scramble?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81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055515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3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7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600" dirty="0" smtClean="0"/>
              <a:t>How many </a:t>
            </a:r>
            <a:r>
              <a:rPr lang="en-US" sz="6600" dirty="0" err="1" smtClean="0"/>
              <a:t>recognised</a:t>
            </a:r>
            <a:r>
              <a:rPr lang="en-US" sz="6600" dirty="0" smtClean="0"/>
              <a:t> countries are there in Africa at present?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54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937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a group of hyenas called: clan, herd, flock?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Clan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95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was the name given to an ancient ruler in Egypt: </a:t>
            </a:r>
            <a:r>
              <a:rPr lang="en-US" sz="6600" dirty="0" err="1" smtClean="0"/>
              <a:t>Tzar</a:t>
            </a:r>
            <a:r>
              <a:rPr lang="en-US" sz="6600" dirty="0" smtClean="0"/>
              <a:t>, Pharaoh, Emperor?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Pharaoh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12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600" dirty="0" smtClean="0"/>
              <a:t>Is Africa a country or a continent?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27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6670183" cy="4387352"/>
          </a:xfrm>
        </p:spPr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Of what African country is this the national flag?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Malawi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3074" name="Picture 2" descr="Image result for malawi fla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383" y="2094726"/>
            <a:ext cx="3849111" cy="256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83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highest mountain in Kenya?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Mount Kenya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2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/>
              <a:t>Name a famous waterfall in Africa which is one of the 7 Natural Wonders of the World?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Victoria Falls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7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0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largest mammal in the world?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672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Unscramble the letters to find a tribe that lives </a:t>
            </a:r>
            <a:r>
              <a:rPr lang="en-US" sz="6600" dirty="0"/>
              <a:t>in Kenya: </a:t>
            </a:r>
            <a:r>
              <a:rPr lang="en-US" sz="6600" dirty="0" smtClean="0"/>
              <a:t>ANKTAUR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51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In what African country is the novel “Benny and Omar” set?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04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</a:t>
            </a:r>
            <a:r>
              <a:rPr lang="en-US" sz="6600" dirty="0" err="1" smtClean="0"/>
              <a:t>colour</a:t>
            </a:r>
            <a:r>
              <a:rPr lang="en-US" sz="6600" dirty="0" smtClean="0"/>
              <a:t> does the </a:t>
            </a:r>
            <a:r>
              <a:rPr lang="en-US" sz="6600" dirty="0" err="1" smtClean="0"/>
              <a:t>Masai</a:t>
            </a:r>
            <a:r>
              <a:rPr lang="en-US" sz="6600" dirty="0" smtClean="0"/>
              <a:t> tribe usually wear: blue, red, green?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36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most southerly country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95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highest mountain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52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Name two African countries that begin with the letter Z.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9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055515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27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sea separates Africa from Europe?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Mediterranean Sea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3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000" dirty="0" smtClean="0"/>
              <a:t>What was the name of the vessels in which the ancient Egyptians stored human organs?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Canopic Jars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83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European country ruled Kenya until 1963?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United Kingdom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58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word for “Hello” in Swahili?</a:t>
            </a:r>
          </a:p>
          <a:p>
            <a:pPr marL="0" indent="0" algn="ctr">
              <a:buNone/>
            </a:pPr>
            <a:r>
              <a:rPr lang="en-US" sz="6600" b="1" dirty="0" err="1" smtClean="0">
                <a:solidFill>
                  <a:schemeClr val="accent2"/>
                </a:solidFill>
              </a:rPr>
              <a:t>Jambo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83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largest country in Africa: Algeria, Libya, Angola?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Algeria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95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000" dirty="0" smtClean="0"/>
              <a:t>The European conquest for land in Africa during the 19th century was known as the “____ for Africa”: Rush, Stampede, Scramble?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Scramble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93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6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749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Zaire, Zambezi and Limpopo are all ______ in Africa: mountains, lakes, rivers?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33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a group of rhinos called: school, pack, gang, trash?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19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Name the line that runs through the </a:t>
            </a:r>
            <a:r>
              <a:rPr lang="en-US" sz="6600" dirty="0" err="1" smtClean="0"/>
              <a:t>centre</a:t>
            </a:r>
            <a:r>
              <a:rPr lang="en-US" sz="6600" dirty="0" smtClean="0"/>
              <a:t> of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8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True or False: Africa is the largest of the continents?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561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Name the largest lake in Africa, through which the equator passes?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23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capital of Kenya?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68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7545946" cy="43873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000" dirty="0" smtClean="0"/>
              <a:t>Name this former president of South Africa who was imprisoned for 27 years due to his opposition to apartheid?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Image result for famous people from afric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079" y="1532585"/>
            <a:ext cx="2992836" cy="3279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6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055515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5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8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largest mammal in the world?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African Elephant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67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Unscramble the letters to find a tribe that lives </a:t>
            </a:r>
            <a:r>
              <a:rPr lang="en-US" sz="6600" dirty="0"/>
              <a:t>in Kenya: </a:t>
            </a:r>
            <a:r>
              <a:rPr lang="en-US" sz="6600" dirty="0" smtClean="0"/>
              <a:t>ANKTAUR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Turkana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5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In what African country is the novel “Benny and Omar” set?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Tunisia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36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</a:t>
            </a:r>
            <a:r>
              <a:rPr lang="en-US" sz="6600" dirty="0" err="1" smtClean="0"/>
              <a:t>colour</a:t>
            </a:r>
            <a:r>
              <a:rPr lang="en-US" sz="6600" dirty="0" smtClean="0"/>
              <a:t> does the </a:t>
            </a:r>
            <a:r>
              <a:rPr lang="en-US" sz="6600" dirty="0" err="1" smtClean="0"/>
              <a:t>Masai</a:t>
            </a:r>
            <a:r>
              <a:rPr lang="en-US" sz="6600" dirty="0" smtClean="0"/>
              <a:t> tribe usually wear: blue, red, green?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Red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90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most southerly country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South Africa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162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000" dirty="0" smtClean="0"/>
              <a:t>What is the name given to a tourist expedition to observe animals in their natural habitat in Africa?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46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highest mountain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Mount Kilimanjaro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1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87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True or False: The Kalahari Desert is located in the north of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11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820177" cy="4387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Name this wild animal found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Image result for wildebe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501" y="2094726"/>
            <a:ext cx="4568736" cy="303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6191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largest city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81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Where was a conference held in 1884 to establish rules for European conquest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8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ocean lies to the East of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32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7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Name any </a:t>
            </a:r>
            <a:r>
              <a:rPr lang="en-US" sz="6600" b="1" u="sng" dirty="0" smtClean="0"/>
              <a:t>two</a:t>
            </a:r>
            <a:r>
              <a:rPr lang="en-US" sz="6600" dirty="0" smtClean="0"/>
              <a:t> African countries through which the equator passes?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80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055515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9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Zaire, Zambezi and Limpopo are all ______ in Africa: mountains, lakes, rivers?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Rivers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38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000" dirty="0" smtClean="0"/>
              <a:t>True or False: along with lions giraffes and elephants, Africa is also home to penguins.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51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a group of rhinos called: school, pack, gang, trash?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Trash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0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True or False: Africa is the largest of the continents?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False</a:t>
            </a:r>
            <a:r>
              <a:rPr lang="en-US" sz="6600" dirty="0" smtClean="0"/>
              <a:t> </a:t>
            </a:r>
            <a:r>
              <a:rPr lang="en-US" sz="3200" dirty="0" smtClean="0"/>
              <a:t>(Asia is the largest)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59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Name the largest lake in Africa, through which the equator passes?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Lake Victoria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78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capital of Kenya?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Nairobi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46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7545946" cy="43873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000" dirty="0" smtClean="0"/>
              <a:t>Name this former president of South Africa who was imprisoned for 27 years due to his opposition to apartheid?</a:t>
            </a:r>
          </a:p>
          <a:p>
            <a:pPr marL="0" indent="0" algn="ctr">
              <a:buNone/>
            </a:pPr>
            <a:r>
              <a:rPr lang="en-US" sz="7800" b="1" dirty="0" smtClean="0">
                <a:solidFill>
                  <a:schemeClr val="accent2"/>
                </a:solidFill>
              </a:rPr>
              <a:t>Nelson Mandela</a:t>
            </a:r>
            <a:endParaRPr lang="en-US" sz="78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Image result for famous people from afric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079" y="1532585"/>
            <a:ext cx="2992836" cy="3279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532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8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43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704268" cy="438735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Of what African country is this the national flag?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7170" name="Picture 2" descr="Image result for sudan fla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808" y="2030308"/>
            <a:ext cx="3821224" cy="2547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7808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What do you call the kind of stone coffin used in ancient Egypt?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58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dance do </a:t>
            </a:r>
            <a:r>
              <a:rPr lang="en-US" sz="6600" dirty="0" err="1" smtClean="0"/>
              <a:t>Masai</a:t>
            </a:r>
            <a:r>
              <a:rPr lang="en-US" sz="6600" dirty="0" smtClean="0"/>
              <a:t> men do to “show off” to women?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866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is the capital of Tunisia?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03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anah-PowerPoint-Template" id="{B134E489-3020-441A-A636-CFC6A8B27243}" vid="{0D630021-F1B3-4D8E-8AD7-C9AD87A9F9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Savanah-PowerPoint-Template</Template>
  <TotalTime>2862</TotalTime>
  <Words>2828</Words>
  <Application>Microsoft Office PowerPoint</Application>
  <PresentationFormat>Custom</PresentationFormat>
  <Paragraphs>560</Paragraphs>
  <Slides>131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131</vt:i4>
      </vt:variant>
    </vt:vector>
  </HeadingPairs>
  <TitlesOfParts>
    <vt:vector size="132" baseType="lpstr">
      <vt:lpstr>Office Theme</vt:lpstr>
      <vt:lpstr>Africa Table Quiz</vt:lpstr>
      <vt:lpstr>Before You Start</vt:lpstr>
      <vt:lpstr>Before You Start</vt:lpstr>
      <vt:lpstr>PowerPoint Presentation</vt:lpstr>
      <vt:lpstr>Round 1</vt:lpstr>
      <vt:lpstr>Round 1</vt:lpstr>
      <vt:lpstr>Round 1</vt:lpstr>
      <vt:lpstr>Round 1</vt:lpstr>
      <vt:lpstr>Round 1</vt:lpstr>
      <vt:lpstr>Round 1</vt:lpstr>
      <vt:lpstr>PowerPoint Presentation</vt:lpstr>
      <vt:lpstr>Round 2</vt:lpstr>
      <vt:lpstr>Round 2</vt:lpstr>
      <vt:lpstr>Round 2</vt:lpstr>
      <vt:lpstr>Round 2</vt:lpstr>
      <vt:lpstr>Round 2</vt:lpstr>
      <vt:lpstr>Round 2</vt:lpstr>
      <vt:lpstr>PowerPoint Presentation</vt:lpstr>
      <vt:lpstr>Round 1 Answers</vt:lpstr>
      <vt:lpstr>Round 1 Answers</vt:lpstr>
      <vt:lpstr>Round 1 Answers</vt:lpstr>
      <vt:lpstr>Round 1 Answers</vt:lpstr>
      <vt:lpstr>Round 1 Answers</vt:lpstr>
      <vt:lpstr>Round 1 Answers</vt:lpstr>
      <vt:lpstr>PowerPoint Presentation</vt:lpstr>
      <vt:lpstr>Round 3</vt:lpstr>
      <vt:lpstr>Round 3</vt:lpstr>
      <vt:lpstr>Round 3</vt:lpstr>
      <vt:lpstr>Round 3</vt:lpstr>
      <vt:lpstr>Round 3</vt:lpstr>
      <vt:lpstr>Round 3</vt:lpstr>
      <vt:lpstr>PowerPoint Presentation</vt:lpstr>
      <vt:lpstr>Round 2 Answers</vt:lpstr>
      <vt:lpstr>Round 2 Answers</vt:lpstr>
      <vt:lpstr>Round 2 Answers</vt:lpstr>
      <vt:lpstr>Round 2 Answers</vt:lpstr>
      <vt:lpstr>Round 2 Answers</vt:lpstr>
      <vt:lpstr>Round 2 Answers</vt:lpstr>
      <vt:lpstr>PowerPoint Presentation</vt:lpstr>
      <vt:lpstr>Round 4</vt:lpstr>
      <vt:lpstr>Round 4</vt:lpstr>
      <vt:lpstr>Round 4</vt:lpstr>
      <vt:lpstr>Round 4</vt:lpstr>
      <vt:lpstr>Round 4</vt:lpstr>
      <vt:lpstr>Round 4</vt:lpstr>
      <vt:lpstr>PowerPoint Presentation</vt:lpstr>
      <vt:lpstr>Round 3 Answers</vt:lpstr>
      <vt:lpstr>Round 3 Answers</vt:lpstr>
      <vt:lpstr>Round 3 Answers</vt:lpstr>
      <vt:lpstr>Round 3 Answers</vt:lpstr>
      <vt:lpstr>Round 3 Answers</vt:lpstr>
      <vt:lpstr>Round 3 Answers</vt:lpstr>
      <vt:lpstr>PowerPoint Presentation</vt:lpstr>
      <vt:lpstr>Round 5</vt:lpstr>
      <vt:lpstr>Round 5</vt:lpstr>
      <vt:lpstr>Round 5</vt:lpstr>
      <vt:lpstr>Round 5</vt:lpstr>
      <vt:lpstr>Round 5</vt:lpstr>
      <vt:lpstr>Round 5</vt:lpstr>
      <vt:lpstr>PowerPoint Presentation</vt:lpstr>
      <vt:lpstr>Round 4 Answers</vt:lpstr>
      <vt:lpstr>Round 4 Answers</vt:lpstr>
      <vt:lpstr>Round 4 Answers</vt:lpstr>
      <vt:lpstr>Round 4 Answers</vt:lpstr>
      <vt:lpstr>Round 4 Answers</vt:lpstr>
      <vt:lpstr>Round 4 Answers</vt:lpstr>
      <vt:lpstr>PowerPoint Presentation</vt:lpstr>
      <vt:lpstr>Round 6</vt:lpstr>
      <vt:lpstr>Round 6</vt:lpstr>
      <vt:lpstr>Round 6</vt:lpstr>
      <vt:lpstr>Round 6</vt:lpstr>
      <vt:lpstr>Round 6</vt:lpstr>
      <vt:lpstr>Round 6</vt:lpstr>
      <vt:lpstr>PowerPoint Presentation</vt:lpstr>
      <vt:lpstr>Round 5 Answers</vt:lpstr>
      <vt:lpstr>Round 5 Answers</vt:lpstr>
      <vt:lpstr>Round 5 Answers</vt:lpstr>
      <vt:lpstr>Round 5 Answers</vt:lpstr>
      <vt:lpstr>Round 5 Answers</vt:lpstr>
      <vt:lpstr>Round 5 Answers</vt:lpstr>
      <vt:lpstr>PowerPoint Presentation</vt:lpstr>
      <vt:lpstr>Round 7</vt:lpstr>
      <vt:lpstr>Round 7</vt:lpstr>
      <vt:lpstr>Round 7</vt:lpstr>
      <vt:lpstr>Round 7</vt:lpstr>
      <vt:lpstr>Round 7</vt:lpstr>
      <vt:lpstr>Round 7</vt:lpstr>
      <vt:lpstr>PowerPoint Presentation</vt:lpstr>
      <vt:lpstr>Round 6 Answers</vt:lpstr>
      <vt:lpstr>Round 6 Answers</vt:lpstr>
      <vt:lpstr>Round 6 Answers</vt:lpstr>
      <vt:lpstr>Round 6 Answers</vt:lpstr>
      <vt:lpstr>Round 6 Answers</vt:lpstr>
      <vt:lpstr>Round 6 Answers</vt:lpstr>
      <vt:lpstr>PowerPoint Presentation</vt:lpstr>
      <vt:lpstr>Round 8</vt:lpstr>
      <vt:lpstr>Round 8</vt:lpstr>
      <vt:lpstr>Round 8</vt:lpstr>
      <vt:lpstr>Round 8</vt:lpstr>
      <vt:lpstr>Round 8</vt:lpstr>
      <vt:lpstr>Round 8</vt:lpstr>
      <vt:lpstr>PowerPoint Presentation</vt:lpstr>
      <vt:lpstr>Round 7 Answers</vt:lpstr>
      <vt:lpstr>Round 7 Answers</vt:lpstr>
      <vt:lpstr>Round 7 Answers</vt:lpstr>
      <vt:lpstr>Round 7 Answers</vt:lpstr>
      <vt:lpstr>Round 7 Answers</vt:lpstr>
      <vt:lpstr>Round 7 Answers</vt:lpstr>
      <vt:lpstr>PowerPoint Presentation</vt:lpstr>
      <vt:lpstr>Round 8 Answers</vt:lpstr>
      <vt:lpstr>Round 8 Answers</vt:lpstr>
      <vt:lpstr>Round 8 Answers</vt:lpstr>
      <vt:lpstr>Round 8 Answers</vt:lpstr>
      <vt:lpstr>Round 8 Answers</vt:lpstr>
      <vt:lpstr>Round 8 Answers</vt:lpstr>
      <vt:lpstr>PowerPoint Presentation</vt:lpstr>
      <vt:lpstr>Tie-Break Round</vt:lpstr>
      <vt:lpstr>Tie-Break Round</vt:lpstr>
      <vt:lpstr>Tie-Break Round</vt:lpstr>
      <vt:lpstr>Tie-Break Round</vt:lpstr>
      <vt:lpstr>Tie-Break Round</vt:lpstr>
      <vt:lpstr>Tie-Break Round</vt:lpstr>
      <vt:lpstr>PowerPoint Presentation</vt:lpstr>
      <vt:lpstr>Tie-Break Answers</vt:lpstr>
      <vt:lpstr>Tie-Break Answers</vt:lpstr>
      <vt:lpstr>Tie-Break Answers</vt:lpstr>
      <vt:lpstr>Tie-Break Answers</vt:lpstr>
      <vt:lpstr>Tie-Break Answers</vt:lpstr>
      <vt:lpstr>Tie-Break Answers</vt:lpstr>
      <vt:lpstr>Hope you all enjoyed the quiz!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 Table Quiz</dc:title>
  <dc:creator>Windows User</dc:creator>
  <cp:lastModifiedBy>Damien</cp:lastModifiedBy>
  <cp:revision>40</cp:revision>
  <dcterms:created xsi:type="dcterms:W3CDTF">2018-11-25T21:07:39Z</dcterms:created>
  <dcterms:modified xsi:type="dcterms:W3CDTF">2020-04-05T10:47:24Z</dcterms:modified>
</cp:coreProperties>
</file>