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2B38"/>
    <a:srgbClr val="576588"/>
    <a:srgbClr val="2121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>
        <p:scale>
          <a:sx n="97" d="100"/>
          <a:sy n="97" d="100"/>
        </p:scale>
        <p:origin x="-29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-113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theme" Target="theme/theme1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79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B2B38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56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46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49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11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36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554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626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54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789611"/>
            <a:ext cx="10515600" cy="4387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76D79ED-3FA7-4EF8-964B-EB8BCFAB02F8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10475" y="4914981"/>
            <a:ext cx="896556" cy="324395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 rot="16200000">
            <a:off x="-2113768" y="2546065"/>
            <a:ext cx="388867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bs-Latn-BA" sz="1200" b="1" baseline="0" dirty="0">
                <a:solidFill>
                  <a:schemeClr val="bg1">
                    <a:lumMod val="65000"/>
                  </a:schemeClr>
                </a:solidFill>
              </a:rPr>
              <a:t>prezentr.com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!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3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1B2B38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836003"/>
          </a:xfrm>
        </p:spPr>
        <p:txBody>
          <a:bodyPr>
            <a:noAutofit/>
          </a:bodyPr>
          <a:lstStyle/>
          <a:p>
            <a:r>
              <a:rPr lang="en-US" sz="13000" dirty="0" smtClean="0">
                <a:ln w="28575">
                  <a:solidFill>
                    <a:schemeClr val="accent2"/>
                  </a:solidFill>
                </a:ln>
              </a:rPr>
              <a:t>Africa Table Quiz</a:t>
            </a:r>
            <a:endParaRPr lang="en-US" sz="13000" dirty="0">
              <a:ln w="28575">
                <a:solidFill>
                  <a:schemeClr val="accent2"/>
                </a:solidFill>
              </a:ln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928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English and what other language are the official languages of Kenya?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551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Round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Zaire, Zambezi and Limpopo are all _____ in Africa: mountains, lakes, rivers?</a:t>
            </a:r>
          </a:p>
          <a:p>
            <a:pPr marL="0" indent="0" algn="ctr">
              <a:buNone/>
            </a:pPr>
            <a:r>
              <a:rPr lang="en-US" sz="7100" b="1" dirty="0" smtClean="0">
                <a:solidFill>
                  <a:schemeClr val="accent2"/>
                </a:solidFill>
              </a:rPr>
              <a:t>Rivers</a:t>
            </a:r>
            <a:endParaRPr lang="en-US" sz="71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935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Round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What is the most common language spoken in all of Africa: English, Swahili, Yoruba, Zulu?</a:t>
            </a:r>
          </a:p>
          <a:p>
            <a:pPr marL="0" indent="0" algn="ctr">
              <a:buNone/>
            </a:pPr>
            <a:r>
              <a:rPr lang="en-US" sz="7100" b="1" dirty="0" smtClean="0">
                <a:solidFill>
                  <a:schemeClr val="accent2"/>
                </a:solidFill>
              </a:rPr>
              <a:t>Swahili</a:t>
            </a:r>
            <a:endParaRPr lang="en-US" sz="71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928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321" y="1313093"/>
            <a:ext cx="10515600" cy="43873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Hope </a:t>
            </a:r>
            <a:r>
              <a:rPr lang="fr-CA" altLang="en-US" sz="1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all </a:t>
            </a:r>
            <a:r>
              <a:rPr lang="fr-CA" altLang="en-US" sz="1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enjoyed</a:t>
            </a:r>
            <a:r>
              <a:rPr lang="fr-CA" altLang="en-US" sz="12000" b="1" smtClean="0">
                <a:latin typeface="Arial" panose="020B0604020202020204" pitchFamily="34" charset="0"/>
                <a:cs typeface="Arial" panose="020B0604020202020204" pitchFamily="34" charset="0"/>
              </a:rPr>
              <a:t> the quiz!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174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321" y="1313093"/>
            <a:ext cx="10515600" cy="4387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fr-CA" altLang="en-US" sz="3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smtClean="0"/>
              <a:t>Background Template from : prezentr.com</a:t>
            </a:r>
          </a:p>
          <a:p>
            <a:r>
              <a:rPr lang="en-US" sz="1800" dirty="0" smtClean="0"/>
              <a:t>Thanks to my colleagues for help in compiling questions for this quiz</a:t>
            </a:r>
            <a:endParaRPr lang="en-US" sz="1800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121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2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988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</a:p>
          <a:p>
            <a:pPr marL="0" indent="0">
              <a:buNone/>
            </a:pPr>
            <a:r>
              <a:rPr lang="en-US" sz="6600" dirty="0" smtClean="0"/>
              <a:t>What is the group name for a family of giraffes: pack, herd, flock? 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28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  <a:endParaRPr lang="fr-CA" altLang="en-US" sz="3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In the rhyme, what animal is “terribly big and terribly fat”?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16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In what African country is the </a:t>
            </a:r>
            <a:r>
              <a:rPr lang="en-US" sz="6600" dirty="0" err="1" smtClean="0"/>
              <a:t>Masai</a:t>
            </a:r>
            <a:r>
              <a:rPr lang="en-US" sz="6600" dirty="0" smtClean="0"/>
              <a:t> Mara reserve?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720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What dance do </a:t>
            </a:r>
            <a:r>
              <a:rPr lang="en-US" sz="6600" dirty="0" err="1" smtClean="0"/>
              <a:t>Masai</a:t>
            </a:r>
            <a:r>
              <a:rPr lang="en-US" sz="6600" dirty="0" smtClean="0"/>
              <a:t> men perform for the women in their tribe?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563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What is the largest lake in Africa?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985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Name five of the eight fruits mentioned in “</a:t>
            </a:r>
            <a:r>
              <a:rPr lang="en-US" sz="6600" dirty="0" err="1" smtClean="0"/>
              <a:t>Handa’s</a:t>
            </a:r>
            <a:r>
              <a:rPr lang="en-US" sz="6600" dirty="0" smtClean="0"/>
              <a:t> Surprise”.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722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8546"/>
            <a:ext cx="10515600" cy="4387352"/>
          </a:xfrm>
        </p:spPr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1 </a:t>
            </a:r>
            <a:r>
              <a:rPr lang="fr-CA" altLang="en-US" sz="1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781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</a:p>
          <a:p>
            <a:pPr marL="0" indent="0">
              <a:buNone/>
            </a:pPr>
            <a:r>
              <a:rPr lang="en-US" sz="6600" dirty="0" smtClean="0"/>
              <a:t>What is a female lion called?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Lioness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542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You Start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Make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sure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have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written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table/team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letter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every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sheet</a:t>
            </a: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/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Write the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each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round 1-8 on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every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sheet</a:t>
            </a: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/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Try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not to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shout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out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/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Check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team mates and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agree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before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write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down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971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What is the group name for a family of elephants?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Herd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486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 Answers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200" y="1789611"/>
            <a:ext cx="5820177" cy="43873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Name this wild animal found in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Wildebeest</a:t>
            </a:r>
          </a:p>
        </p:txBody>
      </p:sp>
      <p:pic>
        <p:nvPicPr>
          <p:cNvPr id="8" name="Picture 2" descr="Image result for wildebees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0501" y="2094726"/>
            <a:ext cx="4568736" cy="3032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5119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Which animal in “</a:t>
            </a:r>
            <a:r>
              <a:rPr lang="en-US" sz="6600" dirty="0" err="1" smtClean="0"/>
              <a:t>Handa’s</a:t>
            </a:r>
            <a:r>
              <a:rPr lang="en-US" sz="6600" dirty="0" smtClean="0"/>
              <a:t> Surprise” took the orange?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Zebra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456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What is the highest mountain in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Mount Kilimanjaro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8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English and what other language are the official languages of Kenya?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Swahili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61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</a:t>
            </a:r>
            <a:r>
              <a:rPr lang="fr-CA" altLang="en-US" sz="120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366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the group name for a family of lions: swarm, herd, pride?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241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Which African animal is famous for its laugh?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928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What is the name of the line that runs through the </a:t>
            </a:r>
            <a:r>
              <a:rPr lang="en-US" sz="6600" dirty="0" err="1" smtClean="0"/>
              <a:t>centre</a:t>
            </a:r>
            <a:r>
              <a:rPr lang="en-US" sz="6600" dirty="0" smtClean="0"/>
              <a:t> of Africa?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79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What is the </a:t>
            </a:r>
            <a:r>
              <a:rPr lang="en-US" sz="6600" dirty="0" err="1" smtClean="0"/>
              <a:t>Masai</a:t>
            </a:r>
            <a:r>
              <a:rPr lang="en-US" sz="6600" dirty="0" smtClean="0"/>
              <a:t> tribe’s </a:t>
            </a:r>
            <a:r>
              <a:rPr lang="en-US" sz="6600" dirty="0" err="1" smtClean="0"/>
              <a:t>favourite</a:t>
            </a:r>
            <a:r>
              <a:rPr lang="en-US" sz="6600" dirty="0" smtClean="0"/>
              <a:t> </a:t>
            </a:r>
            <a:r>
              <a:rPr lang="en-US" sz="6600" dirty="0" err="1" smtClean="0"/>
              <a:t>colour</a:t>
            </a:r>
            <a:r>
              <a:rPr lang="en-US" sz="6600" dirty="0" smtClean="0"/>
              <a:t>: blue, red, green?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61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You Start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Don’t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worry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about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spellings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just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best</a:t>
            </a:r>
          </a:p>
          <a:p>
            <a:pPr marL="457200" indent="-457200"/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you’re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not sure of the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make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CA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best possible </a:t>
            </a:r>
            <a:r>
              <a:rPr lang="fr-CA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guess</a:t>
            </a: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Good </a:t>
            </a:r>
            <a:r>
              <a:rPr lang="fr-CA" alt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luck</a:t>
            </a:r>
            <a:r>
              <a:rPr lang="fr-CA" alt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CA" alt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enjoy</a:t>
            </a:r>
            <a:r>
              <a:rPr lang="fr-CA" alt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the quiz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364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What is the largest island off Africa? 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94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9611"/>
            <a:ext cx="5742904" cy="4387352"/>
          </a:xfrm>
        </p:spPr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Name this fruit grown in Kenya and South Africa?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avoca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927" y="1789611"/>
            <a:ext cx="3381375" cy="338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2335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8546"/>
            <a:ext cx="10515600" cy="4387352"/>
          </a:xfrm>
        </p:spPr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</a:t>
            </a:r>
            <a:r>
              <a:rPr lang="fr-CA" altLang="en-US" sz="120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altLang="en-US" sz="1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024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</a:p>
          <a:p>
            <a:pPr marL="0" indent="0">
              <a:buNone/>
            </a:pPr>
            <a:r>
              <a:rPr lang="en-US" sz="6600" dirty="0" smtClean="0"/>
              <a:t>What is the group name for a family of giraffes: pack, herd, flock?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Herd 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77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  <a:endParaRPr lang="fr-CA" altLang="en-US" sz="3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In the rhyme, what animal is “terribly big and terribly fat”?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Elephant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649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In what African country is the </a:t>
            </a:r>
            <a:r>
              <a:rPr lang="en-US" sz="6600" dirty="0" err="1" smtClean="0"/>
              <a:t>Masai</a:t>
            </a:r>
            <a:r>
              <a:rPr lang="en-US" sz="6600" dirty="0" smtClean="0"/>
              <a:t> Mara reserve?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Kenya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771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What dance do </a:t>
            </a:r>
            <a:r>
              <a:rPr lang="en-US" sz="6600" dirty="0" err="1" smtClean="0"/>
              <a:t>Masai</a:t>
            </a:r>
            <a:r>
              <a:rPr lang="en-US" sz="6600" dirty="0" smtClean="0"/>
              <a:t> men perform for the women in their tribe?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Jumping Dance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71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What is the largest lake in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Lake Victoria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2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Name five of the eight fruits mentioned in “</a:t>
            </a:r>
            <a:r>
              <a:rPr lang="en-US" sz="6600" dirty="0" err="1" smtClean="0"/>
              <a:t>Handa’s</a:t>
            </a:r>
            <a:r>
              <a:rPr lang="en-US" sz="6600" dirty="0" smtClean="0"/>
              <a:t> Surprise”.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Orange, guava, banana, mango, pineapple, avocado, passion fruit, tangerine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186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4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699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1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64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a baby lion called?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959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9611"/>
            <a:ext cx="5639873" cy="4387352"/>
          </a:xfrm>
        </p:spPr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Name this elephant: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  <p:pic>
        <p:nvPicPr>
          <p:cNvPr id="4098" name="Picture 2" descr="Image result for elmer eleph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9719" y="1789611"/>
            <a:ext cx="3475391" cy="3206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0402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What is the group name for a family of hyenas: herd, pride, pack, clan?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232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What is the fastest land animal found in Africa?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082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What do you call a trip to see wild animals in Africa?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631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What is the largest country in Africa: Algeria, Angola, Uganda?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611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442" y="1107030"/>
            <a:ext cx="10515600" cy="4387352"/>
          </a:xfrm>
        </p:spPr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3 </a:t>
            </a:r>
            <a:r>
              <a:rPr lang="fr-CA" altLang="en-US" sz="1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141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3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the group name for a family of lions: swarm, herd, pride?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Pride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347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3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Which African animal is famous for its laugh?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Hyena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598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3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What is the name of the line that runs through the </a:t>
            </a:r>
            <a:r>
              <a:rPr lang="en-US" sz="6600" dirty="0" err="1" smtClean="0"/>
              <a:t>centre</a:t>
            </a:r>
            <a:r>
              <a:rPr lang="en-US" sz="6600" dirty="0" smtClean="0"/>
              <a:t> of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Equator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270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</a:p>
          <a:p>
            <a:pPr marL="0" indent="0">
              <a:buNone/>
            </a:pPr>
            <a:r>
              <a:rPr lang="en-US" sz="6600" dirty="0" smtClean="0"/>
              <a:t>What is a female lion called?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274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3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What is the </a:t>
            </a:r>
            <a:r>
              <a:rPr lang="en-US" sz="6600" dirty="0" err="1" smtClean="0"/>
              <a:t>Masai</a:t>
            </a:r>
            <a:r>
              <a:rPr lang="en-US" sz="6600" dirty="0" smtClean="0"/>
              <a:t> tribe’s </a:t>
            </a:r>
            <a:r>
              <a:rPr lang="en-US" sz="6600" dirty="0" err="1" smtClean="0"/>
              <a:t>favourite</a:t>
            </a:r>
            <a:r>
              <a:rPr lang="en-US" sz="6600" dirty="0" smtClean="0"/>
              <a:t> </a:t>
            </a:r>
            <a:r>
              <a:rPr lang="en-US" sz="6600" dirty="0" err="1" smtClean="0"/>
              <a:t>colour</a:t>
            </a:r>
            <a:r>
              <a:rPr lang="en-US" sz="6600" dirty="0" smtClean="0"/>
              <a:t>: blue, red, green?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Red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208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3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What is the largest island off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Madagascar 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727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3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9611"/>
            <a:ext cx="5742904" cy="43873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Name this fruit grown in Kenya and South Africa?</a:t>
            </a:r>
          </a:p>
          <a:p>
            <a:pPr marL="0" indent="0" algn="ctr">
              <a:buNone/>
            </a:pPr>
            <a:r>
              <a:rPr lang="en-US" sz="7100" b="1" dirty="0" smtClean="0">
                <a:solidFill>
                  <a:schemeClr val="accent2"/>
                </a:solidFill>
              </a:rPr>
              <a:t>Avocado</a:t>
            </a:r>
            <a:endParaRPr lang="en-US" sz="71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avoca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927" y="1789611"/>
            <a:ext cx="3381375" cy="338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5257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</a:t>
            </a:r>
            <a:r>
              <a:rPr lang="fr-CA" altLang="en-US" sz="120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569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Is Africa a country or a continent?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347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Which animal in “</a:t>
            </a:r>
            <a:r>
              <a:rPr lang="en-US" sz="6600" dirty="0" err="1" smtClean="0"/>
              <a:t>Handa’s</a:t>
            </a:r>
            <a:r>
              <a:rPr lang="en-US" sz="6600" dirty="0" smtClean="0"/>
              <a:t> Surprise” took the passion fruit?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79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What is the tallest land animal in Africa? 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997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Name two countries in Africa that begin with the letter Z.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973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/>
              <a:t>What is the name of the largest desert in the world, found in Africa? </a:t>
            </a:r>
          </a:p>
          <a:p>
            <a:pPr marL="0" indent="0">
              <a:buNone/>
            </a:pP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270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</a:t>
            </a:r>
            <a:r>
              <a:rPr lang="en-US" sz="6600" dirty="0"/>
              <a:t>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What is the highest mountain in Kenya? 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400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What is the group name for a family of elephants?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96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9758"/>
            <a:ext cx="10515600" cy="4387352"/>
          </a:xfrm>
        </p:spPr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4 </a:t>
            </a:r>
            <a:r>
              <a:rPr lang="fr-CA" altLang="en-US" sz="1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09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What is a baby lion called?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Cub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723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9611"/>
            <a:ext cx="5639873" cy="4387352"/>
          </a:xfrm>
        </p:spPr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Name this elephant: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Elmer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  <p:pic>
        <p:nvPicPr>
          <p:cNvPr id="4098" name="Picture 2" descr="Image result for elmer elepha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9719" y="1789611"/>
            <a:ext cx="3475391" cy="3206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0949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What is the group name for a family of hyenas: herd, pride, pack, clan?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Clan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21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What is the fastest land animal found in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Cheetah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278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What do you call a trip to see wild animals in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Safari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858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4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What is the largest country in Africa: Algeria, Angola, Uganda?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Algeria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18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6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839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6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How many </a:t>
            </a:r>
            <a:r>
              <a:rPr lang="en-US" sz="6600" dirty="0" err="1" smtClean="0"/>
              <a:t>recognised</a:t>
            </a:r>
            <a:r>
              <a:rPr lang="en-US" sz="6600" dirty="0" smtClean="0"/>
              <a:t> countries are there in Africa: 26, 49, 54, 65?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458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6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What is the hair around a lion’s head called?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262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200" y="1789611"/>
            <a:ext cx="5820177" cy="4387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Name this wild animal found in Africa?</a:t>
            </a:r>
          </a:p>
        </p:txBody>
      </p:sp>
      <p:pic>
        <p:nvPicPr>
          <p:cNvPr id="8" name="Picture 2" descr="Image result for wildebees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0501" y="2094726"/>
            <a:ext cx="4568736" cy="3032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3181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6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What is the largest land mammal in Africa?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466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6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What is the family name for a group of </a:t>
            </a:r>
            <a:r>
              <a:rPr lang="en-US" sz="6600" dirty="0" err="1" smtClean="0"/>
              <a:t>meerkats</a:t>
            </a:r>
            <a:r>
              <a:rPr lang="en-US" sz="6600" dirty="0" smtClean="0"/>
              <a:t>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90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6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Which African animal is a member of the pig family?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194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6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What is the name of the longest river in Africa?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38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3999"/>
            <a:ext cx="10515600" cy="4387352"/>
          </a:xfrm>
        </p:spPr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5 </a:t>
            </a:r>
            <a:r>
              <a:rPr lang="fr-CA" altLang="en-US" sz="1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559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5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Is Africa a country or a continent?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Continent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637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5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Which animal in “</a:t>
            </a:r>
            <a:r>
              <a:rPr lang="en-US" sz="6600" dirty="0" err="1" smtClean="0"/>
              <a:t>Handa’s</a:t>
            </a:r>
            <a:r>
              <a:rPr lang="en-US" sz="6600" dirty="0" smtClean="0"/>
              <a:t> Surprise” took the passion fruit?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Parrot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6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5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What is the tallest land animal in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Giraffe 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778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5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Name two countries in Africa that begin with the letter Z.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Zambia &amp; Zimbabwe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119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5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/>
              <a:t>What is the name of the largest desert in the world, found in Africa</a:t>
            </a:r>
            <a:r>
              <a:rPr lang="en-US" sz="6600" dirty="0" smtClean="0"/>
              <a:t>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Sahara </a:t>
            </a:r>
            <a:endParaRPr lang="en-US" sz="66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05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Which animal in “</a:t>
            </a:r>
            <a:r>
              <a:rPr lang="en-US" sz="6600" dirty="0" err="1" smtClean="0"/>
              <a:t>Handa’s</a:t>
            </a:r>
            <a:r>
              <a:rPr lang="en-US" sz="6600" dirty="0" smtClean="0"/>
              <a:t> Surprise” took the orange?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464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5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What is the highest mountain in Kenya?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Mount Kenya 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803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442" y="1184304"/>
            <a:ext cx="10515600" cy="4387352"/>
          </a:xfrm>
        </p:spPr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 6 </a:t>
            </a:r>
            <a:r>
              <a:rPr lang="fr-CA" altLang="en-US" sz="1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68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6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How many </a:t>
            </a:r>
            <a:r>
              <a:rPr lang="en-US" sz="6600" dirty="0" err="1" smtClean="0"/>
              <a:t>recognised</a:t>
            </a:r>
            <a:r>
              <a:rPr lang="en-US" sz="6600" dirty="0" smtClean="0"/>
              <a:t> countries are there in Africa: 26, 49, 54, 65?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54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51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6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What is the hair around a lion’s head called?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Mane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118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6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What is the largest land mammal in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African Elephant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73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6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What is the family name for a group of </a:t>
            </a:r>
            <a:r>
              <a:rPr lang="en-US" sz="6600" dirty="0" err="1" smtClean="0"/>
              <a:t>meerkats</a:t>
            </a:r>
            <a:r>
              <a:rPr lang="en-US" sz="6600" dirty="0" smtClean="0"/>
              <a:t>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Mob/Gang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10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6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Which African animal is a member of the pig family?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Warthog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031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6 Answers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What is the name of the longest river in Africa?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The Nile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066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321" y="1313093"/>
            <a:ext cx="10515600" cy="4387352"/>
          </a:xfrm>
        </p:spPr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Tie-Break Round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85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Round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True or false: Africa is the largest of the continents?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194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Round 1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What is the highest mountain in Africa?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515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Round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Cheetah, lion, jaguar, leopard are all members of what family?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721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Round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What currency is used in Kenya?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457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Round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True or false: along with lions, giraffes and elephants, Africa is also home to penguins?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76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Round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</a:t>
            </a:r>
          </a:p>
          <a:p>
            <a:pPr marL="0" indent="0">
              <a:buNone/>
            </a:pPr>
            <a:r>
              <a:rPr lang="en-US" sz="6600" dirty="0" smtClean="0"/>
              <a:t>Zaire, Zambezi and Limpopo are all _____ in Africa: mountains, lakes, rivers?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73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Round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</a:t>
            </a:r>
          </a:p>
          <a:p>
            <a:pPr marL="0" indent="0">
              <a:buNone/>
            </a:pPr>
            <a:r>
              <a:rPr lang="en-US" sz="6600" dirty="0" smtClean="0"/>
              <a:t>What is the most common language spoken in all of Africa: English, Swahili, Yoruba, Zulu?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890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321" y="1313093"/>
            <a:ext cx="10515600" cy="4387352"/>
          </a:xfrm>
        </p:spPr>
        <p:txBody>
          <a:bodyPr/>
          <a:lstStyle/>
          <a:p>
            <a:pPr marL="0" indent="0">
              <a:buNone/>
            </a:pPr>
            <a:endParaRPr lang="fr-CA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CA" altLang="en-US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Tie-Break </a:t>
            </a:r>
            <a:r>
              <a:rPr lang="fr-CA" altLang="en-US" sz="1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fr-CA" altLang="en-US" sz="1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161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Round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fr-CA" alt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CA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600" dirty="0" smtClean="0"/>
              <a:t>True or false: Africa is the largest of the continents?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False</a:t>
            </a:r>
            <a:r>
              <a:rPr lang="en-US" sz="6600" dirty="0" smtClean="0"/>
              <a:t> </a:t>
            </a:r>
            <a:r>
              <a:rPr lang="en-US" sz="3600" dirty="0" smtClean="0"/>
              <a:t>(Asia is the largest)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25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Round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</a:p>
          <a:p>
            <a:pPr marL="0" indent="0">
              <a:buNone/>
            </a:pPr>
            <a:r>
              <a:rPr lang="en-US" sz="6600" dirty="0" smtClean="0"/>
              <a:t>Cheetah, lion, jaguar, leopard are all members of what family?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Cat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219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Round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</a:p>
          <a:p>
            <a:pPr marL="0" indent="0">
              <a:buNone/>
            </a:pPr>
            <a:r>
              <a:rPr lang="en-US" sz="6600" dirty="0" smtClean="0"/>
              <a:t>What currency is used in Kenya?</a:t>
            </a:r>
          </a:p>
          <a:p>
            <a:pPr marL="0" indent="0" algn="ctr">
              <a:buNone/>
            </a:pPr>
            <a:r>
              <a:rPr lang="en-US" sz="6600" b="1" dirty="0" smtClean="0">
                <a:solidFill>
                  <a:schemeClr val="accent2"/>
                </a:solidFill>
              </a:rPr>
              <a:t>Kenyan Shilling</a:t>
            </a:r>
            <a:endParaRPr lang="en-US" sz="66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515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Tie-Break Round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CA" alt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</a:t>
            </a:r>
          </a:p>
          <a:p>
            <a:pPr marL="0" indent="0">
              <a:buNone/>
            </a:pPr>
            <a:r>
              <a:rPr lang="en-US" sz="6600" dirty="0" smtClean="0"/>
              <a:t>True or false: along with lions, giraffes and elephants, Africa is also home to penguins?</a:t>
            </a:r>
          </a:p>
          <a:p>
            <a:pPr marL="0" indent="0" algn="ctr">
              <a:buNone/>
            </a:pPr>
            <a:r>
              <a:rPr lang="en-US" sz="7100" b="1" dirty="0" smtClean="0">
                <a:solidFill>
                  <a:schemeClr val="accent2"/>
                </a:solidFill>
              </a:rPr>
              <a:t>True</a:t>
            </a:r>
            <a:endParaRPr lang="en-US" sz="7100" b="1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41630"/>
            <a:ext cx="1145229" cy="316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9125" y="6581001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1"/>
                </a:solidFill>
              </a:rPr>
              <a:t>© Seomra </a:t>
            </a:r>
            <a:r>
              <a:rPr lang="en-IE" sz="1200" b="1" dirty="0" err="1" smtClean="0">
                <a:solidFill>
                  <a:schemeClr val="bg1"/>
                </a:solidFill>
              </a:rPr>
              <a:t>Ranga</a:t>
            </a:r>
            <a:r>
              <a:rPr lang="en-IE" sz="1200" b="1" dirty="0" smtClean="0">
                <a:solidFill>
                  <a:schemeClr val="bg1"/>
                </a:solidFill>
              </a:rPr>
              <a:t> </a:t>
            </a:r>
            <a:r>
              <a:rPr lang="en-IE" sz="1200" b="1" dirty="0" smtClean="0">
                <a:solidFill>
                  <a:schemeClr val="bg1"/>
                </a:solidFill>
              </a:rPr>
              <a:t>2020 </a:t>
            </a:r>
            <a:r>
              <a:rPr lang="en-IE" sz="1200" b="1" dirty="0" smtClean="0">
                <a:solidFill>
                  <a:schemeClr val="bg1"/>
                </a:solidFill>
              </a:rPr>
              <a:t>www.seomraranga.com</a:t>
            </a:r>
            <a:endParaRPr lang="en-IE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097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anah-PowerPoint-Template" id="{B134E489-3020-441A-A636-CFC6A8B27243}" vid="{0D630021-F1B3-4D8E-8AD7-C9AD87A9F9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Savanah-PowerPoint-Template</Template>
  <TotalTime>699</TotalTime>
  <Words>2087</Words>
  <Application>Microsoft Office PowerPoint</Application>
  <PresentationFormat>Custom</PresentationFormat>
  <Paragraphs>441</Paragraphs>
  <Slides>103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103</vt:i4>
      </vt:variant>
    </vt:vector>
  </HeadingPairs>
  <TitlesOfParts>
    <vt:vector size="104" baseType="lpstr">
      <vt:lpstr>Office Theme</vt:lpstr>
      <vt:lpstr>Africa Table Quiz</vt:lpstr>
      <vt:lpstr>Before You Start</vt:lpstr>
      <vt:lpstr>Before You Start</vt:lpstr>
      <vt:lpstr>PowerPoint Presentation</vt:lpstr>
      <vt:lpstr>Round 1</vt:lpstr>
      <vt:lpstr>Round 1</vt:lpstr>
      <vt:lpstr>Round 1</vt:lpstr>
      <vt:lpstr>Round 1</vt:lpstr>
      <vt:lpstr>Round 1</vt:lpstr>
      <vt:lpstr>Round 1</vt:lpstr>
      <vt:lpstr>PowerPoint Presentation</vt:lpstr>
      <vt:lpstr>Round 2</vt:lpstr>
      <vt:lpstr>Round 2</vt:lpstr>
      <vt:lpstr>Round 2</vt:lpstr>
      <vt:lpstr>Round 2</vt:lpstr>
      <vt:lpstr>Round 2</vt:lpstr>
      <vt:lpstr>Round 2</vt:lpstr>
      <vt:lpstr>PowerPoint Presentation</vt:lpstr>
      <vt:lpstr>Round 1 Answers</vt:lpstr>
      <vt:lpstr>Round 1 Answers</vt:lpstr>
      <vt:lpstr>Round 1 Answers</vt:lpstr>
      <vt:lpstr>Round 1 Answers</vt:lpstr>
      <vt:lpstr>Round 1 Answers</vt:lpstr>
      <vt:lpstr>Round 1 Answers</vt:lpstr>
      <vt:lpstr>PowerPoint Presentation</vt:lpstr>
      <vt:lpstr>Round 3</vt:lpstr>
      <vt:lpstr>Round 3</vt:lpstr>
      <vt:lpstr>Round 3</vt:lpstr>
      <vt:lpstr>Round 3</vt:lpstr>
      <vt:lpstr>Round 3</vt:lpstr>
      <vt:lpstr>Round 3</vt:lpstr>
      <vt:lpstr>PowerPoint Presentation</vt:lpstr>
      <vt:lpstr>Round 2 Answers</vt:lpstr>
      <vt:lpstr>Round 2 Answers</vt:lpstr>
      <vt:lpstr>Round 2 Answers</vt:lpstr>
      <vt:lpstr>Round 2 Answers</vt:lpstr>
      <vt:lpstr>Round 2 Answers</vt:lpstr>
      <vt:lpstr>Round 2 Answers</vt:lpstr>
      <vt:lpstr>PowerPoint Presentation</vt:lpstr>
      <vt:lpstr>Round 4</vt:lpstr>
      <vt:lpstr>Round 4</vt:lpstr>
      <vt:lpstr>Round 4</vt:lpstr>
      <vt:lpstr>Round 4</vt:lpstr>
      <vt:lpstr>Round 4</vt:lpstr>
      <vt:lpstr>Round 4</vt:lpstr>
      <vt:lpstr>PowerPoint Presentation</vt:lpstr>
      <vt:lpstr>Round 3 Answers</vt:lpstr>
      <vt:lpstr>Round 3 Answers</vt:lpstr>
      <vt:lpstr>Round 3 Answers</vt:lpstr>
      <vt:lpstr>Round 3 Answers</vt:lpstr>
      <vt:lpstr>Round 3 Answers</vt:lpstr>
      <vt:lpstr>Round 3 Answers</vt:lpstr>
      <vt:lpstr>PowerPoint Presentation</vt:lpstr>
      <vt:lpstr>Round 5</vt:lpstr>
      <vt:lpstr>Round 5</vt:lpstr>
      <vt:lpstr>Round 5</vt:lpstr>
      <vt:lpstr>Round 5</vt:lpstr>
      <vt:lpstr>Round 5</vt:lpstr>
      <vt:lpstr>Round 5</vt:lpstr>
      <vt:lpstr>PowerPoint Presentation</vt:lpstr>
      <vt:lpstr>Round 4 Answers</vt:lpstr>
      <vt:lpstr>Round 4 Answers</vt:lpstr>
      <vt:lpstr>Round 4 Answers</vt:lpstr>
      <vt:lpstr>Round 4 Answers</vt:lpstr>
      <vt:lpstr>Round 4 Answers</vt:lpstr>
      <vt:lpstr>Round 4 Answers</vt:lpstr>
      <vt:lpstr>PowerPoint Presentation</vt:lpstr>
      <vt:lpstr>Round 6</vt:lpstr>
      <vt:lpstr>Round 6</vt:lpstr>
      <vt:lpstr>Round 6</vt:lpstr>
      <vt:lpstr>Round 6</vt:lpstr>
      <vt:lpstr>Round 6</vt:lpstr>
      <vt:lpstr>Round 6</vt:lpstr>
      <vt:lpstr>PowerPoint Presentation</vt:lpstr>
      <vt:lpstr>Round 5 Answers</vt:lpstr>
      <vt:lpstr>Round 5 Answers</vt:lpstr>
      <vt:lpstr>Round 5 Answers</vt:lpstr>
      <vt:lpstr>Round 5 Answers</vt:lpstr>
      <vt:lpstr>Round 5 Answers</vt:lpstr>
      <vt:lpstr>Round 5 Answers</vt:lpstr>
      <vt:lpstr>PowerPoint Presentation</vt:lpstr>
      <vt:lpstr>Round 6 Answers</vt:lpstr>
      <vt:lpstr>Round 6 Answers</vt:lpstr>
      <vt:lpstr>Round 6 Answers</vt:lpstr>
      <vt:lpstr>Round 6 Answers</vt:lpstr>
      <vt:lpstr>Round 6 Answers</vt:lpstr>
      <vt:lpstr>Round 6 Answers</vt:lpstr>
      <vt:lpstr>PowerPoint Presentation</vt:lpstr>
      <vt:lpstr>Tie-Break Round</vt:lpstr>
      <vt:lpstr>Tie-Break Round</vt:lpstr>
      <vt:lpstr>Tie-Break Round</vt:lpstr>
      <vt:lpstr>Tie-Break Round</vt:lpstr>
      <vt:lpstr>Tie-Break Round</vt:lpstr>
      <vt:lpstr>Tie-Break Round</vt:lpstr>
      <vt:lpstr>PowerPoint Presentation</vt:lpstr>
      <vt:lpstr>Tie-Break Round</vt:lpstr>
      <vt:lpstr>Tie-Break Round</vt:lpstr>
      <vt:lpstr>Tie-Break Round</vt:lpstr>
      <vt:lpstr>Tie-Break Round</vt:lpstr>
      <vt:lpstr>Tie-Break Round</vt:lpstr>
      <vt:lpstr>Tie-Break Round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Africa Table Quiz</dc:title>
  <dc:creator>Windows User</dc:creator>
  <cp:lastModifiedBy>Damien</cp:lastModifiedBy>
  <cp:revision>29</cp:revision>
  <dcterms:created xsi:type="dcterms:W3CDTF">2018-11-25T21:07:39Z</dcterms:created>
  <dcterms:modified xsi:type="dcterms:W3CDTF">2020-04-05T10:30:02Z</dcterms:modified>
</cp:coreProperties>
</file>