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  <p:sldId id="262" r:id="rId6"/>
    <p:sldId id="265" r:id="rId7"/>
    <p:sldId id="267" r:id="rId8"/>
    <p:sldId id="268" r:id="rId9"/>
    <p:sldId id="266" r:id="rId10"/>
    <p:sldId id="270" r:id="rId11"/>
    <p:sldId id="269" r:id="rId12"/>
    <p:sldId id="271" r:id="rId13"/>
    <p:sldId id="288" r:id="rId14"/>
    <p:sldId id="291" r:id="rId15"/>
    <p:sldId id="292" r:id="rId16"/>
    <p:sldId id="293" r:id="rId17"/>
    <p:sldId id="290" r:id="rId18"/>
    <p:sldId id="289" r:id="rId19"/>
    <p:sldId id="279" r:id="rId20"/>
    <p:sldId id="339" r:id="rId21"/>
    <p:sldId id="340" r:id="rId22"/>
    <p:sldId id="341" r:id="rId23"/>
    <p:sldId id="342" r:id="rId24"/>
    <p:sldId id="343" r:id="rId25"/>
    <p:sldId id="344" r:id="rId26"/>
    <p:sldId id="272" r:id="rId27"/>
    <p:sldId id="294" r:id="rId28"/>
    <p:sldId id="297" r:id="rId29"/>
    <p:sldId id="298" r:id="rId30"/>
    <p:sldId id="296" r:id="rId31"/>
    <p:sldId id="295" r:id="rId32"/>
    <p:sldId id="299" r:id="rId33"/>
    <p:sldId id="280" r:id="rId34"/>
    <p:sldId id="345" r:id="rId35"/>
    <p:sldId id="346" r:id="rId36"/>
    <p:sldId id="347" r:id="rId37"/>
    <p:sldId id="348" r:id="rId38"/>
    <p:sldId id="349" r:id="rId39"/>
    <p:sldId id="350" r:id="rId40"/>
    <p:sldId id="273" r:id="rId41"/>
    <p:sldId id="302" r:id="rId42"/>
    <p:sldId id="308" r:id="rId43"/>
    <p:sldId id="307" r:id="rId44"/>
    <p:sldId id="306" r:id="rId45"/>
    <p:sldId id="305" r:id="rId46"/>
    <p:sldId id="304" r:id="rId47"/>
    <p:sldId id="281" r:id="rId48"/>
    <p:sldId id="351" r:id="rId49"/>
    <p:sldId id="352" r:id="rId50"/>
    <p:sldId id="353" r:id="rId51"/>
    <p:sldId id="354" r:id="rId52"/>
    <p:sldId id="355" r:id="rId53"/>
    <p:sldId id="356" r:id="rId54"/>
    <p:sldId id="274" r:id="rId55"/>
    <p:sldId id="303" r:id="rId56"/>
    <p:sldId id="309" r:id="rId57"/>
    <p:sldId id="310" r:id="rId58"/>
    <p:sldId id="311" r:id="rId59"/>
    <p:sldId id="312" r:id="rId60"/>
    <p:sldId id="313" r:id="rId61"/>
    <p:sldId id="282" r:id="rId62"/>
    <p:sldId id="357" r:id="rId63"/>
    <p:sldId id="358" r:id="rId64"/>
    <p:sldId id="359" r:id="rId65"/>
    <p:sldId id="360" r:id="rId66"/>
    <p:sldId id="361" r:id="rId67"/>
    <p:sldId id="362" r:id="rId68"/>
    <p:sldId id="275" r:id="rId69"/>
    <p:sldId id="314" r:id="rId70"/>
    <p:sldId id="317" r:id="rId71"/>
    <p:sldId id="318" r:id="rId72"/>
    <p:sldId id="316" r:id="rId73"/>
    <p:sldId id="315" r:id="rId74"/>
    <p:sldId id="319" r:id="rId75"/>
    <p:sldId id="283" r:id="rId76"/>
    <p:sldId id="363" r:id="rId77"/>
    <p:sldId id="364" r:id="rId78"/>
    <p:sldId id="365" r:id="rId79"/>
    <p:sldId id="366" r:id="rId80"/>
    <p:sldId id="367" r:id="rId81"/>
    <p:sldId id="368" r:id="rId82"/>
    <p:sldId id="276" r:id="rId83"/>
    <p:sldId id="320" r:id="rId84"/>
    <p:sldId id="321" r:id="rId85"/>
    <p:sldId id="322" r:id="rId86"/>
    <p:sldId id="323" r:id="rId87"/>
    <p:sldId id="325" r:id="rId88"/>
    <p:sldId id="324" r:id="rId89"/>
    <p:sldId id="284" r:id="rId90"/>
    <p:sldId id="369" r:id="rId91"/>
    <p:sldId id="370" r:id="rId92"/>
    <p:sldId id="371" r:id="rId93"/>
    <p:sldId id="372" r:id="rId94"/>
    <p:sldId id="373" r:id="rId95"/>
    <p:sldId id="374" r:id="rId96"/>
    <p:sldId id="277" r:id="rId97"/>
    <p:sldId id="326" r:id="rId98"/>
    <p:sldId id="329" r:id="rId99"/>
    <p:sldId id="330" r:id="rId100"/>
    <p:sldId id="328" r:id="rId101"/>
    <p:sldId id="327" r:id="rId102"/>
    <p:sldId id="331" r:id="rId103"/>
    <p:sldId id="285" r:id="rId104"/>
    <p:sldId id="375" r:id="rId105"/>
    <p:sldId id="376" r:id="rId106"/>
    <p:sldId id="377" r:id="rId107"/>
    <p:sldId id="378" r:id="rId108"/>
    <p:sldId id="379" r:id="rId109"/>
    <p:sldId id="380" r:id="rId110"/>
    <p:sldId id="286" r:id="rId111"/>
    <p:sldId id="381" r:id="rId112"/>
    <p:sldId id="382" r:id="rId113"/>
    <p:sldId id="383" r:id="rId114"/>
    <p:sldId id="384" r:id="rId115"/>
    <p:sldId id="385" r:id="rId116"/>
    <p:sldId id="386" r:id="rId117"/>
    <p:sldId id="278" r:id="rId118"/>
    <p:sldId id="332" r:id="rId119"/>
    <p:sldId id="337" r:id="rId120"/>
    <p:sldId id="336" r:id="rId121"/>
    <p:sldId id="335" r:id="rId122"/>
    <p:sldId id="334" r:id="rId123"/>
    <p:sldId id="333" r:id="rId124"/>
    <p:sldId id="287" r:id="rId125"/>
    <p:sldId id="387" r:id="rId126"/>
    <p:sldId id="388" r:id="rId127"/>
    <p:sldId id="389" r:id="rId128"/>
    <p:sldId id="390" r:id="rId129"/>
    <p:sldId id="391" r:id="rId130"/>
    <p:sldId id="392" r:id="rId131"/>
    <p:sldId id="300" r:id="rId132"/>
    <p:sldId id="301" r:id="rId133"/>
    <p:sldId id="261" r:id="rId1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slide" Target="slides/slide13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5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23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6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15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80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39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30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22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26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94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1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2087-92FD-4643-A484-594DBA572693}" type="datetimeFigureOut">
              <a:rPr lang="en-IE" smtClean="0"/>
              <a:t>05/03/2020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F1CC-A88A-489E-887E-F533FFC2255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052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positphotos.com/" TargetMode="External"/><Relationship Id="rId11" Type="http://schemas.openxmlformats.org/officeDocument/2006/relationships/hyperlink" Target="https://www.teacherspayteachers.com/Store/Krista-Wallden-Creative-Clips" TargetMode="External"/><Relationship Id="rId5" Type="http://schemas.openxmlformats.org/officeDocument/2006/relationships/hyperlink" Target="https://www.teacherspayteachers.com/Store/Whimsy-Clips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www.teacherspayteachers.com/Store/Educli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980728"/>
            <a:ext cx="6336704" cy="24482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8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Seachtain na Gaeilge 2020</a:t>
            </a:r>
            <a:endParaRPr lang="en-IE" sz="8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0712" y="4293093"/>
            <a:ext cx="5616624" cy="13150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6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Tráth na gCeist</a:t>
            </a:r>
            <a:endParaRPr lang="en-IE" sz="66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2856"/>
            <a:ext cx="2130959" cy="46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chan an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amhrán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Nice</a:t>
            </a:r>
            <a:r>
              <a:rPr lang="es-UY" altLang="en-US" sz="6600" dirty="0" smtClean="0">
                <a:solidFill>
                  <a:srgbClr val="003300"/>
                </a:solidFill>
              </a:rPr>
              <a:t> to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Meet</a:t>
            </a:r>
            <a:r>
              <a:rPr lang="es-UY" altLang="en-US" sz="6600" dirty="0" smtClean="0">
                <a:solidFill>
                  <a:srgbClr val="003300"/>
                </a:solidFill>
              </a:rPr>
              <a:t> Ya”?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05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Nuair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meascann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dearg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leis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buí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fhaigheann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49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464496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875" y="1700808"/>
            <a:ext cx="214884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Diary</a:t>
            </a:r>
            <a:r>
              <a:rPr lang="es-UY" altLang="en-US" sz="6600" dirty="0" smtClean="0">
                <a:solidFill>
                  <a:srgbClr val="003300"/>
                </a:solidFill>
              </a:rPr>
              <a:t> of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Wimpy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Kid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82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552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seamróg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Glas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31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9632" y="404664"/>
            <a:ext cx="6552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Fúm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fút</a:t>
            </a:r>
            <a:r>
              <a:rPr lang="es-UY" altLang="en-US" sz="6600" dirty="0" smtClean="0">
                <a:solidFill>
                  <a:srgbClr val="003300"/>
                </a:solidFill>
              </a:rPr>
              <a:t>, ____,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fúithi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fúinn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fúibh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fúthu</a:t>
            </a:r>
            <a:r>
              <a:rPr lang="es-UY" altLang="en-US" sz="6600" dirty="0" smtClean="0">
                <a:solidFill>
                  <a:srgbClr val="0033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UY" altLang="en-US" sz="78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Faoi</a:t>
            </a:r>
            <a:endParaRPr lang="es-UY" altLang="en-US" sz="78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97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96855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buachaill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70" y="1700808"/>
            <a:ext cx="2253638" cy="3823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79" y="5301208"/>
            <a:ext cx="542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Guí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cithfholcadán</a:t>
            </a:r>
            <a:r>
              <a:rPr lang="es-UY" altLang="en-US" sz="6600" dirty="0" smtClean="0">
                <a:solidFill>
                  <a:srgbClr val="003300"/>
                </a:solidFill>
              </a:rPr>
              <a:t>, 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ghnáth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Seomra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Folctha</a:t>
            </a:r>
            <a:endParaRPr lang="es-UY" altLang="en-US" sz="93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41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4087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3672408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seo?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  <p:pic>
        <p:nvPicPr>
          <p:cNvPr id="1026" name="Picture 2" descr="Image result for billie eilish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0" t="4233" r="21366"/>
          <a:stretch/>
        </p:blipFill>
        <p:spPr bwMode="auto">
          <a:xfrm>
            <a:off x="4788024" y="2009329"/>
            <a:ext cx="3279033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30120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Billie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Eilish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víreas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thosaigh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tSín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mbliana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Coronavirus (</a:t>
            </a:r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Covid</a:t>
            </a:r>
            <a:r>
              <a:rPr lang="es-UY" altLang="en-US" sz="6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19)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33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gCúige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Mumhan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9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thacsaí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Londain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Dubh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2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gnáthainm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siombal</a:t>
            </a:r>
            <a:r>
              <a:rPr lang="es-UY" altLang="en-US" sz="6600" dirty="0" smtClean="0">
                <a:solidFill>
                  <a:srgbClr val="003300"/>
                </a:solidFill>
              </a:rPr>
              <a:t> H</a:t>
            </a:r>
            <a:r>
              <a:rPr lang="es-UY" altLang="en-US" sz="6600" baseline="-25000" dirty="0" smtClean="0">
                <a:solidFill>
                  <a:srgbClr val="003300"/>
                </a:solidFill>
              </a:rPr>
              <a:t>2</a:t>
            </a:r>
            <a:r>
              <a:rPr lang="es-UY" altLang="en-US" sz="6600" dirty="0" smtClean="0">
                <a:solidFill>
                  <a:srgbClr val="003300"/>
                </a:solidFill>
              </a:rPr>
              <a:t>O?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Uisce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7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9632" y="404664"/>
            <a:ext cx="6552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680520" cy="30243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mbuachaill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11" y="1527515"/>
            <a:ext cx="2494176" cy="3920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530120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canadh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404664"/>
            <a:ext cx="6480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Nuair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meascann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dearg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leis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buí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fhaigheann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tú?</a:t>
            </a:r>
          </a:p>
          <a:p>
            <a:pPr marL="0" indent="0" algn="ctr">
              <a:buNone/>
            </a:pPr>
            <a:r>
              <a:rPr lang="es-UY" altLang="en-US" sz="10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Oráiste</a:t>
            </a:r>
            <a:endParaRPr lang="es-UY" altLang="en-US" sz="103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4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404664"/>
            <a:ext cx="6480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464496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875" y="1700808"/>
            <a:ext cx="2148847" cy="3861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4581128"/>
            <a:ext cx="4378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Fón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Póca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Diary</a:t>
            </a:r>
            <a:r>
              <a:rPr lang="es-UY" altLang="en-US" sz="6600" dirty="0" smtClean="0">
                <a:solidFill>
                  <a:srgbClr val="003300"/>
                </a:solidFill>
              </a:rPr>
              <a:t> of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Wimpy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Kid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>
              <a:buNone/>
            </a:pPr>
            <a:r>
              <a:rPr lang="es-UY" altLang="en-US" sz="85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Jeff </a:t>
            </a: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Kinney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68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4723" y="404664"/>
            <a:ext cx="50555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Áras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Uachtaráin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10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4723" y="404664"/>
            <a:ext cx="50555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cheap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teileafón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25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4723" y="404664"/>
            <a:ext cx="50555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5472608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844824"/>
            <a:ext cx="13901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4723" y="404664"/>
            <a:ext cx="50555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mbliain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bhisigh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22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4723" y="404664"/>
            <a:ext cx="50555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bhfásann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méid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caife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domhain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72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4723" y="404664"/>
            <a:ext cx="50555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aigéan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idir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Aifric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Meiriceá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Theas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25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317551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4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620688"/>
            <a:ext cx="6552727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4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4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4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Áras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Uachtaráin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Micheál</a:t>
            </a:r>
            <a:r>
              <a:rPr lang="es-UY" altLang="en-US" sz="6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D. Ó </a:t>
            </a:r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hUigín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26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548680"/>
            <a:ext cx="6408711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4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cheap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teileafón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Alexander Graham Bell</a:t>
            </a:r>
            <a:endParaRPr lang="es-UY" altLang="en-US" sz="7200" dirty="0">
              <a:solidFill>
                <a:srgbClr val="0033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4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81959" y="548680"/>
            <a:ext cx="6574749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4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5472608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844824"/>
            <a:ext cx="1390174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5373216"/>
            <a:ext cx="5663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60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60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dornálaíocht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620688"/>
            <a:ext cx="6480719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4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mbliain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bhisigh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366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49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1951" y="548680"/>
            <a:ext cx="6480719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4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bhfásann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méid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caife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domhain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Bhrasaíl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2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scéal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Cinderella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deirfiúr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aici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18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7" y="548680"/>
            <a:ext cx="6480719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4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aigéan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idir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Aifric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Meiriceá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Theas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tAtlantach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06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663" y="1196751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6600" b="1" dirty="0">
                <a:solidFill>
                  <a:srgbClr val="003300"/>
                </a:solidFill>
              </a:rPr>
              <a:t>Tá súil </a:t>
            </a:r>
            <a:r>
              <a:rPr lang="pt-BR" sz="6600" b="1" dirty="0" smtClean="0">
                <a:solidFill>
                  <a:srgbClr val="003300"/>
                </a:solidFill>
              </a:rPr>
              <a:t>againn </a:t>
            </a:r>
            <a:r>
              <a:rPr lang="pt-BR" sz="6600" b="1" dirty="0">
                <a:solidFill>
                  <a:srgbClr val="003300"/>
                </a:solidFill>
              </a:rPr>
              <a:t>gur bhain sibh taitneamh as na ceisteanna</a:t>
            </a:r>
            <a:r>
              <a:rPr lang="pt-BR" sz="6600" b="1" dirty="0" smtClean="0">
                <a:solidFill>
                  <a:srgbClr val="003300"/>
                </a:solidFill>
              </a:rPr>
              <a:t>.</a:t>
            </a:r>
            <a:endParaRPr lang="es-UY" altLang="en-US" sz="6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070" y="1988840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9600" b="1" dirty="0" smtClean="0">
                <a:solidFill>
                  <a:srgbClr val="003300"/>
                </a:solidFill>
              </a:rPr>
              <a:t>Slán agus beannacht</a:t>
            </a:r>
            <a:endParaRPr lang="es-UY" altLang="en-US" sz="9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9672" y="692696"/>
            <a:ext cx="619268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smtClean="0">
                <a:ln w="19050">
                  <a:noFill/>
                </a:ln>
              </a:rPr>
              <a:t>Úsáidtear íomhánna sa chomad seo ó:</a:t>
            </a:r>
            <a:endParaRPr lang="en-IE" sz="2800" b="1" dirty="0">
              <a:ln w="19050"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757" y="1382905"/>
            <a:ext cx="795537" cy="795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1519063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5"/>
              </a:rPr>
              <a:t>https://www.teacherspayteachers.com/Store/Whimsy-Clips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9607" y="5186874"/>
            <a:ext cx="294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6"/>
              </a:rPr>
              <a:t>https://depositphotos.com/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446" y="5157192"/>
            <a:ext cx="1835696" cy="36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487" y="2420888"/>
            <a:ext cx="805049" cy="80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26369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9"/>
              </a:rPr>
              <a:t>https://www.teacherspayteachers.com/Store/Educlips</a:t>
            </a:r>
            <a:endParaRPr lang="en-IE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735" y="3501008"/>
            <a:ext cx="771801" cy="768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37170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11"/>
              </a:rPr>
              <a:t>https://www.teacherspayteachers.com/Store/Krista-Wallden-Creative-Clips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8809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sé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fuar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te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oigheann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45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60851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Cad atá an buachaill ag déanamh?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smtClean="0">
                <a:solidFill>
                  <a:srgbClr val="003300"/>
                </a:solidFill>
              </a:rPr>
              <a:t>Ceist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132856"/>
            <a:ext cx="2668076" cy="3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mí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éis</a:t>
            </a:r>
            <a:r>
              <a:rPr lang="es-UY" altLang="en-US" sz="6600" dirty="0" smtClean="0">
                <a:solidFill>
                  <a:srgbClr val="003300"/>
                </a:solidFill>
              </a:rPr>
              <a:t> mí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Lúnasa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11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600" dirty="0" smtClean="0">
                <a:solidFill>
                  <a:srgbClr val="003300"/>
                </a:solidFill>
              </a:rPr>
              <a:t> seo?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388" y="4293096"/>
            <a:ext cx="4177248" cy="19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naoi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saol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cineál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amháin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97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9592" y="620688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Ar</a:t>
            </a:r>
            <a:r>
              <a:rPr lang="en-IE" sz="6000" b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dTús ….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15616" y="1772816"/>
            <a:ext cx="7128792" cy="413305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d’fhoireann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bileog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freagartha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babhta</a:t>
            </a:r>
            <a:r>
              <a:rPr lang="es-UY" altLang="en-US" sz="6600" dirty="0" smtClean="0">
                <a:solidFill>
                  <a:srgbClr val="003300"/>
                </a:solidFill>
              </a:rPr>
              <a:t> 1-8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bileog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freagartha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Déan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iarracht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freagraí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as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Gaeilge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Ná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scread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amach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freagraí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bígí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ciúin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UY" altLang="en-US" sz="12600" b="1" dirty="0" err="1" smtClean="0">
                <a:solidFill>
                  <a:srgbClr val="003300"/>
                </a:solidFill>
              </a:rPr>
              <a:t>Bainigí</a:t>
            </a:r>
            <a:r>
              <a:rPr lang="es-UY" altLang="en-US" sz="12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12600" b="1" dirty="0" err="1" smtClean="0">
                <a:solidFill>
                  <a:srgbClr val="003300"/>
                </a:solidFill>
              </a:rPr>
              <a:t>taitneamh</a:t>
            </a:r>
            <a:r>
              <a:rPr lang="es-UY" altLang="en-US" sz="12600" b="1" dirty="0" smtClean="0">
                <a:solidFill>
                  <a:srgbClr val="003300"/>
                </a:solidFill>
              </a:rPr>
              <a:t> as!</a:t>
            </a:r>
            <a:endParaRPr lang="es-UY" altLang="en-US" sz="12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9692" y="404664"/>
            <a:ext cx="576064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Cornflakes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Weetabix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Coco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Pops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am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bricfeasta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maidin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11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Bainne</a:t>
            </a:r>
            <a:endParaRPr lang="es-UY" altLang="en-US" sz="11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51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47664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Minnie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Luch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04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2516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Tá</a:t>
            </a:r>
            <a:r>
              <a:rPr lang="es-UY" altLang="en-US" sz="480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cailín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800" dirty="0" smtClean="0">
                <a:solidFill>
                  <a:srgbClr val="003300"/>
                </a:solidFill>
              </a:rPr>
              <a:t> ______.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UY" altLang="en-US" sz="4800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UY" altLang="en-US" sz="4800" dirty="0" smtClean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UY" altLang="en-US" sz="4800" dirty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UY" altLang="en-US" sz="4800" dirty="0" smtClean="0">
              <a:solidFill>
                <a:srgbClr val="0033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48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671" y="2996952"/>
            <a:ext cx="3384377" cy="1814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584" y="4877409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Snámh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61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9672" y="404664"/>
            <a:ext cx="59766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phréachán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Dubh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36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83668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a chan an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amhrán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Nice</a:t>
            </a:r>
            <a:r>
              <a:rPr lang="es-UY" altLang="en-US" sz="6600" dirty="0" smtClean="0">
                <a:solidFill>
                  <a:srgbClr val="003300"/>
                </a:solidFill>
              </a:rPr>
              <a:t> to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Meet</a:t>
            </a:r>
            <a:r>
              <a:rPr lang="es-UY" altLang="en-US" sz="6600" dirty="0" smtClean="0">
                <a:solidFill>
                  <a:srgbClr val="003300"/>
                </a:solidFill>
              </a:rPr>
              <a:t> Ya”?</a:t>
            </a:r>
          </a:p>
          <a:p>
            <a:pPr marL="0" indent="0" algn="ctr">
              <a:buNone/>
            </a:pPr>
            <a:r>
              <a:rPr lang="es-UY" altLang="en-US" sz="85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Niall Ó </a:t>
            </a: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Hóráin</a:t>
            </a:r>
            <a:endParaRPr lang="es-UY" altLang="en-US" sz="8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10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11660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gCúige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Mumhan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Sé (6)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86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3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capall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04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chuid</a:t>
            </a:r>
            <a:r>
              <a:rPr lang="es-UY" altLang="en-US" sz="6600" dirty="0" smtClean="0">
                <a:solidFill>
                  <a:srgbClr val="003300"/>
                </a:solidFill>
              </a:rPr>
              <a:t> den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chorp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gcaitear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slipéir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78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771661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277" y="2204864"/>
            <a:ext cx="2635784" cy="28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1628800"/>
            <a:ext cx="6480720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8800" b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Bígí réidh anois …..</a:t>
            </a:r>
            <a:endParaRPr lang="en-IE" sz="8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Shane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Kian</a:t>
            </a:r>
            <a:r>
              <a:rPr lang="es-UY" altLang="en-US" sz="6600" dirty="0" smtClean="0">
                <a:solidFill>
                  <a:srgbClr val="003300"/>
                </a:solidFill>
              </a:rPr>
              <a:t>, Mark,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Nicky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grúpa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ceoil</a:t>
            </a:r>
            <a:r>
              <a:rPr lang="es-UY" altLang="en-US" sz="6600" dirty="0" smtClean="0">
                <a:solidFill>
                  <a:srgbClr val="003300"/>
                </a:solidFill>
              </a:rPr>
              <a:t>.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14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dathanna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bhrat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Fraince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88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spórt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Shane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Lowry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45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scéal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Cinderella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deirfiúr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aici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eirt</a:t>
            </a:r>
            <a:endParaRPr lang="es-UY" altLang="en-US" sz="8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12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404664"/>
            <a:ext cx="64087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sé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fuar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te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oigheann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Te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83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87624" y="404664"/>
            <a:ext cx="6480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608512" cy="25202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5400" dirty="0" smtClean="0">
                <a:solidFill>
                  <a:srgbClr val="003300"/>
                </a:solidFill>
              </a:rPr>
              <a:t>Cad atá an buachaill ag déanamh?</a:t>
            </a:r>
            <a:endParaRPr lang="es-UY" altLang="en-US" sz="54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smtClean="0">
                <a:solidFill>
                  <a:srgbClr val="003300"/>
                </a:solidFill>
              </a:rPr>
              <a:t>Ceist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132856"/>
            <a:ext cx="2668076" cy="3148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7646" y="5085184"/>
            <a:ext cx="574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Rothaíocht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10648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1206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mí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éis</a:t>
            </a:r>
            <a:r>
              <a:rPr lang="es-UY" altLang="en-US" sz="6600" dirty="0" smtClean="0">
                <a:solidFill>
                  <a:srgbClr val="003300"/>
                </a:solidFill>
              </a:rPr>
              <a:t> mí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Lúnasa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Meán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Fómhair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78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9632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600" dirty="0" smtClean="0">
                <a:solidFill>
                  <a:srgbClr val="003300"/>
                </a:solidFill>
              </a:rPr>
              <a:t> seo?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638" y="3212976"/>
            <a:ext cx="3204748" cy="1527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4740047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Spéaclaí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Gréine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31906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naoi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saol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cineál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amháin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Cat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43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1640" y="1628800"/>
            <a:ext cx="6480720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8800" b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Go n-éirí an t-ádh libh!</a:t>
            </a:r>
            <a:endParaRPr lang="en-IE" sz="8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spórt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Venus Williams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deirfiúr</a:t>
            </a:r>
            <a:r>
              <a:rPr lang="es-UY" altLang="en-US" sz="6600" dirty="0" smtClean="0">
                <a:solidFill>
                  <a:srgbClr val="003300"/>
                </a:solidFill>
              </a:rPr>
              <a:t> Serena?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52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eagla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Little Miss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Muffet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09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5192836" cy="33843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mbuachaill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452" y="1844824"/>
            <a:ext cx="19359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Muc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banbh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Bó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lao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Capall</a:t>
            </a:r>
            <a:r>
              <a:rPr lang="es-UY" altLang="en-US" sz="6600" dirty="0" smtClean="0">
                <a:solidFill>
                  <a:srgbClr val="003300"/>
                </a:solidFill>
              </a:rPr>
              <a:t> - 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6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mhíle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seacht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gcéad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caoga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trí</a:t>
            </a:r>
            <a:r>
              <a:rPr lang="es-UY" altLang="en-US" sz="6600" dirty="0" smtClean="0">
                <a:solidFill>
                  <a:srgbClr val="003300"/>
                </a:solidFill>
              </a:rPr>
              <a:t>.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00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láithreoir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Operation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Transformation</a:t>
            </a:r>
            <a:r>
              <a:rPr lang="es-UY" altLang="en-US" sz="6600" dirty="0" smtClean="0">
                <a:solidFill>
                  <a:srgbClr val="003300"/>
                </a:solidFill>
              </a:rPr>
              <a:t>”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RTÉ 1?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29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capall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Ceithre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(4)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87624" y="404664"/>
            <a:ext cx="6552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chuid</a:t>
            </a:r>
            <a:r>
              <a:rPr lang="es-UY" altLang="en-US" sz="6600" dirty="0" smtClean="0">
                <a:solidFill>
                  <a:srgbClr val="003300"/>
                </a:solidFill>
              </a:rPr>
              <a:t> den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chorp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gcaitear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slipéir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Cosa</a:t>
            </a:r>
            <a:endParaRPr lang="es-UY" altLang="en-US" sz="78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63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1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1206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771661" cy="2808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á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gcailín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277" y="2204864"/>
            <a:ext cx="2635784" cy="2888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9231" y="5082772"/>
            <a:ext cx="587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Marcaíocht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4698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Shane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Kian</a:t>
            </a:r>
            <a:r>
              <a:rPr lang="es-UY" altLang="en-US" sz="6600" dirty="0" smtClean="0">
                <a:solidFill>
                  <a:srgbClr val="003300"/>
                </a:solidFill>
              </a:rPr>
              <a:t>, Mark,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Nicky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grúpa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ceoil</a:t>
            </a:r>
            <a:r>
              <a:rPr lang="es-UY" altLang="en-US" sz="6600" dirty="0" smtClean="0">
                <a:solidFill>
                  <a:srgbClr val="0033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Westlife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79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9632" y="404664"/>
            <a:ext cx="64807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dathanna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bhrat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Fraince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Gorm</a:t>
            </a:r>
            <a:r>
              <a:rPr lang="es-UY" altLang="en-US" sz="6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Bán</a:t>
            </a:r>
            <a:r>
              <a:rPr lang="es-UY" altLang="en-US" sz="6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Dearg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94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spórt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Shane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Lowry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Galf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19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Bríde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3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Empire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State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Building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8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5400600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Cad atá á dhéanamh ag an gcailín?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smtClean="0">
                <a:solidFill>
                  <a:srgbClr val="003300"/>
                </a:solidFill>
              </a:rPr>
              <a:t>Ceist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844824"/>
            <a:ext cx="26231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Mamaí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Daidí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Mamó - 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2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sobaldráma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RTÉ 1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suite in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Charraig</a:t>
            </a:r>
            <a:r>
              <a:rPr lang="es-UY" altLang="en-US" sz="6600" dirty="0" smtClean="0">
                <a:solidFill>
                  <a:srgbClr val="003300"/>
                </a:solidFill>
              </a:rPr>
              <a:t> (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Carrigstown</a:t>
            </a:r>
            <a:r>
              <a:rPr lang="es-UY" altLang="en-US" sz="6600" dirty="0" smtClean="0">
                <a:solidFill>
                  <a:srgbClr val="003300"/>
                </a:solidFill>
              </a:rPr>
              <a:t>)?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01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Cornflakes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Weetabix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Coco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Pops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am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bricfeasta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maidin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príomhcheannaire</a:t>
            </a:r>
            <a:r>
              <a:rPr lang="es-UY" altLang="en-US" sz="6600" dirty="0" smtClean="0">
                <a:solidFill>
                  <a:srgbClr val="003300"/>
                </a:solidFill>
              </a:rPr>
              <a:t> (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Taoiseach</a:t>
            </a:r>
            <a:r>
              <a:rPr lang="es-UY" altLang="en-US" sz="6600" dirty="0" smtClean="0">
                <a:solidFill>
                  <a:srgbClr val="003300"/>
                </a:solidFill>
              </a:rPr>
              <a:t>) an UK?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48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63688" y="404664"/>
            <a:ext cx="60486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spórt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Venus Williams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deirfiúr</a:t>
            </a:r>
            <a:r>
              <a:rPr lang="es-UY" altLang="en-US" sz="6600" dirty="0" smtClean="0">
                <a:solidFill>
                  <a:srgbClr val="003300"/>
                </a:solidFill>
              </a:rPr>
              <a:t> Serena?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Leadóg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36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eagla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Little Miss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Muffet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Damhán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Alla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83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5192836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4800" dirty="0" smtClean="0">
                <a:solidFill>
                  <a:srgbClr val="003300"/>
                </a:solidFill>
              </a:rPr>
              <a:t> á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80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mbuachaill</a:t>
            </a:r>
            <a:r>
              <a:rPr lang="es-UY" altLang="en-US" sz="4800" dirty="0" smtClean="0">
                <a:solidFill>
                  <a:srgbClr val="003300"/>
                </a:solidFill>
              </a:rPr>
              <a:t>?</a:t>
            </a:r>
            <a:endParaRPr lang="es-UY" altLang="en-US" sz="48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452" y="1844824"/>
            <a:ext cx="1935956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581128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48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bádóireacht</a:t>
            </a:r>
            <a:r>
              <a:rPr lang="es-UY" alt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/</a:t>
            </a:r>
          </a:p>
          <a:p>
            <a:pPr algn="ctr"/>
            <a:r>
              <a:rPr lang="es-UY" alt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48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seoltóireacht</a:t>
            </a:r>
            <a:endParaRPr lang="es-UY" altLang="en-US" sz="4800" dirty="0">
              <a:solidFill>
                <a:srgbClr val="003300"/>
              </a:solidFill>
            </a:endParaRP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15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Muc</a:t>
            </a:r>
            <a:r>
              <a:rPr lang="es-UY" altLang="en-US" sz="6000" dirty="0" smtClean="0">
                <a:solidFill>
                  <a:srgbClr val="003300"/>
                </a:solidFill>
              </a:rPr>
              <a:t> –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banbh</a:t>
            </a:r>
            <a:endParaRPr lang="es-UY" altLang="en-US" sz="6000" dirty="0" smtClean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Bó</a:t>
            </a:r>
            <a:r>
              <a:rPr lang="es-UY" altLang="en-US" sz="6000" dirty="0" smtClean="0">
                <a:solidFill>
                  <a:srgbClr val="003300"/>
                </a:solidFill>
              </a:rPr>
              <a:t> – lao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Capall</a:t>
            </a:r>
            <a:r>
              <a:rPr lang="es-UY" altLang="en-US" sz="6000" dirty="0" smtClean="0">
                <a:solidFill>
                  <a:srgbClr val="003300"/>
                </a:solidFill>
              </a:rPr>
              <a:t> - 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273824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6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Searrach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mhíle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seacht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gcéad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caoga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trí</a:t>
            </a:r>
            <a:r>
              <a:rPr lang="es-UY" altLang="en-US" sz="6600" dirty="0" smtClean="0">
                <a:solidFill>
                  <a:srgbClr val="0033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UY" altLang="en-US" sz="85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2,753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05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2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200" dirty="0" smtClean="0">
                <a:solidFill>
                  <a:srgbClr val="003300"/>
                </a:solidFill>
              </a:rPr>
              <a:t> </a:t>
            </a:r>
            <a:r>
              <a:rPr lang="es-UY" altLang="en-US" sz="62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200" dirty="0" smtClean="0">
                <a:solidFill>
                  <a:srgbClr val="003300"/>
                </a:solidFill>
              </a:rPr>
              <a:t> </a:t>
            </a:r>
            <a:r>
              <a:rPr lang="es-UY" altLang="en-US" sz="6200" dirty="0" err="1" smtClean="0">
                <a:solidFill>
                  <a:srgbClr val="003300"/>
                </a:solidFill>
              </a:rPr>
              <a:t>láithreoir</a:t>
            </a:r>
            <a:r>
              <a:rPr lang="es-UY" altLang="en-US" sz="6200" dirty="0" smtClean="0">
                <a:solidFill>
                  <a:srgbClr val="003300"/>
                </a:solidFill>
              </a:rPr>
              <a:t> “</a:t>
            </a:r>
            <a:r>
              <a:rPr lang="es-UY" altLang="en-US" sz="6200" dirty="0" err="1" smtClean="0">
                <a:solidFill>
                  <a:srgbClr val="003300"/>
                </a:solidFill>
              </a:rPr>
              <a:t>Operation</a:t>
            </a:r>
            <a:r>
              <a:rPr lang="es-UY" altLang="en-US" sz="6200" dirty="0" smtClean="0">
                <a:solidFill>
                  <a:srgbClr val="003300"/>
                </a:solidFill>
              </a:rPr>
              <a:t> </a:t>
            </a:r>
            <a:r>
              <a:rPr lang="es-UY" altLang="en-US" sz="6200" dirty="0" err="1" smtClean="0">
                <a:solidFill>
                  <a:srgbClr val="003300"/>
                </a:solidFill>
              </a:rPr>
              <a:t>Transformation</a:t>
            </a:r>
            <a:r>
              <a:rPr lang="es-UY" altLang="en-US" sz="6200" dirty="0" smtClean="0">
                <a:solidFill>
                  <a:srgbClr val="003300"/>
                </a:solidFill>
              </a:rPr>
              <a:t>” </a:t>
            </a:r>
            <a:r>
              <a:rPr lang="es-UY" altLang="en-US" sz="62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200" dirty="0" smtClean="0">
                <a:solidFill>
                  <a:srgbClr val="003300"/>
                </a:solidFill>
              </a:rPr>
              <a:t> RTÉ 1?</a:t>
            </a:r>
          </a:p>
          <a:p>
            <a:pPr marL="0" indent="0" algn="ctr">
              <a:buNone/>
            </a:pP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Kathryn Thomas</a:t>
            </a:r>
            <a:endParaRPr lang="es-UY" altLang="en-US" sz="93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40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clár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teilifíse</a:t>
            </a:r>
            <a:r>
              <a:rPr lang="es-UY" altLang="en-US" sz="6600" dirty="0" smtClean="0">
                <a:solidFill>
                  <a:srgbClr val="003300"/>
                </a:solidFill>
              </a:rPr>
              <a:t> “Young ____”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bunaithe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carachtar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ón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“Big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Bang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Theory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45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Minnie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23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Paddington</a:t>
            </a:r>
            <a:r>
              <a:rPr lang="es-UY" altLang="en-US" sz="6600" dirty="0" smtClean="0">
                <a:solidFill>
                  <a:srgbClr val="003300"/>
                </a:solidFill>
              </a:rPr>
              <a:t>”,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Paddington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318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120495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171" y="1511694"/>
            <a:ext cx="3020829" cy="42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Jay</a:t>
            </a:r>
            <a:r>
              <a:rPr lang="es-UY" altLang="en-US" sz="6600" dirty="0" smtClean="0">
                <a:solidFill>
                  <a:srgbClr val="003300"/>
                </a:solidFill>
              </a:rPr>
              <a:t>-Z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m’fhear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.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cúpla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againn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darb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Rumi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Sir.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mise?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57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Críochnaigh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seanfhocal</a:t>
            </a:r>
            <a:r>
              <a:rPr lang="es-UY" altLang="en-US" sz="6600" dirty="0" smtClean="0">
                <a:solidFill>
                  <a:srgbClr val="003300"/>
                </a:solidFill>
              </a:rPr>
              <a:t>: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Aithníonn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ciaróg</a:t>
            </a:r>
            <a:r>
              <a:rPr lang="es-UY" altLang="en-US" sz="6600" dirty="0" smtClean="0">
                <a:solidFill>
                  <a:srgbClr val="003300"/>
                </a:solidFill>
              </a:rPr>
              <a:t> ______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eile</a:t>
            </a:r>
            <a:r>
              <a:rPr lang="es-UY" altLang="en-US" sz="6600" dirty="0" smtClean="0">
                <a:solidFill>
                  <a:srgbClr val="003300"/>
                </a:solidFill>
              </a:rPr>
              <a:t>”.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90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eireaball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Oileán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Mhanann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67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47664" y="404664"/>
            <a:ext cx="61206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Bríde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Feabhra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79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Empire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State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Building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Nua</a:t>
            </a:r>
            <a:r>
              <a:rPr lang="es-UY" altLang="en-US" sz="85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Eabhrac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42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5400600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844824"/>
            <a:ext cx="2623185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28288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imirt</a:t>
            </a:r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gailf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216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Mamaí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Daidí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Mamó - 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94116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Daideo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29683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Tá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______.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149080"/>
            <a:ext cx="3926169" cy="21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9672" y="404664"/>
            <a:ext cx="60486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sobaldráma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RTÉ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suite in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Charraig</a:t>
            </a:r>
            <a:r>
              <a:rPr lang="es-UY" altLang="en-US" sz="6600" dirty="0" smtClean="0">
                <a:solidFill>
                  <a:srgbClr val="003300"/>
                </a:solidFill>
              </a:rPr>
              <a:t> (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Carrigstown</a:t>
            </a:r>
            <a:r>
              <a:rPr lang="es-UY" altLang="en-US" sz="6600" dirty="0" smtClean="0">
                <a:solidFill>
                  <a:srgbClr val="003300"/>
                </a:solidFill>
              </a:rPr>
              <a:t>)?</a:t>
            </a:r>
          </a:p>
          <a:p>
            <a:pPr marL="0" indent="0" algn="ctr">
              <a:buNone/>
            </a:pP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Fair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City</a:t>
            </a:r>
            <a:endParaRPr lang="es-UY" altLang="en-US" sz="93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0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1926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príomhcheannaire</a:t>
            </a:r>
            <a:r>
              <a:rPr lang="es-UY" altLang="en-US" sz="6600" dirty="0" smtClean="0">
                <a:solidFill>
                  <a:srgbClr val="003300"/>
                </a:solidFill>
              </a:rPr>
              <a:t> (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Taoiseach</a:t>
            </a:r>
            <a:r>
              <a:rPr lang="es-UY" altLang="en-US" sz="6600" dirty="0" smtClean="0">
                <a:solidFill>
                  <a:srgbClr val="003300"/>
                </a:solidFill>
              </a:rPr>
              <a:t>) an UK?</a:t>
            </a:r>
          </a:p>
          <a:p>
            <a:pPr marL="0" indent="0" algn="ctr">
              <a:buNone/>
            </a:pPr>
            <a:r>
              <a:rPr lang="es-UY" altLang="en-US" sz="85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Boris Johnson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69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seamróg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4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Fúm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fút</a:t>
            </a:r>
            <a:r>
              <a:rPr lang="es-UY" altLang="en-US" sz="6600" dirty="0" smtClean="0">
                <a:solidFill>
                  <a:srgbClr val="003300"/>
                </a:solidFill>
              </a:rPr>
              <a:t>, ____,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fúithi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fúinn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fúibh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fúthu</a:t>
            </a:r>
            <a:r>
              <a:rPr lang="es-UY" altLang="en-US" sz="6600" dirty="0" smtClean="0">
                <a:solidFill>
                  <a:srgbClr val="003300"/>
                </a:solidFill>
              </a:rPr>
              <a:t>.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87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96855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buachaill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70" y="1700808"/>
            <a:ext cx="2253638" cy="38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cithfholcadán</a:t>
            </a:r>
            <a:r>
              <a:rPr lang="es-UY" altLang="en-US" sz="6600" dirty="0" smtClean="0">
                <a:solidFill>
                  <a:srgbClr val="003300"/>
                </a:solidFill>
              </a:rPr>
              <a:t>, 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ghnáth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7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3672408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seo?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  <p:pic>
        <p:nvPicPr>
          <p:cNvPr id="1026" name="Picture 2" descr="Image result for billie eilish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0" t="4233" r="21366"/>
          <a:stretch/>
        </p:blipFill>
        <p:spPr bwMode="auto">
          <a:xfrm>
            <a:off x="4788024" y="2009329"/>
            <a:ext cx="3279033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víreas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thosaigh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tSín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mbliana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96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phréachán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11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70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7000" dirty="0" smtClean="0">
                <a:solidFill>
                  <a:srgbClr val="003300"/>
                </a:solidFill>
              </a:rPr>
              <a:t> an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clár</a:t>
            </a:r>
            <a:r>
              <a:rPr lang="es-UY" altLang="en-US" sz="7000" dirty="0" smtClean="0">
                <a:solidFill>
                  <a:srgbClr val="003300"/>
                </a:solidFill>
              </a:rPr>
              <a:t>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teilifíse</a:t>
            </a:r>
            <a:r>
              <a:rPr lang="es-UY" altLang="en-US" sz="7000" dirty="0" smtClean="0">
                <a:solidFill>
                  <a:srgbClr val="003300"/>
                </a:solidFill>
              </a:rPr>
              <a:t> “Young ____”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7000" dirty="0" smtClean="0">
                <a:solidFill>
                  <a:srgbClr val="003300"/>
                </a:solidFill>
              </a:rPr>
              <a:t>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bunaithe</a:t>
            </a:r>
            <a:r>
              <a:rPr lang="es-UY" altLang="en-US" sz="7000" dirty="0" smtClean="0">
                <a:solidFill>
                  <a:srgbClr val="003300"/>
                </a:solidFill>
              </a:rPr>
              <a:t>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7000" dirty="0" smtClean="0">
                <a:solidFill>
                  <a:srgbClr val="003300"/>
                </a:solidFill>
              </a:rPr>
              <a:t>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carachtar</a:t>
            </a:r>
            <a:r>
              <a:rPr lang="es-UY" altLang="en-US" sz="7000" dirty="0" smtClean="0">
                <a:solidFill>
                  <a:srgbClr val="003300"/>
                </a:solidFill>
              </a:rPr>
              <a:t>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ón</a:t>
            </a:r>
            <a:r>
              <a:rPr lang="es-UY" altLang="en-US" sz="7000" dirty="0" smtClean="0">
                <a:solidFill>
                  <a:srgbClr val="003300"/>
                </a:solidFill>
              </a:rPr>
              <a:t> “Big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Bang</a:t>
            </a:r>
            <a:r>
              <a:rPr lang="es-UY" altLang="en-US" sz="7000" dirty="0" smtClean="0">
                <a:solidFill>
                  <a:srgbClr val="003300"/>
                </a:solidFill>
              </a:rPr>
              <a:t> </a:t>
            </a:r>
            <a:r>
              <a:rPr lang="es-UY" altLang="en-US" sz="7000" dirty="0" err="1" smtClean="0">
                <a:solidFill>
                  <a:srgbClr val="003300"/>
                </a:solidFill>
              </a:rPr>
              <a:t>Theory</a:t>
            </a:r>
            <a:r>
              <a:rPr lang="es-UY" altLang="en-US" sz="70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>
              <a:buNone/>
            </a:pPr>
            <a:r>
              <a:rPr lang="es-UY" altLang="en-US" sz="11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Sheldon</a:t>
            </a:r>
            <a:endParaRPr lang="es-UY" altLang="en-US" sz="11500" dirty="0">
              <a:solidFill>
                <a:srgbClr val="0033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69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4087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Paddington</a:t>
            </a:r>
            <a:r>
              <a:rPr lang="es-UY" altLang="en-US" sz="6600" dirty="0" smtClean="0">
                <a:solidFill>
                  <a:srgbClr val="003300"/>
                </a:solidFill>
              </a:rPr>
              <a:t>”,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Paddington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Béar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6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120495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cailín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172" y="1511695"/>
            <a:ext cx="2775948" cy="3933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530120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 </a:t>
            </a:r>
            <a:r>
              <a:rPr lang="es-UY" altLang="en-US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Damhsa</a:t>
            </a:r>
            <a:endParaRPr lang="es-UY" altLang="en-US" sz="7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552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Jay</a:t>
            </a:r>
            <a:r>
              <a:rPr lang="es-UY" altLang="en-US" sz="6600" dirty="0" smtClean="0">
                <a:solidFill>
                  <a:srgbClr val="003300"/>
                </a:solidFill>
              </a:rPr>
              <a:t>-Z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m’fhear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.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cúpla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againn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darb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Rumi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Sir.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mise?</a:t>
            </a:r>
          </a:p>
          <a:p>
            <a:pPr marL="0" indent="0" algn="ctr">
              <a:buNone/>
            </a:pP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Beyonce</a:t>
            </a:r>
            <a:endParaRPr lang="es-UY" altLang="en-US" sz="93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04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75656" y="404664"/>
            <a:ext cx="63367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Críochnaigh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seanfhocal</a:t>
            </a:r>
            <a:r>
              <a:rPr lang="es-UY" altLang="en-US" sz="6600" dirty="0" smtClean="0">
                <a:solidFill>
                  <a:srgbClr val="003300"/>
                </a:solidFill>
              </a:rPr>
              <a:t>: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Aithníonn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ciaróg</a:t>
            </a:r>
            <a:r>
              <a:rPr lang="es-UY" altLang="en-US" sz="6600" dirty="0" smtClean="0">
                <a:solidFill>
                  <a:srgbClr val="003300"/>
                </a:solidFill>
              </a:rPr>
              <a:t> ______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eile</a:t>
            </a:r>
            <a:r>
              <a:rPr lang="es-UY" altLang="en-US" sz="6600" dirty="0" smtClean="0">
                <a:solidFill>
                  <a:srgbClr val="003300"/>
                </a:solidFill>
              </a:rPr>
              <a:t>”.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Ciaróg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04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648" y="404664"/>
            <a:ext cx="64087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eireaball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Oileán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Mhanann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Níl</a:t>
            </a:r>
            <a:endParaRPr lang="es-UY" altLang="en-US" sz="8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48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44" y="547804"/>
            <a:ext cx="5240241" cy="55177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07411" y="3501008"/>
            <a:ext cx="30208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thacsaí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Londain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86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7128792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gnáthainm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siombal</a:t>
            </a:r>
            <a:r>
              <a:rPr lang="es-UY" altLang="en-US" sz="6600" dirty="0" smtClean="0">
                <a:solidFill>
                  <a:srgbClr val="003300"/>
                </a:solidFill>
              </a:rPr>
              <a:t> H</a:t>
            </a:r>
            <a:r>
              <a:rPr lang="es-UY" altLang="en-US" sz="6600" baseline="-25000" dirty="0" smtClean="0">
                <a:solidFill>
                  <a:srgbClr val="003300"/>
                </a:solidFill>
              </a:rPr>
              <a:t>2</a:t>
            </a:r>
            <a:r>
              <a:rPr lang="es-UY" altLang="en-US" sz="6600" dirty="0" smtClean="0">
                <a:solidFill>
                  <a:srgbClr val="003300"/>
                </a:solidFill>
              </a:rPr>
              <a:t>O?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18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4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23" y="6607385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784" y="404664"/>
            <a:ext cx="4104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2348880"/>
            <a:ext cx="4680520" cy="3384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á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dhéanamh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mbuachaill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47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altLang="en-US" sz="3600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sz="3600" b="1" u="sng" dirty="0" smtClean="0">
                <a:solidFill>
                  <a:srgbClr val="003300"/>
                </a:solidFill>
              </a:rPr>
              <a:t> 3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11" y="1527515"/>
            <a:ext cx="2494176" cy="39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2406</Words>
  <Application>Microsoft Office PowerPoint</Application>
  <PresentationFormat>On-screen Show (4:3)</PresentationFormat>
  <Paragraphs>556</Paragraphs>
  <Slides>133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56</cp:revision>
  <dcterms:created xsi:type="dcterms:W3CDTF">2020-02-27T17:25:12Z</dcterms:created>
  <dcterms:modified xsi:type="dcterms:W3CDTF">2020-03-05T21:47:26Z</dcterms:modified>
</cp:coreProperties>
</file>