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89" r:id="rId4"/>
    <p:sldId id="290" r:id="rId5"/>
    <p:sldId id="291" r:id="rId6"/>
    <p:sldId id="292" r:id="rId7"/>
    <p:sldId id="293" r:id="rId8"/>
    <p:sldId id="294"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sorterViewPr>
    <p:cViewPr>
      <p:scale>
        <a:sx n="60" d="100"/>
        <a:sy n="6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17A6001A-B354-4972-9C89-F9FDF3DF1FCD}" type="datetimeFigureOut">
              <a:rPr lang="en-IE" smtClean="0"/>
              <a:t>08/09/2019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1BAF53A0-5809-45BE-B461-16068E3105B1}" type="slidenum">
              <a:rPr lang="en-IE" smtClean="0"/>
              <a:t>‹#›</a:t>
            </a:fld>
            <a:endParaRPr lang="en-IE"/>
          </a:p>
        </p:txBody>
      </p:sp>
    </p:spTree>
    <p:extLst>
      <p:ext uri="{BB962C8B-B14F-4D97-AF65-F5344CB8AC3E}">
        <p14:creationId xmlns:p14="http://schemas.microsoft.com/office/powerpoint/2010/main" val="22828094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17A6001A-B354-4972-9C89-F9FDF3DF1FCD}" type="datetimeFigureOut">
              <a:rPr lang="en-IE" smtClean="0"/>
              <a:t>08/09/2019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1BAF53A0-5809-45BE-B461-16068E3105B1}" type="slidenum">
              <a:rPr lang="en-IE" smtClean="0"/>
              <a:t>‹#›</a:t>
            </a:fld>
            <a:endParaRPr lang="en-IE"/>
          </a:p>
        </p:txBody>
      </p:sp>
    </p:spTree>
    <p:extLst>
      <p:ext uri="{BB962C8B-B14F-4D97-AF65-F5344CB8AC3E}">
        <p14:creationId xmlns:p14="http://schemas.microsoft.com/office/powerpoint/2010/main" val="7514927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17A6001A-B354-4972-9C89-F9FDF3DF1FCD}" type="datetimeFigureOut">
              <a:rPr lang="en-IE" smtClean="0"/>
              <a:t>08/09/2019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1BAF53A0-5809-45BE-B461-16068E3105B1}" type="slidenum">
              <a:rPr lang="en-IE" smtClean="0"/>
              <a:t>‹#›</a:t>
            </a:fld>
            <a:endParaRPr lang="en-IE"/>
          </a:p>
        </p:txBody>
      </p:sp>
    </p:spTree>
    <p:extLst>
      <p:ext uri="{BB962C8B-B14F-4D97-AF65-F5344CB8AC3E}">
        <p14:creationId xmlns:p14="http://schemas.microsoft.com/office/powerpoint/2010/main" val="38294102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17A6001A-B354-4972-9C89-F9FDF3DF1FCD}" type="datetimeFigureOut">
              <a:rPr lang="en-IE" smtClean="0"/>
              <a:t>08/09/2019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1BAF53A0-5809-45BE-B461-16068E3105B1}" type="slidenum">
              <a:rPr lang="en-IE" smtClean="0"/>
              <a:t>‹#›</a:t>
            </a:fld>
            <a:endParaRPr lang="en-IE"/>
          </a:p>
        </p:txBody>
      </p:sp>
    </p:spTree>
    <p:extLst>
      <p:ext uri="{BB962C8B-B14F-4D97-AF65-F5344CB8AC3E}">
        <p14:creationId xmlns:p14="http://schemas.microsoft.com/office/powerpoint/2010/main" val="20468459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A6001A-B354-4972-9C89-F9FDF3DF1FCD}" type="datetimeFigureOut">
              <a:rPr lang="en-IE" smtClean="0"/>
              <a:t>08/09/2019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1BAF53A0-5809-45BE-B461-16068E3105B1}" type="slidenum">
              <a:rPr lang="en-IE" smtClean="0"/>
              <a:t>‹#›</a:t>
            </a:fld>
            <a:endParaRPr lang="en-IE"/>
          </a:p>
        </p:txBody>
      </p:sp>
    </p:spTree>
    <p:extLst>
      <p:ext uri="{BB962C8B-B14F-4D97-AF65-F5344CB8AC3E}">
        <p14:creationId xmlns:p14="http://schemas.microsoft.com/office/powerpoint/2010/main" val="17773611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17A6001A-B354-4972-9C89-F9FDF3DF1FCD}" type="datetimeFigureOut">
              <a:rPr lang="en-IE" smtClean="0"/>
              <a:t>08/09/2019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1BAF53A0-5809-45BE-B461-16068E3105B1}" type="slidenum">
              <a:rPr lang="en-IE" smtClean="0"/>
              <a:t>‹#›</a:t>
            </a:fld>
            <a:endParaRPr lang="en-IE"/>
          </a:p>
        </p:txBody>
      </p:sp>
    </p:spTree>
    <p:extLst>
      <p:ext uri="{BB962C8B-B14F-4D97-AF65-F5344CB8AC3E}">
        <p14:creationId xmlns:p14="http://schemas.microsoft.com/office/powerpoint/2010/main" val="9640398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17A6001A-B354-4972-9C89-F9FDF3DF1FCD}" type="datetimeFigureOut">
              <a:rPr lang="en-IE" smtClean="0"/>
              <a:t>08/09/2019</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1BAF53A0-5809-45BE-B461-16068E3105B1}" type="slidenum">
              <a:rPr lang="en-IE" smtClean="0"/>
              <a:t>‹#›</a:t>
            </a:fld>
            <a:endParaRPr lang="en-IE"/>
          </a:p>
        </p:txBody>
      </p:sp>
    </p:spTree>
    <p:extLst>
      <p:ext uri="{BB962C8B-B14F-4D97-AF65-F5344CB8AC3E}">
        <p14:creationId xmlns:p14="http://schemas.microsoft.com/office/powerpoint/2010/main" val="38111795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17A6001A-B354-4972-9C89-F9FDF3DF1FCD}" type="datetimeFigureOut">
              <a:rPr lang="en-IE" smtClean="0"/>
              <a:t>08/09/2019</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1BAF53A0-5809-45BE-B461-16068E3105B1}" type="slidenum">
              <a:rPr lang="en-IE" smtClean="0"/>
              <a:t>‹#›</a:t>
            </a:fld>
            <a:endParaRPr lang="en-IE"/>
          </a:p>
        </p:txBody>
      </p:sp>
    </p:spTree>
    <p:extLst>
      <p:ext uri="{BB962C8B-B14F-4D97-AF65-F5344CB8AC3E}">
        <p14:creationId xmlns:p14="http://schemas.microsoft.com/office/powerpoint/2010/main" val="11406497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A6001A-B354-4972-9C89-F9FDF3DF1FCD}" type="datetimeFigureOut">
              <a:rPr lang="en-IE" smtClean="0"/>
              <a:t>08/09/2019</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1BAF53A0-5809-45BE-B461-16068E3105B1}" type="slidenum">
              <a:rPr lang="en-IE" smtClean="0"/>
              <a:t>‹#›</a:t>
            </a:fld>
            <a:endParaRPr lang="en-IE"/>
          </a:p>
        </p:txBody>
      </p:sp>
    </p:spTree>
    <p:extLst>
      <p:ext uri="{BB962C8B-B14F-4D97-AF65-F5344CB8AC3E}">
        <p14:creationId xmlns:p14="http://schemas.microsoft.com/office/powerpoint/2010/main" val="24976146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A6001A-B354-4972-9C89-F9FDF3DF1FCD}" type="datetimeFigureOut">
              <a:rPr lang="en-IE" smtClean="0"/>
              <a:t>08/09/2019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1BAF53A0-5809-45BE-B461-16068E3105B1}" type="slidenum">
              <a:rPr lang="en-IE" smtClean="0"/>
              <a:t>‹#›</a:t>
            </a:fld>
            <a:endParaRPr lang="en-IE"/>
          </a:p>
        </p:txBody>
      </p:sp>
    </p:spTree>
    <p:extLst>
      <p:ext uri="{BB962C8B-B14F-4D97-AF65-F5344CB8AC3E}">
        <p14:creationId xmlns:p14="http://schemas.microsoft.com/office/powerpoint/2010/main" val="7801957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A6001A-B354-4972-9C89-F9FDF3DF1FCD}" type="datetimeFigureOut">
              <a:rPr lang="en-IE" smtClean="0"/>
              <a:t>08/09/2019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1BAF53A0-5809-45BE-B461-16068E3105B1}" type="slidenum">
              <a:rPr lang="en-IE" smtClean="0"/>
              <a:t>‹#›</a:t>
            </a:fld>
            <a:endParaRPr lang="en-IE"/>
          </a:p>
        </p:txBody>
      </p:sp>
    </p:spTree>
    <p:extLst>
      <p:ext uri="{BB962C8B-B14F-4D97-AF65-F5344CB8AC3E}">
        <p14:creationId xmlns:p14="http://schemas.microsoft.com/office/powerpoint/2010/main" val="20459765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A6001A-B354-4972-9C89-F9FDF3DF1FCD}" type="datetimeFigureOut">
              <a:rPr lang="en-IE" smtClean="0"/>
              <a:t>08/09/2019</a:t>
            </a:fld>
            <a:endParaRPr lang="en-I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AF53A0-5809-45BE-B461-16068E3105B1}" type="slidenum">
              <a:rPr lang="en-IE" smtClean="0"/>
              <a:t>‹#›</a:t>
            </a:fld>
            <a:endParaRPr lang="en-IE"/>
          </a:p>
        </p:txBody>
      </p:sp>
    </p:spTree>
    <p:extLst>
      <p:ext uri="{BB962C8B-B14F-4D97-AF65-F5344CB8AC3E}">
        <p14:creationId xmlns:p14="http://schemas.microsoft.com/office/powerpoint/2010/main" val="46980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hyperlink" Target="https://depositphoto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43000" y="0"/>
            <a:ext cx="6858000" cy="6858000"/>
          </a:xfrm>
          <a:prstGeom prst="rect">
            <a:avLst/>
          </a:prstGeom>
        </p:spPr>
      </p:pic>
      <p:sp>
        <p:nvSpPr>
          <p:cNvPr id="3" name="TextBox 2"/>
          <p:cNvSpPr txBox="1"/>
          <p:nvPr/>
        </p:nvSpPr>
        <p:spPr>
          <a:xfrm>
            <a:off x="4021351" y="6553200"/>
            <a:ext cx="3384376" cy="246221"/>
          </a:xfrm>
          <a:prstGeom prst="rect">
            <a:avLst/>
          </a:prstGeom>
          <a:noFill/>
        </p:spPr>
        <p:txBody>
          <a:bodyPr wrap="square" rtlCol="0">
            <a:spAutoFit/>
          </a:bodyPr>
          <a:lstStyle/>
          <a:p>
            <a:pPr algn="ctr"/>
            <a:r>
              <a:rPr lang="en-IE" sz="1000" b="1" dirty="0" smtClean="0">
                <a:latin typeface="Sassoon" panose="02000503040000090004" pitchFamily="2" charset="0"/>
              </a:rPr>
              <a:t>© Seomra Ranga 2019 www.seomraranga.com</a:t>
            </a:r>
            <a:endParaRPr lang="en-IE" sz="1000" b="1" dirty="0">
              <a:latin typeface="Sassoon" panose="02000503040000090004" pitchFamily="2" charset="0"/>
            </a:endParaRPr>
          </a:p>
        </p:txBody>
      </p:sp>
      <p:pic>
        <p:nvPicPr>
          <p:cNvPr id="5" name="Picture 4"/>
          <p:cNvPicPr/>
          <p:nvPr/>
        </p:nvPicPr>
        <p:blipFill>
          <a:blip r:embed="rId3" cstate="print">
            <a:extLst>
              <a:ext uri="{28A0092B-C50C-407E-A947-70E740481C1C}">
                <a14:useLocalDpi xmlns:a14="http://schemas.microsoft.com/office/drawing/2010/main" val="0"/>
              </a:ext>
            </a:extLst>
          </a:blip>
          <a:stretch>
            <a:fillRect/>
          </a:stretch>
        </p:blipFill>
        <p:spPr>
          <a:xfrm>
            <a:off x="2627784" y="6553200"/>
            <a:ext cx="1219200" cy="304800"/>
          </a:xfrm>
          <a:prstGeom prst="rect">
            <a:avLst/>
          </a:prstGeom>
        </p:spPr>
      </p:pic>
    </p:spTree>
    <p:extLst>
      <p:ext uri="{BB962C8B-B14F-4D97-AF65-F5344CB8AC3E}">
        <p14:creationId xmlns:p14="http://schemas.microsoft.com/office/powerpoint/2010/main" val="23318601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04210" y="4197994"/>
            <a:ext cx="2615382" cy="2615382"/>
          </a:xfrm>
          <a:prstGeom prst="rect">
            <a:avLst/>
          </a:prstGeom>
        </p:spPr>
      </p:pic>
      <p:sp>
        <p:nvSpPr>
          <p:cNvPr id="3" name="TextBox 2"/>
          <p:cNvSpPr txBox="1"/>
          <p:nvPr/>
        </p:nvSpPr>
        <p:spPr>
          <a:xfrm>
            <a:off x="4021351" y="6553200"/>
            <a:ext cx="3384376" cy="246221"/>
          </a:xfrm>
          <a:prstGeom prst="rect">
            <a:avLst/>
          </a:prstGeom>
          <a:noFill/>
        </p:spPr>
        <p:txBody>
          <a:bodyPr wrap="square" rtlCol="0">
            <a:spAutoFit/>
          </a:bodyPr>
          <a:lstStyle/>
          <a:p>
            <a:pPr algn="ctr"/>
            <a:r>
              <a:rPr lang="en-IE" sz="1000" b="1" dirty="0" smtClean="0">
                <a:latin typeface="Sassoon" panose="02000503040000090004" pitchFamily="2" charset="0"/>
              </a:rPr>
              <a:t>© Seomra Ranga 2019 www.seomraranga.com</a:t>
            </a:r>
            <a:endParaRPr lang="en-IE" sz="1000" b="1" dirty="0">
              <a:latin typeface="Sassoon" panose="02000503040000090004" pitchFamily="2" charset="0"/>
            </a:endParaRPr>
          </a:p>
        </p:txBody>
      </p:sp>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2627784" y="6553200"/>
            <a:ext cx="1219200" cy="304800"/>
          </a:xfrm>
          <a:prstGeom prst="rect">
            <a:avLst/>
          </a:prstGeom>
        </p:spPr>
      </p:pic>
      <p:sp>
        <p:nvSpPr>
          <p:cNvPr id="6" name="TextBox 5"/>
          <p:cNvSpPr txBox="1"/>
          <p:nvPr/>
        </p:nvSpPr>
        <p:spPr>
          <a:xfrm>
            <a:off x="179512" y="260648"/>
            <a:ext cx="4680520" cy="707886"/>
          </a:xfrm>
          <a:prstGeom prst="rect">
            <a:avLst/>
          </a:prstGeom>
          <a:noFill/>
        </p:spPr>
        <p:txBody>
          <a:bodyPr wrap="square" rtlCol="0">
            <a:spAutoFit/>
          </a:bodyPr>
          <a:lstStyle/>
          <a:p>
            <a:r>
              <a:rPr lang="en-IE" sz="4000" b="1" dirty="0" smtClean="0"/>
              <a:t>Pupil Task</a:t>
            </a:r>
            <a:endParaRPr lang="en-IE" sz="4000" b="1" dirty="0"/>
          </a:p>
        </p:txBody>
      </p:sp>
      <p:sp>
        <p:nvSpPr>
          <p:cNvPr id="7" name="TextBox 6"/>
          <p:cNvSpPr txBox="1"/>
          <p:nvPr/>
        </p:nvSpPr>
        <p:spPr>
          <a:xfrm>
            <a:off x="539552" y="1412776"/>
            <a:ext cx="5544616" cy="4524315"/>
          </a:xfrm>
          <a:prstGeom prst="rect">
            <a:avLst/>
          </a:prstGeom>
          <a:noFill/>
        </p:spPr>
        <p:txBody>
          <a:bodyPr wrap="square" rtlCol="0">
            <a:spAutoFit/>
          </a:bodyPr>
          <a:lstStyle/>
          <a:p>
            <a:pPr algn="ctr"/>
            <a:r>
              <a:rPr lang="en-IE" sz="7200" dirty="0" smtClean="0"/>
              <a:t>Find out the following things about Japan:</a:t>
            </a:r>
            <a:endParaRPr lang="en-IE" sz="7200" dirty="0"/>
          </a:p>
        </p:txBody>
      </p:sp>
    </p:spTree>
    <p:extLst>
      <p:ext uri="{BB962C8B-B14F-4D97-AF65-F5344CB8AC3E}">
        <p14:creationId xmlns:p14="http://schemas.microsoft.com/office/powerpoint/2010/main" val="37993992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04210" y="4197994"/>
            <a:ext cx="2615382" cy="2615382"/>
          </a:xfrm>
          <a:prstGeom prst="rect">
            <a:avLst/>
          </a:prstGeom>
        </p:spPr>
      </p:pic>
      <p:sp>
        <p:nvSpPr>
          <p:cNvPr id="3" name="TextBox 2"/>
          <p:cNvSpPr txBox="1"/>
          <p:nvPr/>
        </p:nvSpPr>
        <p:spPr>
          <a:xfrm>
            <a:off x="4021351" y="6553200"/>
            <a:ext cx="3384376" cy="246221"/>
          </a:xfrm>
          <a:prstGeom prst="rect">
            <a:avLst/>
          </a:prstGeom>
          <a:noFill/>
        </p:spPr>
        <p:txBody>
          <a:bodyPr wrap="square" rtlCol="0">
            <a:spAutoFit/>
          </a:bodyPr>
          <a:lstStyle/>
          <a:p>
            <a:pPr algn="ctr"/>
            <a:r>
              <a:rPr lang="en-IE" sz="1000" b="1" dirty="0" smtClean="0">
                <a:latin typeface="Sassoon" panose="02000503040000090004" pitchFamily="2" charset="0"/>
              </a:rPr>
              <a:t>© Seomra Ranga 2019 www.seomraranga.com</a:t>
            </a:r>
            <a:endParaRPr lang="en-IE" sz="1000" b="1" dirty="0">
              <a:latin typeface="Sassoon" panose="02000503040000090004" pitchFamily="2" charset="0"/>
            </a:endParaRPr>
          </a:p>
        </p:txBody>
      </p:sp>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2627784" y="6553200"/>
            <a:ext cx="1219200" cy="304800"/>
          </a:xfrm>
          <a:prstGeom prst="rect">
            <a:avLst/>
          </a:prstGeom>
        </p:spPr>
      </p:pic>
      <p:sp>
        <p:nvSpPr>
          <p:cNvPr id="6" name="TextBox 5"/>
          <p:cNvSpPr txBox="1"/>
          <p:nvPr/>
        </p:nvSpPr>
        <p:spPr>
          <a:xfrm>
            <a:off x="179512" y="260648"/>
            <a:ext cx="4680520" cy="707886"/>
          </a:xfrm>
          <a:prstGeom prst="rect">
            <a:avLst/>
          </a:prstGeom>
          <a:noFill/>
        </p:spPr>
        <p:txBody>
          <a:bodyPr wrap="square" rtlCol="0">
            <a:spAutoFit/>
          </a:bodyPr>
          <a:lstStyle/>
          <a:p>
            <a:r>
              <a:rPr lang="en-IE" sz="4000" b="1" dirty="0" smtClean="0"/>
              <a:t>Travel to Japan</a:t>
            </a:r>
            <a:endParaRPr lang="en-IE" sz="4000" b="1" dirty="0"/>
          </a:p>
        </p:txBody>
      </p:sp>
      <p:sp>
        <p:nvSpPr>
          <p:cNvPr id="7" name="TextBox 6"/>
          <p:cNvSpPr txBox="1"/>
          <p:nvPr/>
        </p:nvSpPr>
        <p:spPr>
          <a:xfrm>
            <a:off x="539552" y="1196752"/>
            <a:ext cx="7920880" cy="4154984"/>
          </a:xfrm>
          <a:prstGeom prst="rect">
            <a:avLst/>
          </a:prstGeom>
          <a:noFill/>
        </p:spPr>
        <p:txBody>
          <a:bodyPr wrap="square" rtlCol="0">
            <a:spAutoFit/>
          </a:bodyPr>
          <a:lstStyle/>
          <a:p>
            <a:r>
              <a:rPr lang="en-IE" sz="4400" dirty="0" smtClean="0"/>
              <a:t>How would you travel to Japan? How far away is it? What modes of transport would you use? What routes would you take? What would be the cheapest route to take?</a:t>
            </a:r>
            <a:endParaRPr lang="en-IE" sz="4400" dirty="0"/>
          </a:p>
        </p:txBody>
      </p:sp>
    </p:spTree>
    <p:extLst>
      <p:ext uri="{BB962C8B-B14F-4D97-AF65-F5344CB8AC3E}">
        <p14:creationId xmlns:p14="http://schemas.microsoft.com/office/powerpoint/2010/main" val="151568001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04210" y="4197994"/>
            <a:ext cx="2615382" cy="2615382"/>
          </a:xfrm>
          <a:prstGeom prst="rect">
            <a:avLst/>
          </a:prstGeom>
        </p:spPr>
      </p:pic>
      <p:sp>
        <p:nvSpPr>
          <p:cNvPr id="3" name="TextBox 2"/>
          <p:cNvSpPr txBox="1"/>
          <p:nvPr/>
        </p:nvSpPr>
        <p:spPr>
          <a:xfrm>
            <a:off x="4021351" y="6553200"/>
            <a:ext cx="3384376" cy="246221"/>
          </a:xfrm>
          <a:prstGeom prst="rect">
            <a:avLst/>
          </a:prstGeom>
          <a:noFill/>
        </p:spPr>
        <p:txBody>
          <a:bodyPr wrap="square" rtlCol="0">
            <a:spAutoFit/>
          </a:bodyPr>
          <a:lstStyle/>
          <a:p>
            <a:pPr algn="ctr"/>
            <a:r>
              <a:rPr lang="en-IE" sz="1000" b="1" dirty="0" smtClean="0">
                <a:latin typeface="Sassoon" panose="02000503040000090004" pitchFamily="2" charset="0"/>
              </a:rPr>
              <a:t>© Seomra Ranga 2019 www.seomraranga.com</a:t>
            </a:r>
            <a:endParaRPr lang="en-IE" sz="1000" b="1" dirty="0">
              <a:latin typeface="Sassoon" panose="02000503040000090004" pitchFamily="2" charset="0"/>
            </a:endParaRPr>
          </a:p>
        </p:txBody>
      </p:sp>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2627784" y="6553200"/>
            <a:ext cx="1219200" cy="304800"/>
          </a:xfrm>
          <a:prstGeom prst="rect">
            <a:avLst/>
          </a:prstGeom>
        </p:spPr>
      </p:pic>
      <p:sp>
        <p:nvSpPr>
          <p:cNvPr id="6" name="TextBox 5"/>
          <p:cNvSpPr txBox="1"/>
          <p:nvPr/>
        </p:nvSpPr>
        <p:spPr>
          <a:xfrm>
            <a:off x="179512" y="260648"/>
            <a:ext cx="4680520" cy="707886"/>
          </a:xfrm>
          <a:prstGeom prst="rect">
            <a:avLst/>
          </a:prstGeom>
          <a:noFill/>
        </p:spPr>
        <p:txBody>
          <a:bodyPr wrap="square" rtlCol="0">
            <a:spAutoFit/>
          </a:bodyPr>
          <a:lstStyle/>
          <a:p>
            <a:r>
              <a:rPr lang="en-IE" sz="4000" b="1" dirty="0" smtClean="0"/>
              <a:t>Currency Exchange</a:t>
            </a:r>
            <a:endParaRPr lang="en-IE" sz="4000" b="1" dirty="0"/>
          </a:p>
        </p:txBody>
      </p:sp>
      <p:sp>
        <p:nvSpPr>
          <p:cNvPr id="7" name="TextBox 6"/>
          <p:cNvSpPr txBox="1"/>
          <p:nvPr/>
        </p:nvSpPr>
        <p:spPr>
          <a:xfrm>
            <a:off x="539552" y="1196752"/>
            <a:ext cx="7920880" cy="3785652"/>
          </a:xfrm>
          <a:prstGeom prst="rect">
            <a:avLst/>
          </a:prstGeom>
          <a:noFill/>
        </p:spPr>
        <p:txBody>
          <a:bodyPr wrap="square" rtlCol="0">
            <a:spAutoFit/>
          </a:bodyPr>
          <a:lstStyle/>
          <a:p>
            <a:r>
              <a:rPr lang="en-IE" sz="4000" dirty="0" smtClean="0"/>
              <a:t>Find out the latest rate to purchase Japanese Yen. How much would it cost to bring spending money with you? Find out how much basic things cost in Japan and work out `how that compares to the price at home.</a:t>
            </a:r>
            <a:endParaRPr lang="en-IE" sz="4000" dirty="0"/>
          </a:p>
        </p:txBody>
      </p:sp>
    </p:spTree>
    <p:extLst>
      <p:ext uri="{BB962C8B-B14F-4D97-AF65-F5344CB8AC3E}">
        <p14:creationId xmlns:p14="http://schemas.microsoft.com/office/powerpoint/2010/main" val="9727401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04210" y="4197994"/>
            <a:ext cx="2615382" cy="2615382"/>
          </a:xfrm>
          <a:prstGeom prst="rect">
            <a:avLst/>
          </a:prstGeom>
        </p:spPr>
      </p:pic>
      <p:sp>
        <p:nvSpPr>
          <p:cNvPr id="3" name="TextBox 2"/>
          <p:cNvSpPr txBox="1"/>
          <p:nvPr/>
        </p:nvSpPr>
        <p:spPr>
          <a:xfrm>
            <a:off x="4021351" y="6553200"/>
            <a:ext cx="3384376" cy="246221"/>
          </a:xfrm>
          <a:prstGeom prst="rect">
            <a:avLst/>
          </a:prstGeom>
          <a:noFill/>
        </p:spPr>
        <p:txBody>
          <a:bodyPr wrap="square" rtlCol="0">
            <a:spAutoFit/>
          </a:bodyPr>
          <a:lstStyle/>
          <a:p>
            <a:pPr algn="ctr"/>
            <a:r>
              <a:rPr lang="en-IE" sz="1000" b="1" dirty="0" smtClean="0">
                <a:latin typeface="Sassoon" panose="02000503040000090004" pitchFamily="2" charset="0"/>
              </a:rPr>
              <a:t>© Seomra Ranga 2019 www.seomraranga.com</a:t>
            </a:r>
            <a:endParaRPr lang="en-IE" sz="1000" b="1" dirty="0">
              <a:latin typeface="Sassoon" panose="02000503040000090004" pitchFamily="2" charset="0"/>
            </a:endParaRPr>
          </a:p>
        </p:txBody>
      </p:sp>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2627784" y="6553200"/>
            <a:ext cx="1219200" cy="304800"/>
          </a:xfrm>
          <a:prstGeom prst="rect">
            <a:avLst/>
          </a:prstGeom>
        </p:spPr>
      </p:pic>
      <p:sp>
        <p:nvSpPr>
          <p:cNvPr id="6" name="TextBox 5"/>
          <p:cNvSpPr txBox="1"/>
          <p:nvPr/>
        </p:nvSpPr>
        <p:spPr>
          <a:xfrm>
            <a:off x="179512" y="260648"/>
            <a:ext cx="4680520" cy="707886"/>
          </a:xfrm>
          <a:prstGeom prst="rect">
            <a:avLst/>
          </a:prstGeom>
          <a:noFill/>
        </p:spPr>
        <p:txBody>
          <a:bodyPr wrap="square" rtlCol="0">
            <a:spAutoFit/>
          </a:bodyPr>
          <a:lstStyle/>
          <a:p>
            <a:r>
              <a:rPr lang="en-IE" sz="4000" b="1" dirty="0" smtClean="0"/>
              <a:t>Accommodation</a:t>
            </a:r>
            <a:endParaRPr lang="en-IE" sz="4000" b="1" dirty="0"/>
          </a:p>
        </p:txBody>
      </p:sp>
      <p:sp>
        <p:nvSpPr>
          <p:cNvPr id="7" name="TextBox 6"/>
          <p:cNvSpPr txBox="1"/>
          <p:nvPr/>
        </p:nvSpPr>
        <p:spPr>
          <a:xfrm>
            <a:off x="539552" y="1196752"/>
            <a:ext cx="7920880" cy="4247317"/>
          </a:xfrm>
          <a:prstGeom prst="rect">
            <a:avLst/>
          </a:prstGeom>
          <a:noFill/>
        </p:spPr>
        <p:txBody>
          <a:bodyPr wrap="square" rtlCol="0">
            <a:spAutoFit/>
          </a:bodyPr>
          <a:lstStyle/>
          <a:p>
            <a:r>
              <a:rPr lang="en-IE" sz="5400" dirty="0" smtClean="0"/>
              <a:t>Find out the cost of staying in Japan for a holiday. Find the cheapest and the most expensive forms of accommodation.</a:t>
            </a:r>
            <a:endParaRPr lang="en-IE" sz="5400" dirty="0"/>
          </a:p>
        </p:txBody>
      </p:sp>
    </p:spTree>
    <p:extLst>
      <p:ext uri="{BB962C8B-B14F-4D97-AF65-F5344CB8AC3E}">
        <p14:creationId xmlns:p14="http://schemas.microsoft.com/office/powerpoint/2010/main" val="9790917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04210" y="4197994"/>
            <a:ext cx="2615382" cy="2615382"/>
          </a:xfrm>
          <a:prstGeom prst="rect">
            <a:avLst/>
          </a:prstGeom>
        </p:spPr>
      </p:pic>
      <p:sp>
        <p:nvSpPr>
          <p:cNvPr id="3" name="TextBox 2"/>
          <p:cNvSpPr txBox="1"/>
          <p:nvPr/>
        </p:nvSpPr>
        <p:spPr>
          <a:xfrm>
            <a:off x="4021351" y="6553200"/>
            <a:ext cx="3384376" cy="246221"/>
          </a:xfrm>
          <a:prstGeom prst="rect">
            <a:avLst/>
          </a:prstGeom>
          <a:noFill/>
        </p:spPr>
        <p:txBody>
          <a:bodyPr wrap="square" rtlCol="0">
            <a:spAutoFit/>
          </a:bodyPr>
          <a:lstStyle/>
          <a:p>
            <a:pPr algn="ctr"/>
            <a:r>
              <a:rPr lang="en-IE" sz="1000" b="1" dirty="0" smtClean="0">
                <a:latin typeface="Sassoon" panose="02000503040000090004" pitchFamily="2" charset="0"/>
              </a:rPr>
              <a:t>© Seomra Ranga 2019 www.seomraranga.com</a:t>
            </a:r>
            <a:endParaRPr lang="en-IE" sz="1000" b="1" dirty="0">
              <a:latin typeface="Sassoon" panose="02000503040000090004" pitchFamily="2" charset="0"/>
            </a:endParaRPr>
          </a:p>
        </p:txBody>
      </p:sp>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2627784" y="6553200"/>
            <a:ext cx="1219200" cy="304800"/>
          </a:xfrm>
          <a:prstGeom prst="rect">
            <a:avLst/>
          </a:prstGeom>
        </p:spPr>
      </p:pic>
      <p:sp>
        <p:nvSpPr>
          <p:cNvPr id="7" name="TextBox 6"/>
          <p:cNvSpPr txBox="1"/>
          <p:nvPr/>
        </p:nvSpPr>
        <p:spPr>
          <a:xfrm>
            <a:off x="539552" y="1196752"/>
            <a:ext cx="7920880" cy="3785652"/>
          </a:xfrm>
          <a:prstGeom prst="rect">
            <a:avLst/>
          </a:prstGeom>
          <a:noFill/>
        </p:spPr>
        <p:txBody>
          <a:bodyPr wrap="square" rtlCol="0">
            <a:spAutoFit/>
          </a:bodyPr>
          <a:lstStyle/>
          <a:p>
            <a:r>
              <a:rPr lang="en-IE" sz="4800" dirty="0" smtClean="0"/>
              <a:t>Work out an itinerary to visit places of interest in Japan. How will you get around? Where will you stay? How much will it all cost?</a:t>
            </a:r>
            <a:endParaRPr lang="en-IE" sz="4800" dirty="0"/>
          </a:p>
        </p:txBody>
      </p:sp>
      <p:sp>
        <p:nvSpPr>
          <p:cNvPr id="9" name="TextBox 8"/>
          <p:cNvSpPr txBox="1"/>
          <p:nvPr/>
        </p:nvSpPr>
        <p:spPr>
          <a:xfrm>
            <a:off x="179512" y="260648"/>
            <a:ext cx="4680520" cy="707886"/>
          </a:xfrm>
          <a:prstGeom prst="rect">
            <a:avLst/>
          </a:prstGeom>
          <a:noFill/>
        </p:spPr>
        <p:txBody>
          <a:bodyPr wrap="square" rtlCol="0">
            <a:spAutoFit/>
          </a:bodyPr>
          <a:lstStyle/>
          <a:p>
            <a:r>
              <a:rPr lang="en-IE" sz="4000" b="1" dirty="0" smtClean="0"/>
              <a:t>Itinerary</a:t>
            </a:r>
            <a:endParaRPr lang="en-IE" sz="4000" b="1" dirty="0"/>
          </a:p>
        </p:txBody>
      </p:sp>
    </p:spTree>
    <p:extLst>
      <p:ext uri="{BB962C8B-B14F-4D97-AF65-F5344CB8AC3E}">
        <p14:creationId xmlns:p14="http://schemas.microsoft.com/office/powerpoint/2010/main" val="19359832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04210" y="4197994"/>
            <a:ext cx="2615382" cy="2615382"/>
          </a:xfrm>
          <a:prstGeom prst="rect">
            <a:avLst/>
          </a:prstGeom>
        </p:spPr>
      </p:pic>
      <p:sp>
        <p:nvSpPr>
          <p:cNvPr id="3" name="TextBox 2"/>
          <p:cNvSpPr txBox="1"/>
          <p:nvPr/>
        </p:nvSpPr>
        <p:spPr>
          <a:xfrm>
            <a:off x="4021351" y="6553200"/>
            <a:ext cx="3384376" cy="246221"/>
          </a:xfrm>
          <a:prstGeom prst="rect">
            <a:avLst/>
          </a:prstGeom>
          <a:noFill/>
        </p:spPr>
        <p:txBody>
          <a:bodyPr wrap="square" rtlCol="0">
            <a:spAutoFit/>
          </a:bodyPr>
          <a:lstStyle/>
          <a:p>
            <a:pPr algn="ctr"/>
            <a:r>
              <a:rPr lang="en-IE" sz="1000" b="1" dirty="0" smtClean="0">
                <a:latin typeface="Sassoon" panose="02000503040000090004" pitchFamily="2" charset="0"/>
              </a:rPr>
              <a:t>© Seomra Ranga 2019 www.seomraranga.com</a:t>
            </a:r>
            <a:endParaRPr lang="en-IE" sz="1000" b="1" dirty="0">
              <a:latin typeface="Sassoon" panose="02000503040000090004" pitchFamily="2" charset="0"/>
            </a:endParaRPr>
          </a:p>
        </p:txBody>
      </p:sp>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2627784" y="6553200"/>
            <a:ext cx="1219200" cy="304800"/>
          </a:xfrm>
          <a:prstGeom prst="rect">
            <a:avLst/>
          </a:prstGeom>
        </p:spPr>
      </p:pic>
      <p:sp>
        <p:nvSpPr>
          <p:cNvPr id="7" name="TextBox 6"/>
          <p:cNvSpPr txBox="1"/>
          <p:nvPr/>
        </p:nvSpPr>
        <p:spPr>
          <a:xfrm>
            <a:off x="539552" y="1196752"/>
            <a:ext cx="7920880" cy="3631763"/>
          </a:xfrm>
          <a:prstGeom prst="rect">
            <a:avLst/>
          </a:prstGeom>
          <a:noFill/>
        </p:spPr>
        <p:txBody>
          <a:bodyPr wrap="square" rtlCol="0">
            <a:spAutoFit/>
          </a:bodyPr>
          <a:lstStyle/>
          <a:p>
            <a:r>
              <a:rPr lang="en-IE" sz="4600" dirty="0" smtClean="0"/>
              <a:t>Write “Blog Posts” about your imaginary visits to places of interest in Japan. Record what you saw and your experiences of the people and the places.</a:t>
            </a:r>
            <a:endParaRPr lang="en-IE" sz="4600" dirty="0"/>
          </a:p>
        </p:txBody>
      </p:sp>
      <p:sp>
        <p:nvSpPr>
          <p:cNvPr id="9" name="TextBox 8"/>
          <p:cNvSpPr txBox="1"/>
          <p:nvPr/>
        </p:nvSpPr>
        <p:spPr>
          <a:xfrm>
            <a:off x="179512" y="260648"/>
            <a:ext cx="4680520" cy="707886"/>
          </a:xfrm>
          <a:prstGeom prst="rect">
            <a:avLst/>
          </a:prstGeom>
          <a:noFill/>
        </p:spPr>
        <p:txBody>
          <a:bodyPr wrap="square" rtlCol="0">
            <a:spAutoFit/>
          </a:bodyPr>
          <a:lstStyle/>
          <a:p>
            <a:r>
              <a:rPr lang="en-IE" sz="4000" b="1" dirty="0" smtClean="0"/>
              <a:t>Blog</a:t>
            </a:r>
            <a:endParaRPr lang="en-IE" sz="4000" b="1" dirty="0"/>
          </a:p>
        </p:txBody>
      </p:sp>
    </p:spTree>
    <p:extLst>
      <p:ext uri="{BB962C8B-B14F-4D97-AF65-F5344CB8AC3E}">
        <p14:creationId xmlns:p14="http://schemas.microsoft.com/office/powerpoint/2010/main" val="29880148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04210" y="4197994"/>
            <a:ext cx="2615382" cy="2615382"/>
          </a:xfrm>
          <a:prstGeom prst="rect">
            <a:avLst/>
          </a:prstGeom>
        </p:spPr>
      </p:pic>
      <p:sp>
        <p:nvSpPr>
          <p:cNvPr id="3" name="TextBox 2"/>
          <p:cNvSpPr txBox="1"/>
          <p:nvPr/>
        </p:nvSpPr>
        <p:spPr>
          <a:xfrm>
            <a:off x="4021351" y="6553200"/>
            <a:ext cx="3384376" cy="246221"/>
          </a:xfrm>
          <a:prstGeom prst="rect">
            <a:avLst/>
          </a:prstGeom>
          <a:noFill/>
        </p:spPr>
        <p:txBody>
          <a:bodyPr wrap="square" rtlCol="0">
            <a:spAutoFit/>
          </a:bodyPr>
          <a:lstStyle/>
          <a:p>
            <a:pPr algn="ctr"/>
            <a:r>
              <a:rPr lang="en-IE" sz="1000" b="1" dirty="0" smtClean="0">
                <a:latin typeface="Sassoon" panose="02000503040000090004" pitchFamily="2" charset="0"/>
              </a:rPr>
              <a:t>© Seomra Ranga 2019 www.seomraranga.com</a:t>
            </a:r>
            <a:endParaRPr lang="en-IE" sz="1000" b="1" dirty="0">
              <a:latin typeface="Sassoon" panose="02000503040000090004" pitchFamily="2" charset="0"/>
            </a:endParaRPr>
          </a:p>
        </p:txBody>
      </p:sp>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2627784" y="6553200"/>
            <a:ext cx="1219200" cy="304800"/>
          </a:xfrm>
          <a:prstGeom prst="rect">
            <a:avLst/>
          </a:prstGeom>
        </p:spPr>
      </p:pic>
      <p:sp>
        <p:nvSpPr>
          <p:cNvPr id="7" name="TextBox 6"/>
          <p:cNvSpPr txBox="1"/>
          <p:nvPr/>
        </p:nvSpPr>
        <p:spPr>
          <a:xfrm>
            <a:off x="539552" y="1196752"/>
            <a:ext cx="7920880" cy="3631763"/>
          </a:xfrm>
          <a:prstGeom prst="rect">
            <a:avLst/>
          </a:prstGeom>
          <a:noFill/>
        </p:spPr>
        <p:txBody>
          <a:bodyPr wrap="square" rtlCol="0">
            <a:spAutoFit/>
          </a:bodyPr>
          <a:lstStyle/>
          <a:p>
            <a:r>
              <a:rPr lang="en-IE" sz="4600" dirty="0" smtClean="0"/>
              <a:t>Design a brochure for tourists visiting Japan for the first time. Include places they should visit, how they will get around and how much it will cost them.</a:t>
            </a:r>
            <a:endParaRPr lang="en-IE" sz="4600" dirty="0"/>
          </a:p>
        </p:txBody>
      </p:sp>
      <p:sp>
        <p:nvSpPr>
          <p:cNvPr id="9" name="TextBox 8"/>
          <p:cNvSpPr txBox="1"/>
          <p:nvPr/>
        </p:nvSpPr>
        <p:spPr>
          <a:xfrm>
            <a:off x="179512" y="260648"/>
            <a:ext cx="4680520" cy="707886"/>
          </a:xfrm>
          <a:prstGeom prst="rect">
            <a:avLst/>
          </a:prstGeom>
          <a:noFill/>
        </p:spPr>
        <p:txBody>
          <a:bodyPr wrap="square" rtlCol="0">
            <a:spAutoFit/>
          </a:bodyPr>
          <a:lstStyle/>
          <a:p>
            <a:r>
              <a:rPr lang="en-IE" sz="4000" b="1" dirty="0" smtClean="0"/>
              <a:t>Brochure</a:t>
            </a:r>
            <a:endParaRPr lang="en-IE" sz="4000" b="1" dirty="0"/>
          </a:p>
        </p:txBody>
      </p:sp>
    </p:spTree>
    <p:extLst>
      <p:ext uri="{BB962C8B-B14F-4D97-AF65-F5344CB8AC3E}">
        <p14:creationId xmlns:p14="http://schemas.microsoft.com/office/powerpoint/2010/main" val="10441503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04210" y="4197994"/>
            <a:ext cx="2615382" cy="2615382"/>
          </a:xfrm>
          <a:prstGeom prst="rect">
            <a:avLst/>
          </a:prstGeom>
        </p:spPr>
      </p:pic>
      <p:sp>
        <p:nvSpPr>
          <p:cNvPr id="3" name="TextBox 2"/>
          <p:cNvSpPr txBox="1"/>
          <p:nvPr/>
        </p:nvSpPr>
        <p:spPr>
          <a:xfrm>
            <a:off x="4021351" y="6553200"/>
            <a:ext cx="3384376" cy="246221"/>
          </a:xfrm>
          <a:prstGeom prst="rect">
            <a:avLst/>
          </a:prstGeom>
          <a:noFill/>
        </p:spPr>
        <p:txBody>
          <a:bodyPr wrap="square" rtlCol="0">
            <a:spAutoFit/>
          </a:bodyPr>
          <a:lstStyle/>
          <a:p>
            <a:pPr algn="ctr"/>
            <a:r>
              <a:rPr lang="en-IE" sz="1000" b="1" dirty="0" smtClean="0">
                <a:latin typeface="Sassoon" panose="02000503040000090004" pitchFamily="2" charset="0"/>
              </a:rPr>
              <a:t>© Seomra Ranga 2019 www.seomraranga.com</a:t>
            </a:r>
            <a:endParaRPr lang="en-IE" sz="1000" b="1" dirty="0">
              <a:latin typeface="Sassoon" panose="02000503040000090004" pitchFamily="2" charset="0"/>
            </a:endParaRPr>
          </a:p>
        </p:txBody>
      </p:sp>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2627784" y="6553200"/>
            <a:ext cx="1219200" cy="304800"/>
          </a:xfrm>
          <a:prstGeom prst="rect">
            <a:avLst/>
          </a:prstGeom>
        </p:spPr>
      </p:pic>
      <p:sp>
        <p:nvSpPr>
          <p:cNvPr id="9" name="TextBox 8"/>
          <p:cNvSpPr txBox="1"/>
          <p:nvPr/>
        </p:nvSpPr>
        <p:spPr>
          <a:xfrm>
            <a:off x="755576" y="980728"/>
            <a:ext cx="5184576" cy="461665"/>
          </a:xfrm>
          <a:prstGeom prst="rect">
            <a:avLst/>
          </a:prstGeom>
          <a:noFill/>
        </p:spPr>
        <p:txBody>
          <a:bodyPr wrap="square" rtlCol="0">
            <a:spAutoFit/>
          </a:bodyPr>
          <a:lstStyle/>
          <a:p>
            <a:pPr algn="ctr"/>
            <a:r>
              <a:rPr lang="en-IE" sz="2400" b="1" dirty="0" smtClean="0"/>
              <a:t>Resources used in this file from:</a:t>
            </a:r>
            <a:endParaRPr lang="en-IE" sz="2400" b="1" dirty="0"/>
          </a:p>
        </p:txBody>
      </p:sp>
      <p:sp>
        <p:nvSpPr>
          <p:cNvPr id="10" name="TextBox 13"/>
          <p:cNvSpPr txBox="1"/>
          <p:nvPr/>
        </p:nvSpPr>
        <p:spPr>
          <a:xfrm>
            <a:off x="3476339" y="1715617"/>
            <a:ext cx="2948940" cy="308610"/>
          </a:xfrm>
          <a:prstGeom prst="rect">
            <a:avLst/>
          </a:prstGeom>
          <a:noFill/>
        </p:spPr>
        <p:txBody>
          <a:bodyPr wrap="square" rtlCol="0">
            <a:spAutoFit/>
          </a:bodyPr>
          <a:lstStyle/>
          <a:p>
            <a:pPr>
              <a:spcAft>
                <a:spcPts val="0"/>
              </a:spcAft>
            </a:pPr>
            <a:r>
              <a:rPr lang="en-IE" sz="1400" u="sng" kern="1200" dirty="0">
                <a:solidFill>
                  <a:srgbClr val="000000"/>
                </a:solidFill>
                <a:effectLst/>
                <a:latin typeface="Calibri"/>
                <a:ea typeface="Times New Roman"/>
                <a:cs typeface="Times New Roman"/>
                <a:hlinkClick r:id="rId4"/>
              </a:rPr>
              <a:t>https://depositphotos.com/</a:t>
            </a:r>
            <a:r>
              <a:rPr lang="en-IE" sz="1400" kern="1200" dirty="0">
                <a:solidFill>
                  <a:srgbClr val="000000"/>
                </a:solidFill>
                <a:effectLst/>
                <a:latin typeface="Calibri"/>
                <a:ea typeface="Times New Roman"/>
                <a:cs typeface="Times New Roman"/>
              </a:rPr>
              <a:t> </a:t>
            </a:r>
            <a:endParaRPr lang="en-IE" sz="1200" dirty="0">
              <a:effectLst/>
              <a:latin typeface="Times New Roman"/>
              <a:ea typeface="Times New Roman"/>
            </a:endParaRPr>
          </a:p>
        </p:txBody>
      </p:sp>
      <p:pic>
        <p:nvPicPr>
          <p:cNvPr id="11" name="Picture 10"/>
          <p:cNvPicPr/>
          <p:nvPr/>
        </p:nvPicPr>
        <p:blipFill>
          <a:blip r:embed="rId5" cstate="print">
            <a:extLst>
              <a:ext uri="{28A0092B-C50C-407E-A947-70E740481C1C}">
                <a14:useLocalDpi xmlns:a14="http://schemas.microsoft.com/office/drawing/2010/main" val="0"/>
              </a:ext>
            </a:extLst>
          </a:blip>
          <a:stretch>
            <a:fillRect/>
          </a:stretch>
        </p:blipFill>
        <p:spPr>
          <a:xfrm>
            <a:off x="1460214" y="1686407"/>
            <a:ext cx="1835150" cy="367030"/>
          </a:xfrm>
          <a:prstGeom prst="rect">
            <a:avLst/>
          </a:prstGeom>
        </p:spPr>
      </p:pic>
    </p:spTree>
    <p:extLst>
      <p:ext uri="{BB962C8B-B14F-4D97-AF65-F5344CB8AC3E}">
        <p14:creationId xmlns:p14="http://schemas.microsoft.com/office/powerpoint/2010/main" val="14020226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1700</TotalTime>
  <Words>269</Words>
  <Application>Microsoft Office PowerPoint</Application>
  <PresentationFormat>On-screen Show (4:3)</PresentationFormat>
  <Paragraphs>25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Damien</dc:creator>
  <cp:lastModifiedBy>Damien</cp:lastModifiedBy>
  <cp:revision>61</cp:revision>
  <dcterms:created xsi:type="dcterms:W3CDTF">2019-07-29T22:02:04Z</dcterms:created>
  <dcterms:modified xsi:type="dcterms:W3CDTF">2019-09-08T10:23:33Z</dcterms:modified>
</cp:coreProperties>
</file>