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1"/>
  </p:handoutMasterIdLst>
  <p:sldIdLst>
    <p:sldId id="256" r:id="rId2"/>
    <p:sldId id="257" r:id="rId3"/>
    <p:sldId id="264" r:id="rId4"/>
    <p:sldId id="259" r:id="rId5"/>
    <p:sldId id="258" r:id="rId6"/>
    <p:sldId id="260" r:id="rId7"/>
    <p:sldId id="261" r:id="rId8"/>
    <p:sldId id="262" r:id="rId9"/>
    <p:sldId id="263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EAA73-56CF-409B-A737-BB33E351F119}" type="datetimeFigureOut">
              <a:rPr lang="en-GB" smtClean="0"/>
              <a:t>17/09/2019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B24CF-F1C2-4BCD-82F7-94255E8E6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47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5BDF86B3-8867-4F0E-81D8-C159AE6A168E}" type="slidenum">
              <a:rPr lang="en-IE" smtClean="0"/>
              <a:t>‹#›</a:t>
            </a:fld>
            <a:endParaRPr lang="en-IE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057D9E2-CBA8-48FA-B873-915DD048DA05}" type="datetimeFigureOut">
              <a:rPr lang="en-IE" smtClean="0"/>
              <a:t>17/09/2019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ugby world cup 2019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4664"/>
            <a:ext cx="4695056" cy="5876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Seomra Ranga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79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 smtClean="0"/>
              <a:t>Corn </a:t>
            </a:r>
            <a:r>
              <a:rPr lang="en-IE" sz="3200" b="1" dirty="0" err="1" smtClean="0"/>
              <a:t>Domhanda</a:t>
            </a:r>
            <a:r>
              <a:rPr lang="en-IE" sz="3200" b="1" dirty="0" smtClean="0"/>
              <a:t> </a:t>
            </a:r>
            <a:r>
              <a:rPr lang="en-IE" sz="3200" b="1" dirty="0" err="1" smtClean="0"/>
              <a:t>Rugbaí</a:t>
            </a:r>
            <a:r>
              <a:rPr lang="en-IE" sz="3200" b="1" dirty="0" smtClean="0"/>
              <a:t>  2019</a:t>
            </a:r>
            <a:endParaRPr lang="en-IE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Bíonn</a:t>
            </a:r>
            <a:r>
              <a:rPr lang="en-IE" sz="2400" dirty="0" smtClean="0"/>
              <a:t> an Corn </a:t>
            </a:r>
            <a:r>
              <a:rPr lang="en-IE" sz="2400" dirty="0" err="1" smtClean="0"/>
              <a:t>Domhanda</a:t>
            </a:r>
            <a:r>
              <a:rPr lang="en-IE" sz="2400" dirty="0" smtClean="0"/>
              <a:t> </a:t>
            </a:r>
            <a:r>
              <a:rPr lang="en-IE" sz="2400" dirty="0" err="1" smtClean="0"/>
              <a:t>Rugbaí</a:t>
            </a:r>
            <a:r>
              <a:rPr lang="en-IE" sz="2400" dirty="0" smtClean="0"/>
              <a:t> </a:t>
            </a:r>
            <a:r>
              <a:rPr lang="en-IE" sz="2400" dirty="0" err="1" smtClean="0"/>
              <a:t>ar</a:t>
            </a:r>
            <a:r>
              <a:rPr lang="en-IE" sz="2400" dirty="0" smtClean="0"/>
              <a:t> </a:t>
            </a:r>
            <a:r>
              <a:rPr lang="en-IE" sz="2400" dirty="0" err="1" smtClean="0"/>
              <a:t>siúl</a:t>
            </a:r>
            <a:r>
              <a:rPr lang="en-IE" sz="2400" dirty="0" smtClean="0"/>
              <a:t> </a:t>
            </a:r>
            <a:r>
              <a:rPr lang="en-IE" sz="2400" dirty="0" err="1" smtClean="0"/>
              <a:t>gach</a:t>
            </a:r>
            <a:r>
              <a:rPr lang="en-IE" sz="2400" dirty="0" smtClean="0"/>
              <a:t> 4 </a:t>
            </a:r>
            <a:r>
              <a:rPr lang="en-IE" sz="2400" dirty="0" err="1" smtClean="0"/>
              <a:t>bliana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Beidh</a:t>
            </a:r>
            <a:r>
              <a:rPr lang="en-IE" sz="2400" dirty="0" smtClean="0"/>
              <a:t> 2019 mar an 9ú Corn </a:t>
            </a:r>
            <a:r>
              <a:rPr lang="en-IE" sz="2400" dirty="0" err="1" smtClean="0"/>
              <a:t>Domhanda</a:t>
            </a:r>
            <a:r>
              <a:rPr lang="en-IE" sz="2400" dirty="0" smtClean="0"/>
              <a:t> </a:t>
            </a:r>
            <a:r>
              <a:rPr lang="en-IE" sz="2400" dirty="0" err="1" smtClean="0"/>
              <a:t>Rugbaí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Seo</a:t>
            </a:r>
            <a:r>
              <a:rPr lang="en-IE" sz="2400" dirty="0" smtClean="0"/>
              <a:t> an </a:t>
            </a:r>
            <a:r>
              <a:rPr lang="en-IE" sz="2400" dirty="0" err="1" smtClean="0"/>
              <a:t>chéad</a:t>
            </a:r>
            <a:r>
              <a:rPr lang="en-IE" sz="2400" dirty="0" smtClean="0"/>
              <a:t> </a:t>
            </a:r>
            <a:r>
              <a:rPr lang="en-IE" sz="2400" dirty="0" err="1" smtClean="0"/>
              <a:t>uair</a:t>
            </a:r>
            <a:r>
              <a:rPr lang="en-IE" sz="2400" dirty="0" smtClean="0"/>
              <a:t> </a:t>
            </a:r>
            <a:r>
              <a:rPr lang="en-IE" sz="2400" dirty="0" err="1" smtClean="0"/>
              <a:t>dó</a:t>
            </a:r>
            <a:r>
              <a:rPr lang="en-IE" sz="2400" dirty="0" smtClean="0"/>
              <a:t> </a:t>
            </a:r>
            <a:r>
              <a:rPr lang="en-IE" sz="2400" dirty="0" err="1" smtClean="0"/>
              <a:t>bheith</a:t>
            </a:r>
            <a:r>
              <a:rPr lang="en-IE" sz="2400" dirty="0" smtClean="0"/>
              <a:t> san </a:t>
            </a:r>
            <a:r>
              <a:rPr lang="en-IE" sz="2400" dirty="0" err="1" smtClean="0"/>
              <a:t>Áis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Bhuaigh</a:t>
            </a:r>
            <a:r>
              <a:rPr lang="en-IE" sz="2400" dirty="0" smtClean="0"/>
              <a:t> an </a:t>
            </a:r>
            <a:r>
              <a:rPr lang="en-IE" sz="2400" dirty="0" err="1" smtClean="0"/>
              <a:t>tSeapáin</a:t>
            </a:r>
            <a:r>
              <a:rPr lang="en-IE" sz="2400" dirty="0" smtClean="0"/>
              <a:t> an </a:t>
            </a:r>
            <a:r>
              <a:rPr lang="en-IE" sz="2400" dirty="0" err="1" smtClean="0"/>
              <a:t>seans</a:t>
            </a:r>
            <a:r>
              <a:rPr lang="en-IE" sz="2400" dirty="0" smtClean="0"/>
              <a:t>  an Corn </a:t>
            </a:r>
            <a:r>
              <a:rPr lang="en-IE" sz="2400" dirty="0" err="1" smtClean="0"/>
              <a:t>Domhanda</a:t>
            </a:r>
            <a:r>
              <a:rPr lang="en-IE" sz="2400" dirty="0" smtClean="0"/>
              <a:t> </a:t>
            </a:r>
            <a:r>
              <a:rPr lang="en-IE" sz="2400" dirty="0" err="1" smtClean="0"/>
              <a:t>Rugbaí</a:t>
            </a:r>
            <a:r>
              <a:rPr lang="en-IE" sz="2400" dirty="0" smtClean="0"/>
              <a:t> a </a:t>
            </a:r>
            <a:r>
              <a:rPr lang="en-IE" sz="2400" dirty="0" err="1" smtClean="0"/>
              <a:t>óstú</a:t>
            </a:r>
            <a:r>
              <a:rPr lang="en-IE" sz="2400" dirty="0" smtClean="0"/>
              <a:t> ag </a:t>
            </a:r>
            <a:r>
              <a:rPr lang="en-IE" sz="2400" dirty="0" err="1" smtClean="0"/>
              <a:t>cruinniú</a:t>
            </a:r>
            <a:r>
              <a:rPr lang="en-IE" sz="2400" dirty="0" smtClean="0"/>
              <a:t> </a:t>
            </a:r>
            <a:r>
              <a:rPr lang="en-IE" sz="2400" dirty="0" err="1" smtClean="0"/>
              <a:t>i</a:t>
            </a:r>
            <a:r>
              <a:rPr lang="en-IE" sz="2400" dirty="0" smtClean="0"/>
              <a:t> </a:t>
            </a:r>
            <a:r>
              <a:rPr lang="en-IE" sz="2400" dirty="0" err="1" smtClean="0"/>
              <a:t>mBaile</a:t>
            </a:r>
            <a:r>
              <a:rPr lang="en-IE" sz="2400" dirty="0" smtClean="0"/>
              <a:t> </a:t>
            </a:r>
            <a:r>
              <a:rPr lang="en-IE" sz="2400" dirty="0" err="1" smtClean="0"/>
              <a:t>Átha</a:t>
            </a:r>
            <a:r>
              <a:rPr lang="en-IE" sz="2400" dirty="0" smtClean="0"/>
              <a:t> </a:t>
            </a:r>
            <a:r>
              <a:rPr lang="en-IE" sz="2400" dirty="0" err="1" smtClean="0"/>
              <a:t>Cliath</a:t>
            </a:r>
            <a:r>
              <a:rPr lang="en-IE" sz="2400" dirty="0" smtClean="0"/>
              <a:t>, </a:t>
            </a:r>
            <a:r>
              <a:rPr lang="en-IE" sz="2400" dirty="0" err="1" smtClean="0"/>
              <a:t>Iúil</a:t>
            </a:r>
            <a:r>
              <a:rPr lang="en-IE" sz="2400" dirty="0" smtClean="0"/>
              <a:t> 2009</a:t>
            </a:r>
            <a:endParaRPr lang="en-IE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915816" y="1268760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err="1" smtClean="0">
                <a:solidFill>
                  <a:schemeClr val="accent1">
                    <a:lumMod val="50000"/>
                  </a:schemeClr>
                </a:solidFill>
              </a:rPr>
              <a:t>Cúlra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71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21351" y="2238979"/>
            <a:ext cx="428355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000" dirty="0" err="1" smtClean="0"/>
              <a:t>Faigheann</a:t>
            </a:r>
            <a:r>
              <a:rPr lang="en-IE" sz="2000" dirty="0" smtClean="0"/>
              <a:t> </a:t>
            </a:r>
            <a:r>
              <a:rPr lang="en-IE" sz="2000" dirty="0" err="1" smtClean="0"/>
              <a:t>buaiteoirí</a:t>
            </a:r>
            <a:r>
              <a:rPr lang="en-IE" sz="2000" dirty="0" smtClean="0"/>
              <a:t> </a:t>
            </a:r>
            <a:r>
              <a:rPr lang="en-IE" sz="2000" dirty="0" smtClean="0"/>
              <a:t>Corn </a:t>
            </a:r>
            <a:r>
              <a:rPr lang="en-IE" sz="2000" dirty="0" err="1" smtClean="0"/>
              <a:t>Domhanda</a:t>
            </a:r>
            <a:r>
              <a:rPr lang="en-IE" sz="2000" dirty="0" smtClean="0"/>
              <a:t> </a:t>
            </a:r>
            <a:r>
              <a:rPr lang="en-IE" sz="2000" dirty="0" err="1" smtClean="0"/>
              <a:t>Rugbaí</a:t>
            </a:r>
            <a:r>
              <a:rPr lang="en-IE" sz="2000" dirty="0" smtClean="0"/>
              <a:t> Corn  Webb Ellis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000" dirty="0" err="1" smtClean="0"/>
              <a:t>Deirtear</a:t>
            </a:r>
            <a:r>
              <a:rPr lang="en-IE" sz="2000" dirty="0" smtClean="0"/>
              <a:t> </a:t>
            </a:r>
            <a:r>
              <a:rPr lang="en-IE" sz="2000" dirty="0" err="1" smtClean="0"/>
              <a:t>gur</a:t>
            </a:r>
            <a:r>
              <a:rPr lang="en-IE" sz="2000" dirty="0" smtClean="0"/>
              <a:t> </a:t>
            </a:r>
            <a:r>
              <a:rPr lang="en-IE" sz="2000" dirty="0" err="1" smtClean="0"/>
              <a:t>ainmníodh</a:t>
            </a:r>
            <a:r>
              <a:rPr lang="en-IE" sz="2000" dirty="0" smtClean="0"/>
              <a:t> an corn </a:t>
            </a:r>
            <a:r>
              <a:rPr lang="en-IE" sz="2000" dirty="0" err="1"/>
              <a:t>i</a:t>
            </a:r>
            <a:r>
              <a:rPr lang="en-IE" sz="2000" dirty="0" smtClean="0"/>
              <a:t> </a:t>
            </a:r>
            <a:r>
              <a:rPr lang="en-IE" sz="2000" dirty="0" err="1" smtClean="0"/>
              <a:t>ndiaidh</a:t>
            </a:r>
            <a:r>
              <a:rPr lang="en-IE" sz="2000" dirty="0" smtClean="0"/>
              <a:t> William Webb Ellis, </a:t>
            </a:r>
            <a:r>
              <a:rPr lang="en-IE" sz="2000" dirty="0" err="1" smtClean="0"/>
              <a:t>ceapadóir</a:t>
            </a:r>
            <a:r>
              <a:rPr lang="en-IE" sz="2000" dirty="0" smtClean="0"/>
              <a:t> an </a:t>
            </a:r>
            <a:r>
              <a:rPr lang="en-IE" sz="2000" dirty="0" err="1" smtClean="0"/>
              <a:t>cluiche</a:t>
            </a:r>
            <a:r>
              <a:rPr lang="en-IE" sz="2000" dirty="0" smtClean="0"/>
              <a:t> </a:t>
            </a:r>
            <a:r>
              <a:rPr lang="en-IE" sz="2000" dirty="0" err="1" smtClean="0"/>
              <a:t>rugbaí</a:t>
            </a:r>
            <a:endParaRPr lang="en-IE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IE" sz="2000" dirty="0" smtClean="0"/>
              <a:t>Ba é </a:t>
            </a:r>
            <a:r>
              <a:rPr lang="en-IE" sz="2000" dirty="0" err="1" smtClean="0"/>
              <a:t>foireann</a:t>
            </a:r>
            <a:r>
              <a:rPr lang="en-IE" sz="2000" dirty="0" smtClean="0"/>
              <a:t> an </a:t>
            </a:r>
            <a:r>
              <a:rPr lang="en-IE" sz="2000" dirty="0" err="1" smtClean="0"/>
              <a:t>Nua</a:t>
            </a:r>
            <a:r>
              <a:rPr lang="en-IE" sz="2000" dirty="0" err="1"/>
              <a:t>-</a:t>
            </a:r>
            <a:r>
              <a:rPr lang="en-IE" sz="2000" dirty="0" err="1" smtClean="0"/>
              <a:t>Shéalainn</a:t>
            </a:r>
            <a:r>
              <a:rPr lang="en-IE" sz="2000" dirty="0" smtClean="0"/>
              <a:t> a </a:t>
            </a:r>
            <a:r>
              <a:rPr lang="en-IE" sz="2000" dirty="0" err="1" smtClean="0"/>
              <a:t>bhuaigh</a:t>
            </a:r>
            <a:r>
              <a:rPr lang="en-IE" sz="2000" dirty="0" smtClean="0"/>
              <a:t> an Corn </a:t>
            </a:r>
            <a:r>
              <a:rPr lang="en-IE" sz="2000" dirty="0" err="1" smtClean="0"/>
              <a:t>Domhanda</a:t>
            </a:r>
            <a:r>
              <a:rPr lang="en-IE" sz="2000" dirty="0" smtClean="0"/>
              <a:t> </a:t>
            </a:r>
            <a:r>
              <a:rPr lang="en-IE" sz="2000" dirty="0" err="1" smtClean="0"/>
              <a:t>Rugbaí</a:t>
            </a:r>
            <a:r>
              <a:rPr lang="en-IE" sz="2000" dirty="0" smtClean="0"/>
              <a:t> in 2015, </a:t>
            </a:r>
            <a:r>
              <a:rPr lang="en-IE" sz="2000" dirty="0" err="1" smtClean="0"/>
              <a:t>i</a:t>
            </a:r>
            <a:r>
              <a:rPr lang="en-IE" sz="2000" dirty="0" smtClean="0"/>
              <a:t> </a:t>
            </a:r>
            <a:r>
              <a:rPr lang="en-IE" sz="2000" dirty="0" err="1" smtClean="0"/>
              <a:t>Sasana</a:t>
            </a:r>
            <a:endParaRPr lang="en-IE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846984" y="1268760"/>
            <a:ext cx="2669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An Corn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6" name="Picture 2" descr="File:Rugby World Cup Troph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976646"/>
            <a:ext cx="2620002" cy="3943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025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80305" y="235794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Tír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ina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mbheid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sé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tSeapáin</a:t>
            </a:r>
            <a:endParaRPr lang="en-IE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5257841" y="235794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Dátaí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en-IE" b="1" dirty="0" smtClean="0"/>
              <a:t>M.F. 20 – </a:t>
            </a:r>
          </a:p>
          <a:p>
            <a:pPr algn="ctr"/>
            <a:r>
              <a:rPr lang="en-IE" b="1" dirty="0" smtClean="0"/>
              <a:t>Samhain 2</a:t>
            </a:r>
            <a:endParaRPr lang="en-IE" b="1" dirty="0"/>
          </a:p>
        </p:txBody>
      </p:sp>
      <p:sp>
        <p:nvSpPr>
          <p:cNvPr id="17" name="Rounded Rectangle 16"/>
          <p:cNvSpPr/>
          <p:nvPr/>
        </p:nvSpPr>
        <p:spPr>
          <a:xfrm>
            <a:off x="1480305" y="414908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Líon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tíre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en-IE" b="1" dirty="0" smtClean="0"/>
              <a:t>20</a:t>
            </a:r>
            <a:endParaRPr lang="en-IE" b="1" dirty="0"/>
          </a:p>
        </p:txBody>
      </p:sp>
      <p:sp>
        <p:nvSpPr>
          <p:cNvPr id="18" name="Rounded Rectangle 17"/>
          <p:cNvSpPr/>
          <p:nvPr/>
        </p:nvSpPr>
        <p:spPr>
          <a:xfrm>
            <a:off x="5257841" y="4149080"/>
            <a:ext cx="2674885" cy="1296144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Líon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IE" b="1" dirty="0" err="1" smtClean="0">
                <a:solidFill>
                  <a:schemeClr val="accent1">
                    <a:lumMod val="50000"/>
                  </a:schemeClr>
                </a:solidFill>
              </a:rPr>
              <a:t>láthair</a:t>
            </a:r>
            <a:r>
              <a:rPr lang="en-IE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en-IE" b="1" dirty="0" smtClean="0"/>
              <a:t>12</a:t>
            </a:r>
            <a:endParaRPr lang="en-IE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237384" y="1330988"/>
            <a:ext cx="2952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err="1" smtClean="0">
                <a:solidFill>
                  <a:schemeClr val="accent1">
                    <a:lumMod val="50000"/>
                  </a:schemeClr>
                </a:solidFill>
              </a:rPr>
              <a:t>Staitisticí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4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pic>
        <p:nvPicPr>
          <p:cNvPr id="16" name="Picture 2" descr="Image result for rugby world cup 2019 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609" y="1884458"/>
            <a:ext cx="3394251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021351" y="2238979"/>
            <a:ext cx="42835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 err="1" smtClean="0"/>
              <a:t>Tá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dhá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shiombal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mhór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na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Seapaine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sa</a:t>
            </a:r>
            <a:r>
              <a:rPr lang="en-IE" sz="2800" b="1" dirty="0" smtClean="0"/>
              <a:t> logo do </a:t>
            </a:r>
            <a:r>
              <a:rPr lang="en-IE" sz="2800" b="1" dirty="0" err="1" smtClean="0"/>
              <a:t>Chorn</a:t>
            </a:r>
            <a:r>
              <a:rPr lang="en-IE" sz="2800" b="1" dirty="0" smtClean="0"/>
              <a:t> </a:t>
            </a:r>
            <a:r>
              <a:rPr lang="en-IE" sz="2800" b="1" dirty="0" err="1"/>
              <a:t>Domhanda</a:t>
            </a:r>
            <a:r>
              <a:rPr lang="en-IE" sz="2800" b="1" dirty="0"/>
              <a:t> </a:t>
            </a:r>
            <a:r>
              <a:rPr lang="en-IE" sz="2800" b="1" dirty="0" err="1"/>
              <a:t>Rugbaí</a:t>
            </a:r>
            <a:r>
              <a:rPr lang="en-IE" sz="2800" b="1" dirty="0"/>
              <a:t> </a:t>
            </a:r>
            <a:r>
              <a:rPr lang="en-IE" sz="2800" b="1" dirty="0" smtClean="0"/>
              <a:t>2019. Is </a:t>
            </a:r>
            <a:r>
              <a:rPr lang="en-IE" sz="2800" b="1" dirty="0" err="1" smtClean="0"/>
              <a:t>iad</a:t>
            </a:r>
            <a:r>
              <a:rPr lang="en-IE" sz="2800" b="1" dirty="0" smtClean="0"/>
              <a:t> </a:t>
            </a:r>
            <a:r>
              <a:rPr lang="en-IE" sz="2800" b="1" dirty="0" err="1" smtClean="0"/>
              <a:t>Sliabh</a:t>
            </a:r>
            <a:r>
              <a:rPr lang="en-IE" sz="2800" b="1" dirty="0" smtClean="0"/>
              <a:t> Fuji </a:t>
            </a:r>
            <a:r>
              <a:rPr lang="en-IE" sz="2800" b="1" dirty="0" err="1" smtClean="0"/>
              <a:t>agus</a:t>
            </a:r>
            <a:r>
              <a:rPr lang="en-IE" sz="2800" b="1" dirty="0" smtClean="0"/>
              <a:t> an </a:t>
            </a:r>
            <a:r>
              <a:rPr lang="en-IE" sz="2800" b="1" dirty="0" err="1" smtClean="0"/>
              <a:t>Ghrian</a:t>
            </a:r>
            <a:r>
              <a:rPr lang="en-IE" sz="2800" b="1" dirty="0" smtClean="0"/>
              <a:t> ag </a:t>
            </a:r>
            <a:r>
              <a:rPr lang="en-IE" sz="2800" b="1" dirty="0" err="1" smtClean="0"/>
              <a:t>Éirí</a:t>
            </a:r>
            <a:r>
              <a:rPr lang="en-IE" sz="2800" b="1" dirty="0" smtClean="0"/>
              <a:t>.</a:t>
            </a:r>
            <a:endParaRPr lang="en-IE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846984" y="1268760"/>
            <a:ext cx="22216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Logo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21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Beidh</a:t>
            </a:r>
            <a:r>
              <a:rPr lang="en-IE" sz="2400" dirty="0" smtClean="0"/>
              <a:t> 20 </a:t>
            </a:r>
            <a:r>
              <a:rPr lang="en-IE" sz="2400" dirty="0" err="1" smtClean="0"/>
              <a:t>fhoireann</a:t>
            </a:r>
            <a:r>
              <a:rPr lang="en-IE" sz="2400" dirty="0" smtClean="0"/>
              <a:t> </a:t>
            </a:r>
            <a:r>
              <a:rPr lang="en-IE" sz="2400" dirty="0" err="1" smtClean="0"/>
              <a:t>i</a:t>
            </a:r>
            <a:r>
              <a:rPr lang="en-IE" sz="2400" dirty="0" smtClean="0"/>
              <a:t> </a:t>
            </a:r>
            <a:r>
              <a:rPr lang="en-IE" sz="2400" dirty="0" err="1" smtClean="0"/>
              <a:t>gcomortasaíocht</a:t>
            </a:r>
            <a:r>
              <a:rPr lang="en-IE" sz="2400" dirty="0" smtClean="0"/>
              <a:t> do </a:t>
            </a:r>
            <a:r>
              <a:rPr lang="en-IE" sz="2400" dirty="0"/>
              <a:t>Corn </a:t>
            </a:r>
            <a:r>
              <a:rPr lang="en-IE" sz="2400" dirty="0" err="1"/>
              <a:t>Domhanda</a:t>
            </a:r>
            <a:r>
              <a:rPr lang="en-IE" sz="2400" dirty="0"/>
              <a:t> </a:t>
            </a:r>
            <a:r>
              <a:rPr lang="en-IE" sz="2400" dirty="0" err="1"/>
              <a:t>Rugbaí</a:t>
            </a:r>
            <a:r>
              <a:rPr lang="en-IE" sz="2400" dirty="0"/>
              <a:t>  2019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Tá</a:t>
            </a:r>
            <a:r>
              <a:rPr lang="en-IE" sz="2400" dirty="0" smtClean="0"/>
              <a:t> </a:t>
            </a:r>
            <a:r>
              <a:rPr lang="en-IE" sz="2400" dirty="0" err="1" smtClean="0"/>
              <a:t>gach</a:t>
            </a:r>
            <a:r>
              <a:rPr lang="en-IE" sz="2400" dirty="0" smtClean="0"/>
              <a:t> </a:t>
            </a:r>
            <a:r>
              <a:rPr lang="en-IE" sz="2400" dirty="0" err="1" smtClean="0"/>
              <a:t>fhoireann</a:t>
            </a:r>
            <a:r>
              <a:rPr lang="en-IE" sz="2400" dirty="0" smtClean="0"/>
              <a:t> </a:t>
            </a:r>
            <a:r>
              <a:rPr lang="en-IE" sz="2400" dirty="0" err="1" smtClean="0"/>
              <a:t>dóibh</a:t>
            </a:r>
            <a:r>
              <a:rPr lang="en-IE" sz="2400" dirty="0" smtClean="0"/>
              <a:t> tar </a:t>
            </a:r>
            <a:r>
              <a:rPr lang="en-IE" sz="2400" dirty="0" err="1" smtClean="0"/>
              <a:t>éis</a:t>
            </a:r>
            <a:r>
              <a:rPr lang="en-IE" sz="2400" dirty="0" smtClean="0"/>
              <a:t> </a:t>
            </a:r>
            <a:r>
              <a:rPr lang="en-IE" sz="2400" dirty="0" err="1" smtClean="0"/>
              <a:t>imirt</a:t>
            </a:r>
            <a:r>
              <a:rPr lang="en-IE" sz="2400" dirty="0" smtClean="0"/>
              <a:t> </a:t>
            </a:r>
            <a:r>
              <a:rPr lang="en-IE" sz="2400" dirty="0" err="1" smtClean="0"/>
              <a:t>sa</a:t>
            </a:r>
            <a:r>
              <a:rPr lang="en-IE" sz="2400" dirty="0" smtClean="0"/>
              <a:t> </a:t>
            </a:r>
            <a:r>
              <a:rPr lang="en-IE" sz="2400" dirty="0" err="1" smtClean="0"/>
              <a:t>Chorn</a:t>
            </a:r>
            <a:r>
              <a:rPr lang="en-IE" sz="2400" dirty="0" smtClean="0"/>
              <a:t> </a:t>
            </a:r>
            <a:r>
              <a:rPr lang="en-IE" sz="2400" dirty="0" err="1" smtClean="0"/>
              <a:t>Domhanda</a:t>
            </a:r>
            <a:r>
              <a:rPr lang="en-IE" sz="2400" dirty="0" smtClean="0"/>
              <a:t> </a:t>
            </a:r>
            <a:r>
              <a:rPr lang="en-IE" sz="2400" dirty="0" err="1" smtClean="0"/>
              <a:t>Rugbaí</a:t>
            </a:r>
            <a:r>
              <a:rPr lang="en-IE" sz="2400" dirty="0" smtClean="0"/>
              <a:t> </a:t>
            </a:r>
            <a:r>
              <a:rPr lang="en-IE" sz="2400" dirty="0" err="1" smtClean="0"/>
              <a:t>ar</a:t>
            </a:r>
            <a:r>
              <a:rPr lang="en-IE" sz="2400" dirty="0" smtClean="0"/>
              <a:t> a </a:t>
            </a:r>
            <a:r>
              <a:rPr lang="en-IE" sz="2400" dirty="0" err="1" smtClean="0"/>
              <a:t>laighead</a:t>
            </a:r>
            <a:r>
              <a:rPr lang="en-IE" sz="2400" dirty="0" smtClean="0"/>
              <a:t> </a:t>
            </a:r>
            <a:r>
              <a:rPr lang="en-IE" sz="2400" dirty="0" err="1" smtClean="0"/>
              <a:t>uair</a:t>
            </a:r>
            <a:r>
              <a:rPr lang="en-IE" sz="2400" dirty="0" smtClean="0"/>
              <a:t> </a:t>
            </a:r>
            <a:r>
              <a:rPr lang="en-IE" sz="2400" dirty="0" err="1" smtClean="0"/>
              <a:t>amháin</a:t>
            </a:r>
            <a:r>
              <a:rPr lang="en-IE" sz="2400" dirty="0" smtClean="0"/>
              <a:t>!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Beidh</a:t>
            </a:r>
            <a:r>
              <a:rPr lang="en-IE" sz="2400" dirty="0" smtClean="0"/>
              <a:t> an 20 </a:t>
            </a:r>
            <a:r>
              <a:rPr lang="en-IE" sz="2400" dirty="0" err="1" smtClean="0"/>
              <a:t>foireann</a:t>
            </a:r>
            <a:r>
              <a:rPr lang="en-IE" sz="2400" dirty="0" smtClean="0"/>
              <a:t> </a:t>
            </a:r>
            <a:r>
              <a:rPr lang="en-IE" sz="2400" dirty="0" err="1" smtClean="0"/>
              <a:t>roinnte</a:t>
            </a:r>
            <a:r>
              <a:rPr lang="en-IE" sz="2400" dirty="0" smtClean="0"/>
              <a:t> </a:t>
            </a:r>
            <a:r>
              <a:rPr lang="en-IE" sz="2400" dirty="0" err="1" smtClean="0"/>
              <a:t>i</a:t>
            </a:r>
            <a:r>
              <a:rPr lang="en-IE" sz="2400" dirty="0" smtClean="0"/>
              <a:t> 4 </a:t>
            </a:r>
            <a:r>
              <a:rPr lang="en-IE" sz="2400" dirty="0" err="1" smtClean="0"/>
              <a:t>linn</a:t>
            </a:r>
            <a:r>
              <a:rPr lang="en-IE" sz="2400" dirty="0" smtClean="0"/>
              <a:t> do 5 </a:t>
            </a:r>
            <a:r>
              <a:rPr lang="en-IE" sz="2400" dirty="0" err="1" smtClean="0"/>
              <a:t>fhoireann</a:t>
            </a:r>
            <a:endParaRPr lang="en-IE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131841" y="1298200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err="1" smtClean="0">
                <a:solidFill>
                  <a:schemeClr val="accent1">
                    <a:lumMod val="50000"/>
                  </a:schemeClr>
                </a:solidFill>
              </a:rPr>
              <a:t>Structúr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78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84916" y="1844824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Linn A</a:t>
            </a:r>
          </a:p>
          <a:p>
            <a:pPr algn="ctr"/>
            <a:r>
              <a:rPr lang="en-IE" b="1" dirty="0" smtClean="0"/>
              <a:t>Éire</a:t>
            </a:r>
          </a:p>
          <a:p>
            <a:pPr algn="ctr"/>
            <a:r>
              <a:rPr lang="en-IE" b="1" dirty="0" err="1" smtClean="0"/>
              <a:t>Albain</a:t>
            </a:r>
            <a:endParaRPr lang="en-IE" b="1" dirty="0" smtClean="0"/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tSeapáin</a:t>
            </a:r>
            <a:endParaRPr lang="en-IE" b="1" dirty="0" smtClean="0"/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Rúis</a:t>
            </a:r>
            <a:endParaRPr lang="en-IE" b="1" dirty="0" smtClean="0"/>
          </a:p>
          <a:p>
            <a:pPr algn="ctr"/>
            <a:r>
              <a:rPr lang="en-IE" b="1" dirty="0" err="1" smtClean="0"/>
              <a:t>Samó</a:t>
            </a:r>
            <a:endParaRPr lang="en-IE" b="1" dirty="0"/>
          </a:p>
        </p:txBody>
      </p:sp>
      <p:sp>
        <p:nvSpPr>
          <p:cNvPr id="9" name="Rounded Rectangle 8"/>
          <p:cNvSpPr/>
          <p:nvPr/>
        </p:nvSpPr>
        <p:spPr>
          <a:xfrm>
            <a:off x="5098482" y="1844824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Linn B</a:t>
            </a:r>
          </a:p>
          <a:p>
            <a:pPr algn="ctr"/>
            <a:r>
              <a:rPr lang="en-IE" sz="1600" b="1" dirty="0" smtClean="0"/>
              <a:t>An </a:t>
            </a:r>
            <a:r>
              <a:rPr lang="en-IE" sz="1600" b="1" dirty="0" err="1" smtClean="0"/>
              <a:t>Nua-Shéalainn</a:t>
            </a:r>
            <a:endParaRPr lang="en-IE" sz="1600" b="1" dirty="0" smtClean="0"/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Afraic</a:t>
            </a:r>
            <a:r>
              <a:rPr lang="en-IE" b="1" dirty="0" smtClean="0"/>
              <a:t> Theas</a:t>
            </a:r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Iodáil</a:t>
            </a:r>
            <a:endParaRPr lang="en-IE" b="1" dirty="0" smtClean="0"/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Namaib</a:t>
            </a:r>
            <a:endParaRPr lang="en-IE" b="1" dirty="0" smtClean="0"/>
          </a:p>
          <a:p>
            <a:pPr algn="ctr"/>
            <a:r>
              <a:rPr lang="en-IE" b="1" dirty="0" err="1" smtClean="0"/>
              <a:t>Ceanada</a:t>
            </a:r>
            <a:endParaRPr lang="en-IE" b="1" dirty="0"/>
          </a:p>
        </p:txBody>
      </p:sp>
      <p:sp>
        <p:nvSpPr>
          <p:cNvPr id="10" name="Rounded Rectangle 9"/>
          <p:cNvSpPr/>
          <p:nvPr/>
        </p:nvSpPr>
        <p:spPr>
          <a:xfrm>
            <a:off x="1584916" y="4293096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Linn C</a:t>
            </a:r>
          </a:p>
          <a:p>
            <a:pPr algn="ctr"/>
            <a:r>
              <a:rPr lang="en-IE" b="1" dirty="0" err="1" smtClean="0"/>
              <a:t>Sasana</a:t>
            </a:r>
            <a:endParaRPr lang="en-IE" b="1" dirty="0" smtClean="0"/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Fhrainc</a:t>
            </a:r>
            <a:endParaRPr lang="en-IE" b="1" dirty="0" smtClean="0"/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Airgintín</a:t>
            </a:r>
            <a:endParaRPr lang="en-IE" b="1" dirty="0" smtClean="0"/>
          </a:p>
          <a:p>
            <a:pPr algn="ctr"/>
            <a:r>
              <a:rPr lang="en-IE" b="1" dirty="0" smtClean="0"/>
              <a:t>Na </a:t>
            </a:r>
            <a:r>
              <a:rPr lang="en-IE" b="1" dirty="0" err="1" smtClean="0"/>
              <a:t>Stáit</a:t>
            </a:r>
            <a:r>
              <a:rPr lang="en-IE" b="1" dirty="0" smtClean="0"/>
              <a:t> </a:t>
            </a:r>
            <a:r>
              <a:rPr lang="en-IE" b="1" dirty="0" err="1" smtClean="0"/>
              <a:t>Aontaithe</a:t>
            </a:r>
            <a:endParaRPr lang="en-IE" b="1" dirty="0" smtClean="0"/>
          </a:p>
          <a:p>
            <a:pPr algn="ctr"/>
            <a:r>
              <a:rPr lang="en-IE" b="1" dirty="0" smtClean="0"/>
              <a:t>Tonga</a:t>
            </a:r>
            <a:endParaRPr lang="en-IE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5098482" y="4293096"/>
            <a:ext cx="2674885" cy="2088232"/>
          </a:xfrm>
          <a:prstGeom prst="roundRect">
            <a:avLst/>
          </a:prstGeom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u="sng" dirty="0" smtClean="0">
                <a:solidFill>
                  <a:schemeClr val="accent1">
                    <a:lumMod val="50000"/>
                  </a:schemeClr>
                </a:solidFill>
              </a:rPr>
              <a:t>Linn D</a:t>
            </a:r>
          </a:p>
          <a:p>
            <a:pPr algn="ctr"/>
            <a:r>
              <a:rPr lang="en-IE" b="1" dirty="0" smtClean="0"/>
              <a:t>An </a:t>
            </a:r>
            <a:r>
              <a:rPr lang="en-IE" b="1" dirty="0" err="1" smtClean="0"/>
              <a:t>Astráil</a:t>
            </a:r>
            <a:endParaRPr lang="en-IE" b="1" dirty="0" smtClean="0"/>
          </a:p>
          <a:p>
            <a:pPr algn="ctr"/>
            <a:r>
              <a:rPr lang="en-GB" sz="1600" b="1" dirty="0"/>
              <a:t>A</a:t>
            </a:r>
            <a:r>
              <a:rPr lang="en-GB" sz="1600" b="1" dirty="0" smtClean="0"/>
              <a:t>n </a:t>
            </a:r>
            <a:r>
              <a:rPr lang="en-GB" sz="1600" b="1" dirty="0" err="1"/>
              <a:t>Bhreatain</a:t>
            </a:r>
            <a:r>
              <a:rPr lang="en-GB" sz="1600" b="1" dirty="0"/>
              <a:t> </a:t>
            </a:r>
            <a:r>
              <a:rPr lang="en-GB" sz="1600" b="1" dirty="0" err="1" smtClean="0"/>
              <a:t>Bheag</a:t>
            </a:r>
            <a:endParaRPr lang="en-GB" sz="1600" b="1" dirty="0" smtClean="0"/>
          </a:p>
          <a:p>
            <a:pPr algn="ctr"/>
            <a:r>
              <a:rPr lang="en-GB" b="1" dirty="0"/>
              <a:t>A</a:t>
            </a:r>
            <a:r>
              <a:rPr lang="en-GB" b="1" dirty="0" smtClean="0"/>
              <a:t>n </a:t>
            </a:r>
            <a:r>
              <a:rPr lang="en-GB" b="1" dirty="0" err="1" smtClean="0"/>
              <a:t>tSeoirsia</a:t>
            </a:r>
            <a:endParaRPr lang="en-GB" b="1" dirty="0" smtClean="0"/>
          </a:p>
          <a:p>
            <a:pPr algn="ctr"/>
            <a:r>
              <a:rPr lang="en-IE" b="1" dirty="0" err="1" smtClean="0"/>
              <a:t>Fidsí</a:t>
            </a:r>
            <a:endParaRPr lang="en-IE" b="1" dirty="0" smtClean="0"/>
          </a:p>
          <a:p>
            <a:pPr algn="ctr"/>
            <a:r>
              <a:rPr lang="en-GB" b="1" dirty="0" err="1"/>
              <a:t>Uragua</a:t>
            </a:r>
            <a:endParaRPr lang="en-IE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1089303"/>
            <a:ext cx="23830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smtClean="0">
                <a:solidFill>
                  <a:schemeClr val="accent1">
                    <a:lumMod val="50000"/>
                  </a:schemeClr>
                </a:solidFill>
              </a:rPr>
              <a:t>Na Linn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74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3608" y="1627287"/>
            <a:ext cx="74888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I </a:t>
            </a:r>
            <a:r>
              <a:rPr lang="en-IE" sz="2400" dirty="0" err="1" smtClean="0"/>
              <a:t>ngach</a:t>
            </a:r>
            <a:r>
              <a:rPr lang="en-IE" sz="2400" dirty="0" smtClean="0"/>
              <a:t> </a:t>
            </a:r>
            <a:r>
              <a:rPr lang="en-IE" sz="2400" dirty="0" err="1" smtClean="0"/>
              <a:t>linn</a:t>
            </a:r>
            <a:r>
              <a:rPr lang="en-IE" sz="2400" dirty="0" smtClean="0"/>
              <a:t> </a:t>
            </a:r>
            <a:r>
              <a:rPr lang="en-IE" sz="2400" dirty="0" err="1" smtClean="0"/>
              <a:t>beidh</a:t>
            </a:r>
            <a:r>
              <a:rPr lang="en-IE" sz="2400" dirty="0" smtClean="0"/>
              <a:t> </a:t>
            </a:r>
            <a:r>
              <a:rPr lang="en-IE" sz="2400" dirty="0" err="1" smtClean="0"/>
              <a:t>gach</a:t>
            </a:r>
            <a:r>
              <a:rPr lang="en-IE" sz="2400" dirty="0" smtClean="0"/>
              <a:t> </a:t>
            </a:r>
            <a:r>
              <a:rPr lang="en-IE" sz="2400" dirty="0" err="1" smtClean="0"/>
              <a:t>foireann</a:t>
            </a:r>
            <a:r>
              <a:rPr lang="en-IE" sz="2400" dirty="0" smtClean="0"/>
              <a:t> ag </a:t>
            </a:r>
            <a:r>
              <a:rPr lang="en-IE" sz="2400" dirty="0" err="1" smtClean="0"/>
              <a:t>imirt</a:t>
            </a:r>
            <a:r>
              <a:rPr lang="en-IE" sz="2400" dirty="0" smtClean="0"/>
              <a:t> a </a:t>
            </a:r>
            <a:r>
              <a:rPr lang="en-IE" sz="2400" dirty="0" err="1" smtClean="0"/>
              <a:t>chéile</a:t>
            </a:r>
            <a:r>
              <a:rPr lang="en-IE" sz="2400" dirty="0" smtClean="0"/>
              <a:t> – mar sin, </a:t>
            </a:r>
            <a:r>
              <a:rPr lang="en-IE" sz="2400" dirty="0" err="1" smtClean="0"/>
              <a:t>beidh</a:t>
            </a:r>
            <a:r>
              <a:rPr lang="en-IE" sz="2400" dirty="0" smtClean="0"/>
              <a:t> 10 </a:t>
            </a:r>
            <a:r>
              <a:rPr lang="en-IE" sz="2400" dirty="0" err="1" smtClean="0"/>
              <a:t>gcluiche</a:t>
            </a:r>
            <a:r>
              <a:rPr lang="en-IE" sz="2400" dirty="0" smtClean="0"/>
              <a:t> </a:t>
            </a:r>
            <a:r>
              <a:rPr lang="en-IE" sz="2400" dirty="0" err="1" smtClean="0"/>
              <a:t>i</a:t>
            </a:r>
            <a:r>
              <a:rPr lang="en-IE" sz="2400" dirty="0" smtClean="0"/>
              <a:t> </a:t>
            </a:r>
            <a:r>
              <a:rPr lang="en-IE" sz="2400" dirty="0" err="1" smtClean="0"/>
              <a:t>ngach</a:t>
            </a:r>
            <a:r>
              <a:rPr lang="en-IE" sz="2400" dirty="0" smtClean="0"/>
              <a:t> </a:t>
            </a:r>
            <a:r>
              <a:rPr lang="en-IE" sz="2400" dirty="0" err="1" smtClean="0"/>
              <a:t>linn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Bua = 4 </a:t>
            </a:r>
            <a:r>
              <a:rPr lang="en-IE" sz="2400" dirty="0" err="1" smtClean="0"/>
              <a:t>pointí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Comhscór</a:t>
            </a:r>
            <a:r>
              <a:rPr lang="en-IE" sz="2400" dirty="0" smtClean="0"/>
              <a:t> = 2 </a:t>
            </a:r>
            <a:r>
              <a:rPr lang="en-IE" sz="2400" dirty="0" err="1" smtClean="0"/>
              <a:t>pointí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Cailleadh</a:t>
            </a:r>
            <a:r>
              <a:rPr lang="en-IE" sz="2400" dirty="0" smtClean="0"/>
              <a:t> (le 8 </a:t>
            </a:r>
            <a:r>
              <a:rPr lang="en-IE" sz="2400" dirty="0" err="1" smtClean="0"/>
              <a:t>bpointí</a:t>
            </a:r>
            <a:r>
              <a:rPr lang="en-IE" sz="2400" dirty="0" smtClean="0"/>
              <a:t> </a:t>
            </a:r>
            <a:r>
              <a:rPr lang="en-IE" sz="2400" dirty="0" err="1" smtClean="0"/>
              <a:t>nó</a:t>
            </a:r>
            <a:r>
              <a:rPr lang="en-IE" sz="2400" dirty="0" smtClean="0"/>
              <a:t> </a:t>
            </a:r>
            <a:r>
              <a:rPr lang="en-IE" sz="2400" dirty="0" err="1" smtClean="0"/>
              <a:t>níos</a:t>
            </a:r>
            <a:r>
              <a:rPr lang="en-IE" sz="2400" dirty="0" smtClean="0"/>
              <a:t> </a:t>
            </a:r>
            <a:r>
              <a:rPr lang="en-IE" sz="2400" dirty="0" err="1" smtClean="0"/>
              <a:t>mó</a:t>
            </a:r>
            <a:r>
              <a:rPr lang="en-IE" sz="2400" dirty="0" smtClean="0"/>
              <a:t>) = 0 </a:t>
            </a:r>
            <a:r>
              <a:rPr lang="en-IE" sz="2400" dirty="0" err="1" smtClean="0"/>
              <a:t>pointí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Cailleadh</a:t>
            </a:r>
            <a:r>
              <a:rPr lang="en-IE" sz="2400" dirty="0" smtClean="0"/>
              <a:t> (le </a:t>
            </a:r>
            <a:r>
              <a:rPr lang="en-IE" sz="2400" dirty="0" err="1" smtClean="0"/>
              <a:t>níos</a:t>
            </a:r>
            <a:r>
              <a:rPr lang="en-IE" sz="2400" dirty="0" smtClean="0"/>
              <a:t> </a:t>
            </a:r>
            <a:r>
              <a:rPr lang="en-IE" sz="2400" dirty="0" err="1" smtClean="0"/>
              <a:t>lú</a:t>
            </a:r>
            <a:r>
              <a:rPr lang="en-IE" sz="2400" dirty="0" smtClean="0"/>
              <a:t> </a:t>
            </a:r>
            <a:r>
              <a:rPr lang="en-IE" sz="2400" dirty="0" err="1" smtClean="0"/>
              <a:t>ná</a:t>
            </a:r>
            <a:r>
              <a:rPr lang="en-IE" sz="2400" dirty="0" smtClean="0"/>
              <a:t> 8 </a:t>
            </a:r>
            <a:r>
              <a:rPr lang="en-IE" sz="2400" dirty="0" err="1" smtClean="0"/>
              <a:t>bpointí</a:t>
            </a:r>
            <a:r>
              <a:rPr lang="en-IE" sz="2400" dirty="0" smtClean="0"/>
              <a:t>) = Pointe 1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smtClean="0"/>
              <a:t>Aon </a:t>
            </a:r>
            <a:r>
              <a:rPr lang="en-IE" sz="2400" dirty="0" err="1" smtClean="0"/>
              <a:t>fhoireann</a:t>
            </a:r>
            <a:r>
              <a:rPr lang="en-IE" sz="2400" dirty="0" smtClean="0"/>
              <a:t> a </a:t>
            </a:r>
            <a:r>
              <a:rPr lang="en-IE" sz="2400" dirty="0" err="1" smtClean="0"/>
              <a:t>fhaigheann</a:t>
            </a:r>
            <a:r>
              <a:rPr lang="en-IE" sz="2400" dirty="0" smtClean="0"/>
              <a:t> 4+ </a:t>
            </a:r>
            <a:r>
              <a:rPr lang="en-IE" sz="2400" dirty="0" err="1" smtClean="0"/>
              <a:t>úd</a:t>
            </a:r>
            <a:r>
              <a:rPr lang="en-IE" sz="2400" dirty="0" smtClean="0"/>
              <a:t> = Pointe </a:t>
            </a:r>
            <a:r>
              <a:rPr lang="en-IE" sz="2400" dirty="0" err="1" smtClean="0"/>
              <a:t>amháin</a:t>
            </a:r>
            <a:r>
              <a:rPr lang="en-IE" sz="2400" dirty="0" smtClean="0"/>
              <a:t> </a:t>
            </a:r>
            <a:r>
              <a:rPr lang="en-IE" sz="2400" dirty="0" err="1" smtClean="0"/>
              <a:t>sa</a:t>
            </a:r>
            <a:r>
              <a:rPr lang="en-IE" sz="2400" dirty="0" smtClean="0"/>
              <a:t> </a:t>
            </a:r>
            <a:r>
              <a:rPr lang="en-IE" sz="2400" dirty="0" err="1" smtClean="0"/>
              <a:t>bhreis</a:t>
            </a:r>
            <a:endParaRPr lang="en-IE" sz="24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167844" y="911573"/>
            <a:ext cx="32403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err="1" smtClean="0">
                <a:solidFill>
                  <a:schemeClr val="accent1">
                    <a:lumMod val="50000"/>
                  </a:schemeClr>
                </a:solidFill>
              </a:rPr>
              <a:t>Scóráil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075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1351" y="6553200"/>
            <a:ext cx="3384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000" b="1" dirty="0" smtClean="0">
                <a:latin typeface="Sassoon" panose="02000503040000090004" pitchFamily="2" charset="0"/>
              </a:rPr>
              <a:t>© </a:t>
            </a:r>
            <a:r>
              <a:rPr lang="en-IE" sz="1000" b="1" dirty="0" err="1" smtClean="0">
                <a:latin typeface="Sassoon" panose="02000503040000090004" pitchFamily="2" charset="0"/>
              </a:rPr>
              <a:t>Seomra</a:t>
            </a:r>
            <a:r>
              <a:rPr lang="en-IE" sz="1000" b="1" dirty="0" smtClean="0">
                <a:latin typeface="Sassoon" panose="02000503040000090004" pitchFamily="2" charset="0"/>
              </a:rPr>
              <a:t> </a:t>
            </a:r>
            <a:r>
              <a:rPr lang="en-IE" sz="1000" b="1" dirty="0" err="1" smtClean="0">
                <a:latin typeface="Sassoon" panose="02000503040000090004" pitchFamily="2" charset="0"/>
              </a:rPr>
              <a:t>Ranga</a:t>
            </a:r>
            <a:r>
              <a:rPr lang="en-IE" sz="1000" b="1" dirty="0" smtClean="0">
                <a:latin typeface="Sassoon" panose="02000503040000090004" pitchFamily="2" charset="0"/>
              </a:rPr>
              <a:t> 2019 www.seomraranga.com</a:t>
            </a:r>
            <a:endParaRPr lang="en-IE" sz="1000" b="1" dirty="0">
              <a:latin typeface="Sassoon" panose="02000503040000090004" pitchFamily="2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6553200"/>
            <a:ext cx="1219200" cy="304800"/>
          </a:xfrm>
          <a:prstGeom prst="rect">
            <a:avLst/>
          </a:prstGeom>
        </p:spPr>
      </p:pic>
      <p:pic>
        <p:nvPicPr>
          <p:cNvPr id="4" name="Picture 2" descr="Image result for rugby world cup 2019 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4624"/>
            <a:ext cx="978005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19672" y="332656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b="1" dirty="0"/>
              <a:t>Corn </a:t>
            </a:r>
            <a:r>
              <a:rPr lang="en-IE" sz="3200" b="1" dirty="0" err="1"/>
              <a:t>Domhanda</a:t>
            </a:r>
            <a:r>
              <a:rPr lang="en-IE" sz="3200" b="1" dirty="0"/>
              <a:t> </a:t>
            </a:r>
            <a:r>
              <a:rPr lang="en-IE" sz="3200" b="1" dirty="0" err="1"/>
              <a:t>Rugbaí</a:t>
            </a:r>
            <a:r>
              <a:rPr lang="en-IE" sz="3200" b="1" dirty="0"/>
              <a:t>  2019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43608" y="1916832"/>
            <a:ext cx="7488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Téann</a:t>
            </a:r>
            <a:r>
              <a:rPr lang="en-IE" sz="2400" dirty="0" smtClean="0"/>
              <a:t> an 2 </a:t>
            </a:r>
            <a:r>
              <a:rPr lang="en-IE" sz="2400" dirty="0" err="1" smtClean="0"/>
              <a:t>fhoireann</a:t>
            </a:r>
            <a:r>
              <a:rPr lang="en-IE" sz="2400" dirty="0" smtClean="0"/>
              <a:t> </a:t>
            </a:r>
            <a:r>
              <a:rPr lang="en-IE" sz="2400" dirty="0" err="1" smtClean="0"/>
              <a:t>ar</a:t>
            </a:r>
            <a:r>
              <a:rPr lang="en-IE" sz="2400" dirty="0" smtClean="0"/>
              <a:t> </a:t>
            </a:r>
            <a:r>
              <a:rPr lang="en-IE" sz="2400" dirty="0" err="1" smtClean="0"/>
              <a:t>bharr</a:t>
            </a:r>
            <a:r>
              <a:rPr lang="en-IE" sz="2400" dirty="0" smtClean="0"/>
              <a:t> </a:t>
            </a:r>
            <a:r>
              <a:rPr lang="en-IE" sz="2400" dirty="0" err="1" smtClean="0"/>
              <a:t>gach</a:t>
            </a:r>
            <a:r>
              <a:rPr lang="en-IE" sz="2400" dirty="0" smtClean="0"/>
              <a:t> </a:t>
            </a:r>
            <a:r>
              <a:rPr lang="en-IE" sz="2400" dirty="0" err="1" smtClean="0"/>
              <a:t>linn</a:t>
            </a:r>
            <a:r>
              <a:rPr lang="en-IE" sz="2400" dirty="0" smtClean="0"/>
              <a:t> </a:t>
            </a:r>
            <a:r>
              <a:rPr lang="en-IE" sz="2400" dirty="0" err="1" smtClean="0"/>
              <a:t>isteach</a:t>
            </a:r>
            <a:r>
              <a:rPr lang="en-IE" sz="2400" dirty="0" smtClean="0"/>
              <a:t> </a:t>
            </a:r>
            <a:r>
              <a:rPr lang="en-IE" sz="2400" dirty="0"/>
              <a:t>i</a:t>
            </a:r>
            <a:r>
              <a:rPr lang="en-IE" sz="2400" smtClean="0"/>
              <a:t> </a:t>
            </a:r>
            <a:r>
              <a:rPr lang="en-IE" sz="2400" dirty="0" err="1" smtClean="0"/>
              <a:t>gCeathrú</a:t>
            </a:r>
            <a:r>
              <a:rPr lang="en-IE" sz="2400" dirty="0" smtClean="0"/>
              <a:t> </a:t>
            </a:r>
            <a:r>
              <a:rPr lang="en-IE" sz="2400" dirty="0" err="1" smtClean="0"/>
              <a:t>Craobh</a:t>
            </a:r>
            <a:endParaRPr lang="en-IE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E" sz="2400" dirty="0" err="1" smtClean="0"/>
              <a:t>Faigheann</a:t>
            </a:r>
            <a:r>
              <a:rPr lang="en-IE" sz="2400" dirty="0" smtClean="0"/>
              <a:t> </a:t>
            </a:r>
            <a:r>
              <a:rPr lang="en-IE" sz="2400" dirty="0" err="1" smtClean="0"/>
              <a:t>na</a:t>
            </a:r>
            <a:r>
              <a:rPr lang="en-IE" sz="2400" dirty="0" smtClean="0"/>
              <a:t> 3 </a:t>
            </a:r>
            <a:r>
              <a:rPr lang="en-IE" sz="2400" dirty="0" err="1" smtClean="0"/>
              <a:t>fhoireann</a:t>
            </a:r>
            <a:r>
              <a:rPr lang="en-IE" sz="2400" dirty="0" smtClean="0"/>
              <a:t> </a:t>
            </a:r>
            <a:r>
              <a:rPr lang="en-IE" sz="2400" dirty="0" err="1" smtClean="0"/>
              <a:t>ar</a:t>
            </a:r>
            <a:r>
              <a:rPr lang="en-IE" sz="2400" dirty="0" smtClean="0"/>
              <a:t> </a:t>
            </a:r>
            <a:r>
              <a:rPr lang="en-IE" sz="2400" dirty="0" err="1" smtClean="0"/>
              <a:t>bharr</a:t>
            </a:r>
            <a:r>
              <a:rPr lang="en-IE" sz="2400" dirty="0" smtClean="0"/>
              <a:t> </a:t>
            </a:r>
            <a:r>
              <a:rPr lang="en-IE" sz="2400" dirty="0" err="1" smtClean="0"/>
              <a:t>gach</a:t>
            </a:r>
            <a:r>
              <a:rPr lang="en-IE" sz="2400" dirty="0" smtClean="0"/>
              <a:t> </a:t>
            </a:r>
            <a:r>
              <a:rPr lang="en-IE" sz="2400" dirty="0" err="1" smtClean="0"/>
              <a:t>linn</a:t>
            </a:r>
            <a:r>
              <a:rPr lang="en-IE" sz="2400" dirty="0" smtClean="0"/>
              <a:t> </a:t>
            </a:r>
            <a:r>
              <a:rPr lang="en-IE" sz="2400" dirty="0" err="1" smtClean="0"/>
              <a:t>isteach</a:t>
            </a:r>
            <a:r>
              <a:rPr lang="en-IE" sz="2400" dirty="0" smtClean="0"/>
              <a:t> don Corn </a:t>
            </a:r>
            <a:r>
              <a:rPr lang="en-IE" sz="2400" dirty="0" err="1" smtClean="0"/>
              <a:t>Domhanda</a:t>
            </a:r>
            <a:r>
              <a:rPr lang="en-IE" sz="2400" dirty="0" smtClean="0"/>
              <a:t> </a:t>
            </a:r>
            <a:r>
              <a:rPr lang="en-IE" sz="2400" dirty="0" err="1" smtClean="0"/>
              <a:t>Rugbaí</a:t>
            </a:r>
            <a:r>
              <a:rPr lang="en-IE" sz="2400" dirty="0" smtClean="0"/>
              <a:t> 2023, </a:t>
            </a:r>
            <a:r>
              <a:rPr lang="en-IE" sz="2400" dirty="0" err="1" smtClean="0"/>
              <a:t>sa</a:t>
            </a:r>
            <a:r>
              <a:rPr lang="en-IE" sz="2400" dirty="0" smtClean="0"/>
              <a:t> </a:t>
            </a:r>
            <a:r>
              <a:rPr lang="en-IE" sz="2400" dirty="0" err="1" smtClean="0"/>
              <a:t>Fhrainc</a:t>
            </a:r>
            <a:r>
              <a:rPr lang="en-IE" sz="2400" dirty="0" smtClean="0"/>
              <a:t>, </a:t>
            </a:r>
            <a:r>
              <a:rPr lang="en-GB" sz="2400" dirty="0"/>
              <a:t>go </a:t>
            </a:r>
            <a:r>
              <a:rPr lang="en-GB" sz="2400" dirty="0" err="1" smtClean="0"/>
              <a:t>huathoibríoch</a:t>
            </a:r>
            <a:r>
              <a:rPr lang="en-GB" sz="2400" dirty="0" smtClean="0"/>
              <a:t>. </a:t>
            </a:r>
            <a:endParaRPr lang="en-IE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2843808" y="1298200"/>
            <a:ext cx="3888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b="1" dirty="0" err="1" smtClean="0">
                <a:solidFill>
                  <a:schemeClr val="accent1">
                    <a:lumMod val="50000"/>
                  </a:schemeClr>
                </a:solidFill>
              </a:rPr>
              <a:t>Cailiú</a:t>
            </a:r>
            <a:endParaRPr lang="en-IE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674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Thermal</Template>
  <TotalTime>4862</TotalTime>
  <Words>397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Thermal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Damien</dc:creator>
  <cp:lastModifiedBy>Damien</cp:lastModifiedBy>
  <cp:revision>21</cp:revision>
  <cp:lastPrinted>2019-09-10T06:56:53Z</cp:lastPrinted>
  <dcterms:created xsi:type="dcterms:W3CDTF">2019-07-29T22:04:53Z</dcterms:created>
  <dcterms:modified xsi:type="dcterms:W3CDTF">2019-09-17T20:01:50Z</dcterms:modified>
</cp:coreProperties>
</file>