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4" r:id="rId4"/>
    <p:sldId id="259" r:id="rId5"/>
    <p:sldId id="258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40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057D9E2-CBA8-48FA-B873-915DD048DA05}" type="datetimeFigureOut">
              <a:rPr lang="en-IE" smtClean="0"/>
              <a:t>20/08/2019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rugby world cup 2019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04664"/>
            <a:ext cx="4695056" cy="5876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Seomra Ranga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279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latin typeface="Sassoon" panose="02000503040000090004" pitchFamily="2" charset="0"/>
              </a:rPr>
              <a:t>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  <p:pic>
        <p:nvPicPr>
          <p:cNvPr id="4" name="Picture 2" descr="Image result for rugby world cup 2019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97800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672" y="332656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000" b="1" dirty="0" smtClean="0"/>
              <a:t>Rugby World Cup 2019</a:t>
            </a:r>
            <a:endParaRPr lang="en-IE" sz="4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043608" y="1916832"/>
            <a:ext cx="74888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The Rugby World Cup is held every four years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The 2019 event is the 9th Rugby World Cup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This is the first time that the tournament will be held in Asia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Japan won the bid to host the Rugby World Cup 2019 at a special meeting in </a:t>
            </a:r>
            <a:r>
              <a:rPr lang="en-IE" sz="2400" dirty="0" smtClean="0"/>
              <a:t>Dublin, Ireland </a:t>
            </a:r>
            <a:r>
              <a:rPr lang="en-IE" sz="2400" dirty="0" smtClean="0"/>
              <a:t>in July 2009</a:t>
            </a:r>
            <a:endParaRPr lang="en-IE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915816" y="1268760"/>
            <a:ext cx="367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>
                <a:solidFill>
                  <a:schemeClr val="accent1">
                    <a:lumMod val="50000"/>
                  </a:schemeClr>
                </a:solidFill>
              </a:rPr>
              <a:t>Background</a:t>
            </a:r>
            <a:endParaRPr lang="en-I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710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latin typeface="Sassoon" panose="02000503040000090004" pitchFamily="2" charset="0"/>
              </a:rPr>
              <a:t>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  <p:pic>
        <p:nvPicPr>
          <p:cNvPr id="4" name="Picture 2" descr="Image result for rugby world cup 2019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97800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672" y="332656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000" b="1" dirty="0" smtClean="0"/>
              <a:t>Rugby World Cup 2019</a:t>
            </a:r>
            <a:endParaRPr lang="en-IE" sz="4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021351" y="2238979"/>
            <a:ext cx="428355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000" dirty="0" smtClean="0"/>
              <a:t>The winning team in the Rugby World Cup receives the Webb Ellis Cup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000" dirty="0" smtClean="0"/>
              <a:t>The cup is named after William Webb Ellis, reputed to be the inventor of the game of rugby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000" dirty="0" smtClean="0"/>
              <a:t>The current </a:t>
            </a:r>
            <a:r>
              <a:rPr lang="en-IE" sz="2000" dirty="0" smtClean="0"/>
              <a:t>holder </a:t>
            </a:r>
            <a:r>
              <a:rPr lang="en-IE" sz="2000" dirty="0" smtClean="0"/>
              <a:t>of the Webb Ellis Cup is New Zealand who won the 2015 Rugby World </a:t>
            </a:r>
            <a:r>
              <a:rPr lang="en-IE" sz="2000" dirty="0" smtClean="0"/>
              <a:t>Cup </a:t>
            </a:r>
            <a:r>
              <a:rPr lang="en-IE" sz="2000" smtClean="0"/>
              <a:t>in England</a:t>
            </a:r>
            <a:endParaRPr lang="en-IE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3846984" y="1268760"/>
            <a:ext cx="22216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>
                <a:solidFill>
                  <a:schemeClr val="accent1">
                    <a:lumMod val="50000"/>
                  </a:schemeClr>
                </a:solidFill>
              </a:rPr>
              <a:t>Cup</a:t>
            </a:r>
            <a:endParaRPr lang="en-I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 descr="File:Rugby World Cup Troph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976646"/>
            <a:ext cx="2620002" cy="3943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0257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latin typeface="Sassoon" panose="02000503040000090004" pitchFamily="2" charset="0"/>
              </a:rPr>
              <a:t>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  <p:pic>
        <p:nvPicPr>
          <p:cNvPr id="4" name="Picture 2" descr="Image result for rugby world cup 2019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97800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672" y="332656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000" b="1" dirty="0" smtClean="0"/>
              <a:t>Rugby World Cup 2019</a:t>
            </a:r>
            <a:endParaRPr lang="en-IE" sz="40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80305" y="2357940"/>
            <a:ext cx="2674885" cy="1296144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smtClean="0">
                <a:solidFill>
                  <a:schemeClr val="accent1">
                    <a:lumMod val="50000"/>
                  </a:schemeClr>
                </a:solidFill>
              </a:rPr>
              <a:t>Host Nation:</a:t>
            </a:r>
          </a:p>
          <a:p>
            <a:pPr algn="ctr"/>
            <a:r>
              <a:rPr lang="en-IE" b="1" dirty="0" smtClean="0"/>
              <a:t>Japan</a:t>
            </a:r>
            <a:endParaRPr lang="en-IE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5257841" y="2357940"/>
            <a:ext cx="2674885" cy="1296144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smtClean="0">
                <a:solidFill>
                  <a:schemeClr val="accent1">
                    <a:lumMod val="50000"/>
                  </a:schemeClr>
                </a:solidFill>
              </a:rPr>
              <a:t>Dates:</a:t>
            </a:r>
          </a:p>
          <a:p>
            <a:pPr algn="ctr"/>
            <a:r>
              <a:rPr lang="en-IE" b="1" dirty="0" smtClean="0"/>
              <a:t>Sept. 20th  - Nov.2nd</a:t>
            </a:r>
            <a:endParaRPr lang="en-IE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1480305" y="4149080"/>
            <a:ext cx="2674885" cy="1296144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smtClean="0">
                <a:solidFill>
                  <a:schemeClr val="accent1">
                    <a:lumMod val="50000"/>
                  </a:schemeClr>
                </a:solidFill>
              </a:rPr>
              <a:t>No. of Nations:</a:t>
            </a:r>
          </a:p>
          <a:p>
            <a:pPr algn="ctr"/>
            <a:r>
              <a:rPr lang="en-IE" b="1" dirty="0" smtClean="0"/>
              <a:t>20</a:t>
            </a:r>
            <a:endParaRPr lang="en-IE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5257841" y="4149080"/>
            <a:ext cx="2674885" cy="1296144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smtClean="0">
                <a:solidFill>
                  <a:schemeClr val="accent1">
                    <a:lumMod val="50000"/>
                  </a:schemeClr>
                </a:solidFill>
              </a:rPr>
              <a:t>No. of Venues:</a:t>
            </a:r>
          </a:p>
          <a:p>
            <a:pPr algn="ctr"/>
            <a:r>
              <a:rPr lang="en-IE" b="1" dirty="0" smtClean="0"/>
              <a:t>12</a:t>
            </a:r>
            <a:endParaRPr lang="en-IE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563888" y="1384880"/>
            <a:ext cx="22216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>
                <a:solidFill>
                  <a:schemeClr val="accent1">
                    <a:lumMod val="50000"/>
                  </a:schemeClr>
                </a:solidFill>
              </a:rPr>
              <a:t>Stats</a:t>
            </a:r>
            <a:endParaRPr lang="en-I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34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latin typeface="Sassoon" panose="02000503040000090004" pitchFamily="2" charset="0"/>
              </a:rPr>
              <a:t>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  <p:pic>
        <p:nvPicPr>
          <p:cNvPr id="4" name="Picture 2" descr="Image result for rugby world cup 2019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97800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672" y="332656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000" b="1" dirty="0" smtClean="0"/>
              <a:t>Rugby World Cup 2019</a:t>
            </a:r>
            <a:endParaRPr lang="en-IE" sz="4000" b="1" dirty="0"/>
          </a:p>
        </p:txBody>
      </p:sp>
      <p:pic>
        <p:nvPicPr>
          <p:cNvPr id="16" name="Picture 2" descr="Image result for rugby world cup 2019 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09" y="1884458"/>
            <a:ext cx="3394251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021351" y="2238979"/>
            <a:ext cx="42835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b="1" dirty="0" smtClean="0"/>
              <a:t>The logo for the Rugby World Cup 2019 features two of Japan’s most recognisable symbols – the Rising Sun and Mount Fuji.</a:t>
            </a:r>
            <a:endParaRPr lang="en-IE" sz="28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846984" y="1268760"/>
            <a:ext cx="22216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>
                <a:solidFill>
                  <a:schemeClr val="accent1">
                    <a:lumMod val="50000"/>
                  </a:schemeClr>
                </a:solidFill>
              </a:rPr>
              <a:t>Logo</a:t>
            </a:r>
            <a:endParaRPr lang="en-I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621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latin typeface="Sassoon" panose="02000503040000090004" pitchFamily="2" charset="0"/>
              </a:rPr>
              <a:t>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  <p:pic>
        <p:nvPicPr>
          <p:cNvPr id="4" name="Picture 2" descr="Image result for rugby world cup 2019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97800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672" y="332656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000" b="1" dirty="0" smtClean="0"/>
              <a:t>Rugby World Cup 2019</a:t>
            </a:r>
            <a:endParaRPr lang="en-IE" sz="4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043608" y="1916832"/>
            <a:ext cx="74888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Twenty teams will compete for the Rugby World Cup 2019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All teams have played at a previous Rugby World Cup at least once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The 20 teams are divided into four pools of five teams</a:t>
            </a:r>
            <a:endParaRPr lang="en-IE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131841" y="1298200"/>
            <a:ext cx="3240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>
                <a:solidFill>
                  <a:schemeClr val="accent1">
                    <a:lumMod val="50000"/>
                  </a:schemeClr>
                </a:solidFill>
              </a:rPr>
              <a:t>Structure</a:t>
            </a:r>
            <a:endParaRPr lang="en-I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788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latin typeface="Sassoon" panose="02000503040000090004" pitchFamily="2" charset="0"/>
              </a:rPr>
              <a:t>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  <p:pic>
        <p:nvPicPr>
          <p:cNvPr id="4" name="Picture 2" descr="Image result for rugby world cup 2019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97800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672" y="332656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000" b="1" dirty="0" smtClean="0"/>
              <a:t>Rugby World Cup 2019</a:t>
            </a:r>
            <a:endParaRPr lang="en-IE" sz="40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1584916" y="1844824"/>
            <a:ext cx="2674885" cy="2088232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u="sng" dirty="0" smtClean="0">
                <a:solidFill>
                  <a:schemeClr val="accent1">
                    <a:lumMod val="50000"/>
                  </a:schemeClr>
                </a:solidFill>
              </a:rPr>
              <a:t>Pool A</a:t>
            </a:r>
          </a:p>
          <a:p>
            <a:pPr algn="ctr"/>
            <a:r>
              <a:rPr lang="en-IE" b="1" dirty="0" smtClean="0"/>
              <a:t>Ireland</a:t>
            </a:r>
          </a:p>
          <a:p>
            <a:pPr algn="ctr"/>
            <a:r>
              <a:rPr lang="en-IE" b="1" dirty="0" smtClean="0"/>
              <a:t>Scotland</a:t>
            </a:r>
          </a:p>
          <a:p>
            <a:pPr algn="ctr"/>
            <a:r>
              <a:rPr lang="en-IE" b="1" dirty="0" smtClean="0"/>
              <a:t>Japan</a:t>
            </a:r>
          </a:p>
          <a:p>
            <a:pPr algn="ctr"/>
            <a:r>
              <a:rPr lang="en-IE" b="1" dirty="0" smtClean="0"/>
              <a:t>Russia</a:t>
            </a:r>
          </a:p>
          <a:p>
            <a:pPr algn="ctr"/>
            <a:r>
              <a:rPr lang="en-IE" b="1" dirty="0" smtClean="0"/>
              <a:t>Samoa</a:t>
            </a:r>
            <a:endParaRPr lang="en-IE" b="1" dirty="0"/>
          </a:p>
        </p:txBody>
      </p:sp>
      <p:sp>
        <p:nvSpPr>
          <p:cNvPr id="9" name="Rounded Rectangle 8"/>
          <p:cNvSpPr/>
          <p:nvPr/>
        </p:nvSpPr>
        <p:spPr>
          <a:xfrm>
            <a:off x="5098482" y="1844824"/>
            <a:ext cx="2674885" cy="2088232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u="sng" dirty="0" smtClean="0">
                <a:solidFill>
                  <a:schemeClr val="accent1">
                    <a:lumMod val="50000"/>
                  </a:schemeClr>
                </a:solidFill>
              </a:rPr>
              <a:t>Pool B</a:t>
            </a:r>
          </a:p>
          <a:p>
            <a:pPr algn="ctr"/>
            <a:r>
              <a:rPr lang="en-IE" b="1" dirty="0" smtClean="0"/>
              <a:t>New Zealand</a:t>
            </a:r>
          </a:p>
          <a:p>
            <a:pPr algn="ctr"/>
            <a:r>
              <a:rPr lang="en-IE" b="1" dirty="0" smtClean="0"/>
              <a:t>South Africa</a:t>
            </a:r>
          </a:p>
          <a:p>
            <a:pPr algn="ctr"/>
            <a:r>
              <a:rPr lang="en-IE" b="1" dirty="0" smtClean="0"/>
              <a:t>Italy</a:t>
            </a:r>
          </a:p>
          <a:p>
            <a:pPr algn="ctr"/>
            <a:r>
              <a:rPr lang="en-IE" b="1" dirty="0" smtClean="0"/>
              <a:t>Namibia</a:t>
            </a:r>
          </a:p>
          <a:p>
            <a:pPr algn="ctr"/>
            <a:r>
              <a:rPr lang="en-IE" b="1" dirty="0" smtClean="0"/>
              <a:t>Canada</a:t>
            </a:r>
            <a:endParaRPr lang="en-IE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1584916" y="4293096"/>
            <a:ext cx="2674885" cy="2088232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u="sng" dirty="0" smtClean="0">
                <a:solidFill>
                  <a:schemeClr val="accent1">
                    <a:lumMod val="50000"/>
                  </a:schemeClr>
                </a:solidFill>
              </a:rPr>
              <a:t>Pool C</a:t>
            </a:r>
          </a:p>
          <a:p>
            <a:pPr algn="ctr"/>
            <a:r>
              <a:rPr lang="en-IE" b="1" dirty="0" smtClean="0"/>
              <a:t>England</a:t>
            </a:r>
          </a:p>
          <a:p>
            <a:pPr algn="ctr"/>
            <a:r>
              <a:rPr lang="en-IE" b="1" dirty="0" smtClean="0"/>
              <a:t>France</a:t>
            </a:r>
          </a:p>
          <a:p>
            <a:pPr algn="ctr"/>
            <a:r>
              <a:rPr lang="en-IE" b="1" dirty="0" smtClean="0"/>
              <a:t>Argentina</a:t>
            </a:r>
          </a:p>
          <a:p>
            <a:pPr algn="ctr"/>
            <a:r>
              <a:rPr lang="en-IE" b="1" dirty="0" smtClean="0"/>
              <a:t>USA</a:t>
            </a:r>
          </a:p>
          <a:p>
            <a:pPr algn="ctr"/>
            <a:r>
              <a:rPr lang="en-IE" b="1" dirty="0" smtClean="0"/>
              <a:t>Tonga</a:t>
            </a:r>
            <a:endParaRPr lang="en-IE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5098482" y="4293096"/>
            <a:ext cx="2674885" cy="2088232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u="sng" dirty="0" smtClean="0">
                <a:solidFill>
                  <a:schemeClr val="accent1">
                    <a:lumMod val="50000"/>
                  </a:schemeClr>
                </a:solidFill>
              </a:rPr>
              <a:t>Pool D</a:t>
            </a:r>
          </a:p>
          <a:p>
            <a:pPr algn="ctr"/>
            <a:r>
              <a:rPr lang="en-IE" b="1" dirty="0" smtClean="0"/>
              <a:t>Australia</a:t>
            </a:r>
          </a:p>
          <a:p>
            <a:pPr algn="ctr"/>
            <a:r>
              <a:rPr lang="en-IE" b="1" dirty="0" smtClean="0"/>
              <a:t>Wales</a:t>
            </a:r>
          </a:p>
          <a:p>
            <a:pPr algn="ctr"/>
            <a:r>
              <a:rPr lang="en-IE" b="1" dirty="0" smtClean="0"/>
              <a:t>Georgia</a:t>
            </a:r>
          </a:p>
          <a:p>
            <a:pPr algn="ctr"/>
            <a:r>
              <a:rPr lang="en-IE" b="1" dirty="0" smtClean="0"/>
              <a:t>Fiji</a:t>
            </a:r>
          </a:p>
          <a:p>
            <a:pPr algn="ctr"/>
            <a:r>
              <a:rPr lang="en-IE" b="1" dirty="0" smtClean="0"/>
              <a:t>Uruguay</a:t>
            </a:r>
            <a:endParaRPr lang="en-IE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09258" y="1044028"/>
            <a:ext cx="22216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>
                <a:solidFill>
                  <a:schemeClr val="accent1">
                    <a:lumMod val="50000"/>
                  </a:schemeClr>
                </a:solidFill>
              </a:rPr>
              <a:t>Pools</a:t>
            </a:r>
            <a:endParaRPr lang="en-I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747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latin typeface="Sassoon" panose="02000503040000090004" pitchFamily="2" charset="0"/>
              </a:rPr>
              <a:t>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  <p:pic>
        <p:nvPicPr>
          <p:cNvPr id="4" name="Picture 2" descr="Image result for rugby world cup 2019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97800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672" y="332656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000" b="1" dirty="0" smtClean="0"/>
              <a:t>Rugby World Cup 2019</a:t>
            </a:r>
            <a:endParaRPr lang="en-IE" sz="4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043608" y="1916832"/>
            <a:ext cx="74888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In each pool, each team plays each of the other teams, meaning there will be ten games played in each pool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Win = 4 points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Draw = 2 points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Loss (by 8 or more points) = 0 points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Loss (by less than 8 points) = 1 point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Team that scores 4+ tries = 1 bonus point</a:t>
            </a:r>
            <a:endParaRPr lang="en-IE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131841" y="1298200"/>
            <a:ext cx="3240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>
                <a:solidFill>
                  <a:schemeClr val="accent1">
                    <a:lumMod val="50000"/>
                  </a:schemeClr>
                </a:solidFill>
              </a:rPr>
              <a:t>Scoring</a:t>
            </a:r>
            <a:endParaRPr lang="en-I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075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latin typeface="Sassoon" panose="02000503040000090004" pitchFamily="2" charset="0"/>
              </a:rPr>
              <a:t>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  <p:pic>
        <p:nvPicPr>
          <p:cNvPr id="4" name="Picture 2" descr="Image result for rugby world cup 2019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97800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672" y="332656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000" b="1" dirty="0" smtClean="0"/>
              <a:t>Rugby World Cup 2019</a:t>
            </a:r>
            <a:endParaRPr lang="en-IE" sz="4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043608" y="1916832"/>
            <a:ext cx="74888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The top two teams in each pool advance to the Quarter Final stage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The top three teams in each pool automatically qualify for the 2023 Rugby World Cup, to be held in France</a:t>
            </a:r>
            <a:endParaRPr lang="en-IE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843808" y="1298200"/>
            <a:ext cx="38884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>
                <a:solidFill>
                  <a:schemeClr val="accent1">
                    <a:lumMod val="50000"/>
                  </a:schemeClr>
                </a:solidFill>
              </a:rPr>
              <a:t>Qualification</a:t>
            </a:r>
            <a:endParaRPr lang="en-I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674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Thermal</Template>
  <TotalTime>477</TotalTime>
  <Words>397</Words>
  <Application>Microsoft Office PowerPoint</Application>
  <PresentationFormat>On-screen Show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Thermal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Damien</dc:creator>
  <cp:lastModifiedBy>Damien</cp:lastModifiedBy>
  <cp:revision>13</cp:revision>
  <dcterms:created xsi:type="dcterms:W3CDTF">2019-07-29T22:04:53Z</dcterms:created>
  <dcterms:modified xsi:type="dcterms:W3CDTF">2019-08-20T19:12:42Z</dcterms:modified>
</cp:coreProperties>
</file>