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Trebuchet MS" pitchFamily="34" charset="0"/>
        <a:ea typeface="+mn-ea"/>
        <a:cs typeface="Arial" charset="0"/>
      </a:defRPr>
    </a:lvl1pPr>
    <a:lvl2pPr marL="457200" algn="l" rtl="0" fontAlgn="base">
      <a:spcBef>
        <a:spcPct val="0"/>
      </a:spcBef>
      <a:spcAft>
        <a:spcPct val="0"/>
      </a:spcAft>
      <a:defRPr kern="1200">
        <a:solidFill>
          <a:schemeClr val="tx1"/>
        </a:solidFill>
        <a:latin typeface="Trebuchet MS" pitchFamily="34" charset="0"/>
        <a:ea typeface="+mn-ea"/>
        <a:cs typeface="Arial" charset="0"/>
      </a:defRPr>
    </a:lvl2pPr>
    <a:lvl3pPr marL="914400" algn="l" rtl="0" fontAlgn="base">
      <a:spcBef>
        <a:spcPct val="0"/>
      </a:spcBef>
      <a:spcAft>
        <a:spcPct val="0"/>
      </a:spcAft>
      <a:defRPr kern="1200">
        <a:solidFill>
          <a:schemeClr val="tx1"/>
        </a:solidFill>
        <a:latin typeface="Trebuchet MS" pitchFamily="34" charset="0"/>
        <a:ea typeface="+mn-ea"/>
        <a:cs typeface="Arial" charset="0"/>
      </a:defRPr>
    </a:lvl3pPr>
    <a:lvl4pPr marL="1371600" algn="l" rtl="0" fontAlgn="base">
      <a:spcBef>
        <a:spcPct val="0"/>
      </a:spcBef>
      <a:spcAft>
        <a:spcPct val="0"/>
      </a:spcAft>
      <a:defRPr kern="1200">
        <a:solidFill>
          <a:schemeClr val="tx1"/>
        </a:solidFill>
        <a:latin typeface="Trebuchet MS" pitchFamily="34" charset="0"/>
        <a:ea typeface="+mn-ea"/>
        <a:cs typeface="Arial" charset="0"/>
      </a:defRPr>
    </a:lvl4pPr>
    <a:lvl5pPr marL="1828800" algn="l" rtl="0" fontAlgn="base">
      <a:spcBef>
        <a:spcPct val="0"/>
      </a:spcBef>
      <a:spcAft>
        <a:spcPct val="0"/>
      </a:spcAft>
      <a:defRPr kern="1200">
        <a:solidFill>
          <a:schemeClr val="tx1"/>
        </a:solidFill>
        <a:latin typeface="Trebuchet MS" pitchFamily="34" charset="0"/>
        <a:ea typeface="+mn-ea"/>
        <a:cs typeface="Arial" charset="0"/>
      </a:defRPr>
    </a:lvl5pPr>
    <a:lvl6pPr marL="2286000" algn="l" defTabSz="914400" rtl="0" eaLnBrk="1" latinLnBrk="0" hangingPunct="1">
      <a:defRPr kern="1200">
        <a:solidFill>
          <a:schemeClr val="tx1"/>
        </a:solidFill>
        <a:latin typeface="Trebuchet MS" pitchFamily="34" charset="0"/>
        <a:ea typeface="+mn-ea"/>
        <a:cs typeface="Arial" charset="0"/>
      </a:defRPr>
    </a:lvl6pPr>
    <a:lvl7pPr marL="2743200" algn="l" defTabSz="914400" rtl="0" eaLnBrk="1" latinLnBrk="0" hangingPunct="1">
      <a:defRPr kern="1200">
        <a:solidFill>
          <a:schemeClr val="tx1"/>
        </a:solidFill>
        <a:latin typeface="Trebuchet MS" pitchFamily="34" charset="0"/>
        <a:ea typeface="+mn-ea"/>
        <a:cs typeface="Arial" charset="0"/>
      </a:defRPr>
    </a:lvl7pPr>
    <a:lvl8pPr marL="3200400" algn="l" defTabSz="914400" rtl="0" eaLnBrk="1" latinLnBrk="0" hangingPunct="1">
      <a:defRPr kern="1200">
        <a:solidFill>
          <a:schemeClr val="tx1"/>
        </a:solidFill>
        <a:latin typeface="Trebuchet MS" pitchFamily="34" charset="0"/>
        <a:ea typeface="+mn-ea"/>
        <a:cs typeface="Arial" charset="0"/>
      </a:defRPr>
    </a:lvl8pPr>
    <a:lvl9pPr marL="3657600" algn="l" defTabSz="914400" rtl="0" eaLnBrk="1" latinLnBrk="0" hangingPunct="1">
      <a:defRPr kern="1200">
        <a:solidFill>
          <a:schemeClr val="tx1"/>
        </a:solidFill>
        <a:latin typeface="Trebuchet MS"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2652" y="-11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flipH="1">
            <a:off x="2000250" y="0"/>
            <a:ext cx="4857750" cy="9144000"/>
          </a:xfrm>
          <a:prstGeom prst="rect">
            <a:avLst/>
          </a:prstGeom>
          <a:blipFill>
            <a:blip r:embed="rId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2571750" y="4572000"/>
            <a:ext cx="9144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2525151" y="711200"/>
            <a:ext cx="3829050" cy="3824224"/>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2515831" y="4719819"/>
            <a:ext cx="3836084" cy="1468331"/>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4403725" y="8743950"/>
            <a:ext cx="1501775" cy="303213"/>
          </a:xfrm>
        </p:spPr>
        <p:txBody>
          <a:bodyPr/>
          <a:lstStyle>
            <a:lvl1pPr>
              <a:defRPr lang="en-US" smtClean="0">
                <a:solidFill>
                  <a:srgbClr val="FFFFFF"/>
                </a:solidFill>
              </a:defRPr>
            </a:lvl1pPr>
            <a:extLst/>
          </a:lstStyle>
          <a:p>
            <a:pPr>
              <a:defRPr/>
            </a:pPr>
            <a:fld id="{C076281C-C0EC-44CF-8897-E70E274F60DC}" type="datetimeFigureOut">
              <a:rPr lang="en-IE"/>
              <a:pPr>
                <a:defRPr/>
              </a:pPr>
              <a:t>03/04/2019</a:t>
            </a:fld>
            <a:endParaRPr lang="en-IE"/>
          </a:p>
        </p:txBody>
      </p:sp>
      <p:sp>
        <p:nvSpPr>
          <p:cNvPr id="7" name="Footer Placeholder 17"/>
          <p:cNvSpPr>
            <a:spLocks noGrp="1"/>
          </p:cNvSpPr>
          <p:nvPr>
            <p:ph type="ftr" sz="quarter" idx="11"/>
          </p:nvPr>
        </p:nvSpPr>
        <p:spPr>
          <a:xfrm>
            <a:off x="2114550" y="8743950"/>
            <a:ext cx="2195513" cy="304800"/>
          </a:xfrm>
        </p:spPr>
        <p:txBody>
          <a:bodyPr/>
          <a:lstStyle>
            <a:lvl1pPr>
              <a:defRPr lang="en-US" dirty="0">
                <a:solidFill>
                  <a:srgbClr val="FFFFFF"/>
                </a:solidFill>
              </a:defRPr>
            </a:lvl1pPr>
            <a:extLst/>
          </a:lstStyle>
          <a:p>
            <a:pPr>
              <a:defRPr/>
            </a:pPr>
            <a:endParaRPr lang="en-IE"/>
          </a:p>
        </p:txBody>
      </p:sp>
      <p:sp>
        <p:nvSpPr>
          <p:cNvPr id="8" name="Slide Number Placeholder 28"/>
          <p:cNvSpPr>
            <a:spLocks noGrp="1"/>
          </p:cNvSpPr>
          <p:nvPr>
            <p:ph type="sldNum" sz="quarter" idx="12"/>
          </p:nvPr>
        </p:nvSpPr>
        <p:spPr>
          <a:xfrm>
            <a:off x="5910263" y="8742363"/>
            <a:ext cx="441325" cy="304800"/>
          </a:xfrm>
        </p:spPr>
        <p:txBody>
          <a:bodyPr/>
          <a:lstStyle>
            <a:lvl1pPr>
              <a:defRPr lang="en-US" smtClean="0">
                <a:solidFill>
                  <a:srgbClr val="FFFFFF"/>
                </a:solidFill>
              </a:defRPr>
            </a:lvl1pPr>
            <a:extLst/>
          </a:lstStyle>
          <a:p>
            <a:pPr>
              <a:defRPr/>
            </a:pPr>
            <a:fld id="{E0A42263-73AA-4603-800A-AEB7F5F18D0F}" type="slidenum">
              <a:rPr lang="en-IE"/>
              <a:pPr>
                <a:defRPr/>
              </a:pPr>
              <a:t>‹#›</a:t>
            </a:fld>
            <a:endParaRPr lang="en-IE"/>
          </a:p>
        </p:txBody>
      </p:sp>
    </p:spTree>
    <p:extLst>
      <p:ext uri="{BB962C8B-B14F-4D97-AF65-F5344CB8AC3E}">
        <p14:creationId xmlns:p14="http://schemas.microsoft.com/office/powerpoint/2010/main" val="602444897"/>
      </p:ext>
    </p:extLst>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AC232C4D-A893-4BEF-8E9D-D9F9D94EC61B}" type="datetimeFigureOut">
              <a:rPr lang="en-IE"/>
              <a:pPr>
                <a:defRPr/>
              </a:pPr>
              <a:t>03/04/2019</a:t>
            </a:fld>
            <a:endParaRPr lang="en-IE"/>
          </a:p>
        </p:txBody>
      </p:sp>
      <p:sp>
        <p:nvSpPr>
          <p:cNvPr id="5" name="Footer Placeholder 3"/>
          <p:cNvSpPr>
            <a:spLocks noGrp="1"/>
          </p:cNvSpPr>
          <p:nvPr>
            <p:ph type="ftr" sz="quarter" idx="11"/>
          </p:nvPr>
        </p:nvSpPr>
        <p:spPr/>
        <p:txBody>
          <a:bodyPr/>
          <a:lstStyle>
            <a:lvl1pPr>
              <a:defRPr/>
            </a:lvl1pPr>
          </a:lstStyle>
          <a:p>
            <a:pPr>
              <a:defRPr/>
            </a:pPr>
            <a:endParaRPr lang="en-IE"/>
          </a:p>
        </p:txBody>
      </p:sp>
      <p:sp>
        <p:nvSpPr>
          <p:cNvPr id="6" name="Slide Number Placeholder 15"/>
          <p:cNvSpPr>
            <a:spLocks noGrp="1"/>
          </p:cNvSpPr>
          <p:nvPr>
            <p:ph type="sldNum" sz="quarter" idx="12"/>
          </p:nvPr>
        </p:nvSpPr>
        <p:spPr/>
        <p:txBody>
          <a:bodyPr/>
          <a:lstStyle>
            <a:lvl1pPr>
              <a:defRPr/>
            </a:lvl1pPr>
          </a:lstStyle>
          <a:p>
            <a:pPr>
              <a:defRPr/>
            </a:pPr>
            <a:fld id="{C1E099E4-A697-4916-8D1F-58CEB5C018E2}" type="slidenum">
              <a:rPr lang="en-IE"/>
              <a:pPr>
                <a:defRPr/>
              </a:pPr>
              <a:t>‹#›</a:t>
            </a:fld>
            <a:endParaRPr lang="en-IE"/>
          </a:p>
        </p:txBody>
      </p:sp>
    </p:spTree>
    <p:extLst>
      <p:ext uri="{BB962C8B-B14F-4D97-AF65-F5344CB8AC3E}">
        <p14:creationId xmlns:p14="http://schemas.microsoft.com/office/powerpoint/2010/main" val="3018216823"/>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900" y="366608"/>
            <a:ext cx="1143000" cy="7802033"/>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90"/>
            <a:ext cx="4514850" cy="7802033"/>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181350" y="8743950"/>
            <a:ext cx="1503363" cy="303213"/>
          </a:xfrm>
        </p:spPr>
        <p:txBody>
          <a:bodyPr/>
          <a:lstStyle>
            <a:lvl1pPr>
              <a:defRPr/>
            </a:lvl1pPr>
            <a:extLst/>
          </a:lstStyle>
          <a:p>
            <a:pPr>
              <a:defRPr/>
            </a:pPr>
            <a:fld id="{8DB32BD7-EAAD-41E3-8BC0-47F83E13EE49}" type="datetimeFigureOut">
              <a:rPr lang="en-IE"/>
              <a:pPr>
                <a:defRPr/>
              </a:pPr>
              <a:t>03/04/2019</a:t>
            </a:fld>
            <a:endParaRPr lang="en-IE"/>
          </a:p>
        </p:txBody>
      </p:sp>
      <p:sp>
        <p:nvSpPr>
          <p:cNvPr id="5" name="Footer Placeholder 4"/>
          <p:cNvSpPr>
            <a:spLocks noGrp="1"/>
          </p:cNvSpPr>
          <p:nvPr>
            <p:ph type="ftr" sz="quarter" idx="11"/>
          </p:nvPr>
        </p:nvSpPr>
        <p:spPr>
          <a:xfrm>
            <a:off x="342900" y="8742363"/>
            <a:ext cx="2743200" cy="304800"/>
          </a:xfrm>
        </p:spPr>
        <p:txBody>
          <a:bodyPr/>
          <a:lstStyle>
            <a:lvl1pPr>
              <a:defRPr/>
            </a:lvl1pPr>
            <a:extLst/>
          </a:lstStyle>
          <a:p>
            <a:pPr>
              <a:defRPr/>
            </a:pPr>
            <a:endParaRPr lang="en-IE"/>
          </a:p>
        </p:txBody>
      </p:sp>
      <p:sp>
        <p:nvSpPr>
          <p:cNvPr id="6" name="Slide Number Placeholder 5"/>
          <p:cNvSpPr>
            <a:spLocks noGrp="1"/>
          </p:cNvSpPr>
          <p:nvPr>
            <p:ph type="sldNum" sz="quarter" idx="12"/>
          </p:nvPr>
        </p:nvSpPr>
        <p:spPr>
          <a:xfrm>
            <a:off x="4691063" y="8737600"/>
            <a:ext cx="441325" cy="304800"/>
          </a:xfrm>
        </p:spPr>
        <p:txBody>
          <a:bodyPr/>
          <a:lstStyle>
            <a:lvl1pPr>
              <a:defRPr smtClean="0">
                <a:solidFill>
                  <a:schemeClr val="tx2"/>
                </a:solidFill>
              </a:defRPr>
            </a:lvl1pPr>
            <a:extLst/>
          </a:lstStyle>
          <a:p>
            <a:pPr>
              <a:defRPr/>
            </a:pPr>
            <a:fld id="{4902F640-6A33-422D-897C-81FFFC397085}" type="slidenum">
              <a:rPr lang="en-IE"/>
              <a:pPr>
                <a:defRPr/>
              </a:pPr>
              <a:t>‹#›</a:t>
            </a:fld>
            <a:endParaRPr lang="en-IE"/>
          </a:p>
        </p:txBody>
      </p:sp>
    </p:spTree>
    <p:extLst>
      <p:ext uri="{BB962C8B-B14F-4D97-AF65-F5344CB8AC3E}">
        <p14:creationId xmlns:p14="http://schemas.microsoft.com/office/powerpoint/2010/main" val="3211268458"/>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C5141052-219C-4C78-BB4E-32E608222522}" type="datetimeFigureOut">
              <a:rPr lang="en-IE"/>
              <a:pPr>
                <a:defRPr/>
              </a:pPr>
              <a:t>03/04/2019</a:t>
            </a:fld>
            <a:endParaRPr lang="en-IE"/>
          </a:p>
        </p:txBody>
      </p:sp>
      <p:sp>
        <p:nvSpPr>
          <p:cNvPr id="5" name="Footer Placeholder 3"/>
          <p:cNvSpPr>
            <a:spLocks noGrp="1"/>
          </p:cNvSpPr>
          <p:nvPr>
            <p:ph type="ftr" sz="quarter" idx="11"/>
          </p:nvPr>
        </p:nvSpPr>
        <p:spPr/>
        <p:txBody>
          <a:bodyPr/>
          <a:lstStyle>
            <a:lvl1pPr>
              <a:defRPr/>
            </a:lvl1pPr>
          </a:lstStyle>
          <a:p>
            <a:pPr>
              <a:defRPr/>
            </a:pPr>
            <a:endParaRPr lang="en-IE"/>
          </a:p>
        </p:txBody>
      </p:sp>
      <p:sp>
        <p:nvSpPr>
          <p:cNvPr id="6" name="Slide Number Placeholder 15"/>
          <p:cNvSpPr>
            <a:spLocks noGrp="1"/>
          </p:cNvSpPr>
          <p:nvPr>
            <p:ph type="sldNum" sz="quarter" idx="12"/>
          </p:nvPr>
        </p:nvSpPr>
        <p:spPr/>
        <p:txBody>
          <a:bodyPr/>
          <a:lstStyle>
            <a:lvl1pPr>
              <a:defRPr/>
            </a:lvl1pPr>
          </a:lstStyle>
          <a:p>
            <a:pPr>
              <a:defRPr/>
            </a:pPr>
            <a:fld id="{80FD2A02-4224-4604-A9AE-063284C1E9D6}" type="slidenum">
              <a:rPr lang="en-IE"/>
              <a:pPr>
                <a:defRPr/>
              </a:pPr>
              <a:t>‹#›</a:t>
            </a:fld>
            <a:endParaRPr lang="en-IE"/>
          </a:p>
        </p:txBody>
      </p:sp>
    </p:spTree>
    <p:extLst>
      <p:ext uri="{BB962C8B-B14F-4D97-AF65-F5344CB8AC3E}">
        <p14:creationId xmlns:p14="http://schemas.microsoft.com/office/powerpoint/2010/main" val="3560628605"/>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0100" y="3762450"/>
            <a:ext cx="4691616" cy="1816100"/>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800100" y="2540001"/>
            <a:ext cx="4691616" cy="991343"/>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3543300" y="8742363"/>
            <a:ext cx="1501775" cy="303212"/>
          </a:xfrm>
        </p:spPr>
        <p:txBody>
          <a:bodyPr/>
          <a:lstStyle>
            <a:lvl1pPr>
              <a:defRPr smtClean="0">
                <a:solidFill>
                  <a:schemeClr val="tx2"/>
                </a:solidFill>
              </a:defRPr>
            </a:lvl1pPr>
            <a:extLst/>
          </a:lstStyle>
          <a:p>
            <a:pPr>
              <a:defRPr/>
            </a:pPr>
            <a:fld id="{14EC7792-E16F-4058-96B5-C7B64FCA5B67}" type="datetimeFigureOut">
              <a:rPr lang="en-IE"/>
              <a:pPr>
                <a:defRPr/>
              </a:pPr>
              <a:t>03/04/2019</a:t>
            </a:fld>
            <a:endParaRPr lang="en-IE"/>
          </a:p>
        </p:txBody>
      </p:sp>
      <p:sp>
        <p:nvSpPr>
          <p:cNvPr id="5" name="Footer Placeholder 4"/>
          <p:cNvSpPr>
            <a:spLocks noGrp="1"/>
          </p:cNvSpPr>
          <p:nvPr>
            <p:ph type="ftr" sz="quarter" idx="11"/>
          </p:nvPr>
        </p:nvSpPr>
        <p:spPr>
          <a:xfrm>
            <a:off x="1301750" y="8742363"/>
            <a:ext cx="2171700" cy="304800"/>
          </a:xfrm>
        </p:spPr>
        <p:txBody>
          <a:bodyPr/>
          <a:lstStyle>
            <a:lvl1pPr>
              <a:defRPr>
                <a:solidFill>
                  <a:schemeClr val="tx2"/>
                </a:solidFill>
              </a:defRPr>
            </a:lvl1pPr>
            <a:extLst/>
          </a:lstStyle>
          <a:p>
            <a:pPr>
              <a:defRPr/>
            </a:pPr>
            <a:endParaRPr lang="en-IE"/>
          </a:p>
        </p:txBody>
      </p:sp>
      <p:sp>
        <p:nvSpPr>
          <p:cNvPr id="6" name="Slide Number Placeholder 5"/>
          <p:cNvSpPr>
            <a:spLocks noGrp="1"/>
          </p:cNvSpPr>
          <p:nvPr>
            <p:ph type="sldNum" sz="quarter" idx="12"/>
          </p:nvPr>
        </p:nvSpPr>
        <p:spPr>
          <a:xfrm>
            <a:off x="5049838" y="8740775"/>
            <a:ext cx="441325" cy="304800"/>
          </a:xfrm>
        </p:spPr>
        <p:txBody>
          <a:bodyPr/>
          <a:lstStyle>
            <a:lvl1pPr>
              <a:defRPr/>
            </a:lvl1pPr>
            <a:extLst/>
          </a:lstStyle>
          <a:p>
            <a:pPr>
              <a:defRPr/>
            </a:pPr>
            <a:fld id="{5C0E213E-2CDB-4E1F-9328-9E59D7361A36}" type="slidenum">
              <a:rPr lang="en-IE"/>
              <a:pPr>
                <a:defRPr/>
              </a:pPr>
              <a:t>‹#›</a:t>
            </a:fld>
            <a:endParaRPr lang="en-IE"/>
          </a:p>
        </p:txBody>
      </p:sp>
    </p:spTree>
    <p:extLst>
      <p:ext uri="{BB962C8B-B14F-4D97-AF65-F5344CB8AC3E}">
        <p14:creationId xmlns:p14="http://schemas.microsoft.com/office/powerpoint/2010/main" val="2704505899"/>
      </p:ext>
    </p:extLst>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342900"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34106"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3C47CF5B-B7DF-4AD7-AEF7-245430CA8C44}" type="datetimeFigureOut">
              <a:rPr lang="en-IE"/>
              <a:pPr>
                <a:defRPr/>
              </a:pPr>
              <a:t>03/04/2019</a:t>
            </a:fld>
            <a:endParaRPr lang="en-IE"/>
          </a:p>
        </p:txBody>
      </p:sp>
      <p:sp>
        <p:nvSpPr>
          <p:cNvPr id="6" name="Footer Placeholder 3"/>
          <p:cNvSpPr>
            <a:spLocks noGrp="1"/>
          </p:cNvSpPr>
          <p:nvPr>
            <p:ph type="ftr" sz="quarter" idx="11"/>
          </p:nvPr>
        </p:nvSpPr>
        <p:spPr/>
        <p:txBody>
          <a:bodyPr/>
          <a:lstStyle>
            <a:lvl1pPr>
              <a:defRPr/>
            </a:lvl1pPr>
          </a:lstStyle>
          <a:p>
            <a:pPr>
              <a:defRPr/>
            </a:pPr>
            <a:endParaRPr lang="en-IE"/>
          </a:p>
        </p:txBody>
      </p:sp>
      <p:sp>
        <p:nvSpPr>
          <p:cNvPr id="7" name="Slide Number Placeholder 15"/>
          <p:cNvSpPr>
            <a:spLocks noGrp="1"/>
          </p:cNvSpPr>
          <p:nvPr>
            <p:ph type="sldNum" sz="quarter" idx="12"/>
          </p:nvPr>
        </p:nvSpPr>
        <p:spPr/>
        <p:txBody>
          <a:bodyPr/>
          <a:lstStyle>
            <a:lvl1pPr>
              <a:defRPr/>
            </a:lvl1pPr>
          </a:lstStyle>
          <a:p>
            <a:pPr>
              <a:defRPr/>
            </a:pPr>
            <a:fld id="{6102919A-9EE8-4ADA-8BC1-58901D18B74C}" type="slidenum">
              <a:rPr lang="en-IE"/>
              <a:pPr>
                <a:defRPr/>
              </a:pPr>
              <a:t>‹#›</a:t>
            </a:fld>
            <a:endParaRPr lang="en-IE"/>
          </a:p>
        </p:txBody>
      </p:sp>
    </p:spTree>
    <p:extLst>
      <p:ext uri="{BB962C8B-B14F-4D97-AF65-F5344CB8AC3E}">
        <p14:creationId xmlns:p14="http://schemas.microsoft.com/office/powerpoint/2010/main" val="2616170095"/>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342900" y="7823200"/>
            <a:ext cx="2640330" cy="6096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3134106" y="7823200"/>
            <a:ext cx="2640330" cy="6096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342900"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3134106"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C75225D4-A429-492B-8FBF-DFE372476FB6}" type="datetimeFigureOut">
              <a:rPr lang="en-IE"/>
              <a:pPr>
                <a:defRPr/>
              </a:pPr>
              <a:t>03/04/2019</a:t>
            </a:fld>
            <a:endParaRPr lang="en-IE"/>
          </a:p>
        </p:txBody>
      </p:sp>
      <p:sp>
        <p:nvSpPr>
          <p:cNvPr id="8" name="Footer Placeholder 3"/>
          <p:cNvSpPr>
            <a:spLocks noGrp="1"/>
          </p:cNvSpPr>
          <p:nvPr>
            <p:ph type="ftr" sz="quarter" idx="11"/>
          </p:nvPr>
        </p:nvSpPr>
        <p:spPr/>
        <p:txBody>
          <a:bodyPr/>
          <a:lstStyle>
            <a:lvl1pPr>
              <a:defRPr/>
            </a:lvl1pPr>
          </a:lstStyle>
          <a:p>
            <a:pPr>
              <a:defRPr/>
            </a:pPr>
            <a:endParaRPr lang="en-IE"/>
          </a:p>
        </p:txBody>
      </p:sp>
      <p:sp>
        <p:nvSpPr>
          <p:cNvPr id="9" name="Slide Number Placeholder 15"/>
          <p:cNvSpPr>
            <a:spLocks noGrp="1"/>
          </p:cNvSpPr>
          <p:nvPr>
            <p:ph type="sldNum" sz="quarter" idx="12"/>
          </p:nvPr>
        </p:nvSpPr>
        <p:spPr/>
        <p:txBody>
          <a:bodyPr/>
          <a:lstStyle>
            <a:lvl1pPr>
              <a:defRPr/>
            </a:lvl1pPr>
          </a:lstStyle>
          <a:p>
            <a:pPr>
              <a:defRPr/>
            </a:pPr>
            <a:fld id="{5A532B69-6A64-4F90-A751-B951F4F30ACD}" type="slidenum">
              <a:rPr lang="en-IE"/>
              <a:pPr>
                <a:defRPr/>
              </a:pPr>
              <a:t>‹#›</a:t>
            </a:fld>
            <a:endParaRPr lang="en-IE"/>
          </a:p>
        </p:txBody>
      </p:sp>
    </p:spTree>
    <p:extLst>
      <p:ext uri="{BB962C8B-B14F-4D97-AF65-F5344CB8AC3E}">
        <p14:creationId xmlns:p14="http://schemas.microsoft.com/office/powerpoint/2010/main" val="1556452685"/>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0D9CA6B0-3238-4969-AC9B-72FC999DC3E5}" type="datetimeFigureOut">
              <a:rPr lang="en-IE"/>
              <a:pPr>
                <a:defRPr/>
              </a:pPr>
              <a:t>03/04/2019</a:t>
            </a:fld>
            <a:endParaRPr lang="en-IE"/>
          </a:p>
        </p:txBody>
      </p:sp>
      <p:sp>
        <p:nvSpPr>
          <p:cNvPr id="4" name="Footer Placeholder 3"/>
          <p:cNvSpPr>
            <a:spLocks noGrp="1"/>
          </p:cNvSpPr>
          <p:nvPr>
            <p:ph type="ftr" sz="quarter" idx="11"/>
          </p:nvPr>
        </p:nvSpPr>
        <p:spPr/>
        <p:txBody>
          <a:bodyPr/>
          <a:lstStyle>
            <a:lvl1pPr>
              <a:defRPr/>
            </a:lvl1pPr>
          </a:lstStyle>
          <a:p>
            <a:pPr>
              <a:defRPr/>
            </a:pPr>
            <a:endParaRPr lang="en-IE"/>
          </a:p>
        </p:txBody>
      </p:sp>
      <p:sp>
        <p:nvSpPr>
          <p:cNvPr id="5" name="Slide Number Placeholder 15"/>
          <p:cNvSpPr>
            <a:spLocks noGrp="1"/>
          </p:cNvSpPr>
          <p:nvPr>
            <p:ph type="sldNum" sz="quarter" idx="12"/>
          </p:nvPr>
        </p:nvSpPr>
        <p:spPr/>
        <p:txBody>
          <a:bodyPr/>
          <a:lstStyle>
            <a:lvl1pPr>
              <a:defRPr/>
            </a:lvl1pPr>
          </a:lstStyle>
          <a:p>
            <a:pPr>
              <a:defRPr/>
            </a:pPr>
            <a:fld id="{A48C9DFF-6445-42F4-9CB0-BBDA7886BBB7}" type="slidenum">
              <a:rPr lang="en-IE"/>
              <a:pPr>
                <a:defRPr/>
              </a:pPr>
              <a:t>‹#›</a:t>
            </a:fld>
            <a:endParaRPr lang="en-IE"/>
          </a:p>
        </p:txBody>
      </p:sp>
    </p:spTree>
    <p:extLst>
      <p:ext uri="{BB962C8B-B14F-4D97-AF65-F5344CB8AC3E}">
        <p14:creationId xmlns:p14="http://schemas.microsoft.com/office/powerpoint/2010/main" val="972445495"/>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353B1EB0-2C67-4BEA-8651-4A925E5B5A06}" type="datetimeFigureOut">
              <a:rPr lang="en-IE"/>
              <a:pPr>
                <a:defRPr/>
              </a:pPr>
              <a:t>03/04/2019</a:t>
            </a:fld>
            <a:endParaRPr lang="en-IE"/>
          </a:p>
        </p:txBody>
      </p:sp>
      <p:sp>
        <p:nvSpPr>
          <p:cNvPr id="3" name="Footer Placeholder 3"/>
          <p:cNvSpPr>
            <a:spLocks noGrp="1"/>
          </p:cNvSpPr>
          <p:nvPr>
            <p:ph type="ftr" sz="quarter" idx="11"/>
          </p:nvPr>
        </p:nvSpPr>
        <p:spPr/>
        <p:txBody>
          <a:bodyPr/>
          <a:lstStyle>
            <a:lvl1pPr>
              <a:defRPr/>
            </a:lvl1pPr>
          </a:lstStyle>
          <a:p>
            <a:pPr>
              <a:defRPr/>
            </a:pPr>
            <a:endParaRPr lang="en-IE"/>
          </a:p>
        </p:txBody>
      </p:sp>
      <p:sp>
        <p:nvSpPr>
          <p:cNvPr id="4" name="Slide Number Placeholder 15"/>
          <p:cNvSpPr>
            <a:spLocks noGrp="1"/>
          </p:cNvSpPr>
          <p:nvPr>
            <p:ph type="sldNum" sz="quarter" idx="12"/>
          </p:nvPr>
        </p:nvSpPr>
        <p:spPr/>
        <p:txBody>
          <a:bodyPr/>
          <a:lstStyle>
            <a:lvl1pPr>
              <a:defRPr/>
            </a:lvl1pPr>
          </a:lstStyle>
          <a:p>
            <a:pPr>
              <a:defRPr/>
            </a:pPr>
            <a:fld id="{8168BE29-F7DA-4CE5-A654-856C1D6A844B}" type="slidenum">
              <a:rPr lang="en-IE"/>
              <a:pPr>
                <a:defRPr/>
              </a:pPr>
              <a:t>‹#›</a:t>
            </a:fld>
            <a:endParaRPr lang="en-IE"/>
          </a:p>
        </p:txBody>
      </p:sp>
    </p:spTree>
    <p:extLst>
      <p:ext uri="{BB962C8B-B14F-4D97-AF65-F5344CB8AC3E}">
        <p14:creationId xmlns:p14="http://schemas.microsoft.com/office/powerpoint/2010/main" val="2050953569"/>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4423410" cy="156464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342900" y="1996555"/>
            <a:ext cx="4423410" cy="803349"/>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 y="2844800"/>
            <a:ext cx="5429250" cy="582900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EE5AB0E6-EA13-4979-BB6B-0E57751B8990}" type="datetimeFigureOut">
              <a:rPr lang="en-IE"/>
              <a:pPr>
                <a:defRPr/>
              </a:pPr>
              <a:t>03/04/2019</a:t>
            </a:fld>
            <a:endParaRPr lang="en-IE"/>
          </a:p>
        </p:txBody>
      </p:sp>
      <p:sp>
        <p:nvSpPr>
          <p:cNvPr id="6" name="Footer Placeholder 3"/>
          <p:cNvSpPr>
            <a:spLocks noGrp="1"/>
          </p:cNvSpPr>
          <p:nvPr>
            <p:ph type="ftr" sz="quarter" idx="11"/>
          </p:nvPr>
        </p:nvSpPr>
        <p:spPr/>
        <p:txBody>
          <a:bodyPr/>
          <a:lstStyle>
            <a:lvl1pPr>
              <a:defRPr/>
            </a:lvl1pPr>
          </a:lstStyle>
          <a:p>
            <a:pPr>
              <a:defRPr/>
            </a:pPr>
            <a:endParaRPr lang="en-IE"/>
          </a:p>
        </p:txBody>
      </p:sp>
      <p:sp>
        <p:nvSpPr>
          <p:cNvPr id="7" name="Slide Number Placeholder 15"/>
          <p:cNvSpPr>
            <a:spLocks noGrp="1"/>
          </p:cNvSpPr>
          <p:nvPr>
            <p:ph type="sldNum" sz="quarter" idx="12"/>
          </p:nvPr>
        </p:nvSpPr>
        <p:spPr/>
        <p:txBody>
          <a:bodyPr/>
          <a:lstStyle>
            <a:lvl1pPr>
              <a:defRPr/>
            </a:lvl1pPr>
          </a:lstStyle>
          <a:p>
            <a:pPr>
              <a:defRPr/>
            </a:pPr>
            <a:fld id="{C1E8707D-40D4-439F-A254-6B1B3631297C}" type="slidenum">
              <a:rPr lang="en-IE"/>
              <a:pPr>
                <a:defRPr/>
              </a:pPr>
              <a:t>‹#›</a:t>
            </a:fld>
            <a:endParaRPr lang="en-IE"/>
          </a:p>
        </p:txBody>
      </p:sp>
    </p:spTree>
    <p:extLst>
      <p:ext uri="{BB962C8B-B14F-4D97-AF65-F5344CB8AC3E}">
        <p14:creationId xmlns:p14="http://schemas.microsoft.com/office/powerpoint/2010/main" val="2828289620"/>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rot="21240000">
            <a:off x="449263" y="1339850"/>
            <a:ext cx="3238500" cy="5749925"/>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447675" y="1331913"/>
            <a:ext cx="3240088" cy="5749925"/>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041824" y="1524000"/>
            <a:ext cx="2571750" cy="27432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4041824" y="4378179"/>
            <a:ext cx="2571750" cy="256032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497762" y="1388003"/>
            <a:ext cx="3154680" cy="560832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9FD772B9-DFEB-4408-A94C-75F8B30D0CD6}" type="datetimeFigureOut">
              <a:rPr lang="en-IE"/>
              <a:pPr>
                <a:defRPr/>
              </a:pPr>
              <a:t>03/04/2019</a:t>
            </a:fld>
            <a:endParaRPr lang="en-IE"/>
          </a:p>
        </p:txBody>
      </p:sp>
      <p:sp>
        <p:nvSpPr>
          <p:cNvPr id="8" name="Footer Placeholder 5"/>
          <p:cNvSpPr>
            <a:spLocks noGrp="1"/>
          </p:cNvSpPr>
          <p:nvPr>
            <p:ph type="ftr" sz="quarter" idx="11"/>
          </p:nvPr>
        </p:nvSpPr>
        <p:spPr/>
        <p:txBody>
          <a:bodyPr/>
          <a:lstStyle>
            <a:lvl1pPr>
              <a:defRPr/>
            </a:lvl1pPr>
            <a:extLst/>
          </a:lstStyle>
          <a:p>
            <a:pPr>
              <a:defRPr/>
            </a:pPr>
            <a:endParaRPr lang="en-IE"/>
          </a:p>
        </p:txBody>
      </p:sp>
      <p:sp>
        <p:nvSpPr>
          <p:cNvPr id="9" name="Slide Number Placeholder 6"/>
          <p:cNvSpPr>
            <a:spLocks noGrp="1"/>
          </p:cNvSpPr>
          <p:nvPr>
            <p:ph type="sldNum" sz="quarter" idx="12"/>
          </p:nvPr>
        </p:nvSpPr>
        <p:spPr/>
        <p:txBody>
          <a:bodyPr/>
          <a:lstStyle>
            <a:lvl1pPr>
              <a:defRPr/>
            </a:lvl1pPr>
            <a:extLst/>
          </a:lstStyle>
          <a:p>
            <a:pPr>
              <a:defRPr/>
            </a:pPr>
            <a:fld id="{09247F69-9910-423D-AFAC-0AEB1ABD3EFD}" type="slidenum">
              <a:rPr lang="en-IE"/>
              <a:pPr>
                <a:defRPr/>
              </a:pPr>
              <a:t>‹#›</a:t>
            </a:fld>
            <a:endParaRPr lang="en-IE"/>
          </a:p>
        </p:txBody>
      </p:sp>
    </p:spTree>
    <p:extLst>
      <p:ext uri="{BB962C8B-B14F-4D97-AF65-F5344CB8AC3E}">
        <p14:creationId xmlns:p14="http://schemas.microsoft.com/office/powerpoint/2010/main" val="3779220196"/>
      </p:ext>
    </p:extLst>
  </p:cSld>
  <p:clrMapOvr>
    <a:overrideClrMapping bg1="dk1" tx1="lt1" bg2="dk2" tx2="lt2" accent1="accent1" accent2="accent2" accent3="accent3" accent4="accent4" accent5="accent5" accent6="accent6" hlink="hlink" folHlink="folHlink"/>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flipH="1">
            <a:off x="6115050" y="0"/>
            <a:ext cx="742950" cy="9144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342900" y="427038"/>
            <a:ext cx="5429250" cy="1524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342900" y="2146300"/>
            <a:ext cx="5429250" cy="646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 name="Date Placeholder 26"/>
          <p:cNvSpPr>
            <a:spLocks noGrp="1"/>
          </p:cNvSpPr>
          <p:nvPr>
            <p:ph type="dt" sz="half" idx="2"/>
          </p:nvPr>
        </p:nvSpPr>
        <p:spPr>
          <a:xfrm>
            <a:off x="3184525" y="8743950"/>
            <a:ext cx="1501775" cy="303213"/>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cs typeface="+mn-cs"/>
              </a:defRPr>
            </a:lvl1pPr>
            <a:extLst/>
          </a:lstStyle>
          <a:p>
            <a:pPr>
              <a:defRPr/>
            </a:pPr>
            <a:fld id="{1F8C5E95-F506-4F1F-9B07-FD291139C0A7}" type="datetimeFigureOut">
              <a:rPr lang="en-IE"/>
              <a:pPr>
                <a:defRPr/>
              </a:pPr>
              <a:t>03/04/2019</a:t>
            </a:fld>
            <a:endParaRPr lang="en-IE"/>
          </a:p>
        </p:txBody>
      </p:sp>
      <p:sp>
        <p:nvSpPr>
          <p:cNvPr id="4" name="Footer Placeholder 3"/>
          <p:cNvSpPr>
            <a:spLocks noGrp="1"/>
          </p:cNvSpPr>
          <p:nvPr>
            <p:ph type="ftr" sz="quarter" idx="3"/>
          </p:nvPr>
        </p:nvSpPr>
        <p:spPr>
          <a:xfrm>
            <a:off x="342900" y="8743950"/>
            <a:ext cx="2743200" cy="3048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IE"/>
          </a:p>
        </p:txBody>
      </p:sp>
      <p:sp>
        <p:nvSpPr>
          <p:cNvPr id="16" name="Slide Number Placeholder 15"/>
          <p:cNvSpPr>
            <a:spLocks noGrp="1"/>
          </p:cNvSpPr>
          <p:nvPr>
            <p:ph type="sldNum" sz="quarter" idx="4"/>
          </p:nvPr>
        </p:nvSpPr>
        <p:spPr>
          <a:xfrm>
            <a:off x="4687888" y="8742363"/>
            <a:ext cx="441325" cy="3048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cs typeface="+mn-cs"/>
              </a:defRPr>
            </a:lvl1pPr>
            <a:extLst/>
          </a:lstStyle>
          <a:p>
            <a:pPr>
              <a:defRPr/>
            </a:pPr>
            <a:fld id="{A181577C-91C3-4984-BBD2-FFB79475D0FC}" type="slidenum">
              <a:rPr lang="en-IE"/>
              <a:pPr>
                <a:defRPr/>
              </a:pPr>
              <a:t>‹#›</a:t>
            </a:fld>
            <a:endParaRPr lang="en-IE"/>
          </a:p>
        </p:txBody>
      </p:sp>
    </p:spTree>
  </p:cSld>
  <p:clrMap bg1="lt1" tx1="dk1" bg2="lt2" tx2="dk2" accent1="accent1" accent2="accent2" accent3="accent3" accent4="accent4" accent5="accent5" accent6="accent6" hlink="hlink" folHlink="folHlink"/>
  <p:sldLayoutIdLst>
    <p:sldLayoutId id="2147483683" r:id="rId1"/>
    <p:sldLayoutId id="2147483676" r:id="rId2"/>
    <p:sldLayoutId id="2147483684" r:id="rId3"/>
    <p:sldLayoutId id="2147483677" r:id="rId4"/>
    <p:sldLayoutId id="2147483678" r:id="rId5"/>
    <p:sldLayoutId id="2147483679" r:id="rId6"/>
    <p:sldLayoutId id="2147483680" r:id="rId7"/>
    <p:sldLayoutId id="2147483681" r:id="rId8"/>
    <p:sldLayoutId id="2147483685" r:id="rId9"/>
    <p:sldLayoutId id="2147483682" r:id="rId10"/>
    <p:sldLayoutId id="2147483686" r:id="rId11"/>
  </p:sldLayoutIdLst>
  <p:transition spd="slow">
    <p:cover/>
  </p:transition>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acherspayteachers.com/Store/Henmama-Designs"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9753" y="3073920"/>
            <a:ext cx="4680520" cy="3824224"/>
          </a:xfrm>
        </p:spPr>
        <p:txBody>
          <a:bodyPr/>
          <a:lstStyle/>
          <a:p>
            <a:pPr fontAlgn="auto">
              <a:spcAft>
                <a:spcPts val="0"/>
              </a:spcAft>
              <a:defRPr/>
            </a:pPr>
            <a:r>
              <a:rPr lang="en-IE" sz="5400" dirty="0" smtClean="0"/>
              <a:t>The Sacraments</a:t>
            </a:r>
            <a:endParaRPr lang="en-IE" sz="5400" dirty="0"/>
          </a:p>
        </p:txBody>
      </p:sp>
      <p:sp>
        <p:nvSpPr>
          <p:cNvPr id="6147" name="Subtitle 2"/>
          <p:cNvSpPr>
            <a:spLocks noGrp="1"/>
          </p:cNvSpPr>
          <p:nvPr>
            <p:ph type="subTitle" idx="1"/>
          </p:nvPr>
        </p:nvSpPr>
        <p:spPr>
          <a:xfrm>
            <a:off x="2505093" y="7082358"/>
            <a:ext cx="3835400" cy="1468437"/>
          </a:xfrm>
        </p:spPr>
        <p:txBody>
          <a:bodyPr/>
          <a:lstStyle/>
          <a:p>
            <a:r>
              <a:rPr lang="en-IE" altLang="en-US" sz="4000" b="1" smtClean="0"/>
              <a:t>A Faith Journey</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64904" y="1475656"/>
            <a:ext cx="2664296" cy="3933007"/>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7" name="TextBox 6"/>
          <p:cNvSpPr txBox="1"/>
          <p:nvPr/>
        </p:nvSpPr>
        <p:spPr>
          <a:xfrm>
            <a:off x="2348880" y="8795270"/>
            <a:ext cx="4113584" cy="276999"/>
          </a:xfrm>
          <a:prstGeom prst="rect">
            <a:avLst/>
          </a:prstGeom>
          <a:noFill/>
        </p:spPr>
        <p:txBody>
          <a:bodyPr wrap="square" rtlCol="0">
            <a:spAutoFit/>
          </a:bodyPr>
          <a:lstStyle/>
          <a:p>
            <a:pPr algn="ctr"/>
            <a:r>
              <a:rPr lang="en-IE" sz="1200" b="1" dirty="0" smtClean="0">
                <a:solidFill>
                  <a:schemeClr val="bg1"/>
                </a:solidFill>
              </a:rPr>
              <a:t>© Seomra </a:t>
            </a:r>
            <a:r>
              <a:rPr lang="en-IE" sz="1200" b="1" dirty="0" err="1" smtClean="0">
                <a:solidFill>
                  <a:schemeClr val="bg1"/>
                </a:solidFill>
              </a:rPr>
              <a:t>Ranga</a:t>
            </a:r>
            <a:r>
              <a:rPr lang="en-IE" sz="1200" b="1" dirty="0" smtClean="0">
                <a:solidFill>
                  <a:schemeClr val="bg1"/>
                </a:solidFill>
              </a:rPr>
              <a:t> 2019 www.seomraranga.com</a:t>
            </a:r>
            <a:endParaRPr lang="en-IE" sz="1200" b="1" dirty="0">
              <a:solidFill>
                <a:schemeClr val="bg1"/>
              </a:solidFill>
            </a:endParaRPr>
          </a:p>
        </p:txBody>
      </p:sp>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Holy orders</a:t>
            </a:r>
            <a:endParaRPr lang="en-IE" sz="5400" dirty="0"/>
          </a:p>
        </p:txBody>
      </p:sp>
      <p:sp>
        <p:nvSpPr>
          <p:cNvPr id="15363" name="Content Placeholder 2"/>
          <p:cNvSpPr>
            <a:spLocks noGrp="1"/>
          </p:cNvSpPr>
          <p:nvPr>
            <p:ph idx="1"/>
          </p:nvPr>
        </p:nvSpPr>
        <p:spPr/>
        <p:txBody>
          <a:bodyPr/>
          <a:lstStyle/>
          <a:p>
            <a:pPr marL="0" indent="0" algn="just">
              <a:buFont typeface="Wingdings 2" pitchFamily="18" charset="2"/>
              <a:buNone/>
            </a:pPr>
            <a:r>
              <a:rPr lang="en-IE" altLang="en-US" dirty="0" smtClean="0"/>
              <a:t>In the sacrament of Holy Orders, we celebrate God’s call to people to serve others in our community of the church as deacons, priests and bishops. When people accept God’s call to take on special responsibility, the community gathers to offer its support and help. Those called are assured of the presence of the Holy Spirit to help them in their work.</a:t>
            </a:r>
          </a:p>
          <a:p>
            <a:pPr marL="0" indent="0" algn="just">
              <a:buFont typeface="Wingdings 2" pitchFamily="18" charset="2"/>
              <a:buNone/>
            </a:pPr>
            <a:endParaRPr lang="en-IE" altLang="en-US"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3212976" y="6732240"/>
            <a:ext cx="2736304" cy="1938992"/>
          </a:xfrm>
          <a:prstGeom prst="rect">
            <a:avLst/>
          </a:prstGeom>
          <a:noFill/>
        </p:spPr>
        <p:txBody>
          <a:bodyPr wrap="square" rtlCol="0">
            <a:spAutoFit/>
          </a:bodyPr>
          <a:lstStyle/>
          <a:p>
            <a:pPr marL="0" indent="0" algn="just">
              <a:buFont typeface="Wingdings 2" pitchFamily="18" charset="2"/>
              <a:buNone/>
            </a:pPr>
            <a:r>
              <a:rPr lang="en-IE" altLang="en-US" sz="2400" dirty="0"/>
              <a:t>“Almighty God, grant to this servant of yours the dignity of priesthood”.</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5123" y="6732240"/>
            <a:ext cx="1881611" cy="1938992"/>
          </a:xfrm>
          <a:prstGeom prst="rect">
            <a:avLst/>
          </a:prstGeom>
        </p:spPr>
      </p:pic>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Sacrament of the Sick</a:t>
            </a:r>
            <a:endParaRPr lang="en-IE" sz="5400" dirty="0"/>
          </a:p>
        </p:txBody>
      </p:sp>
      <p:sp>
        <p:nvSpPr>
          <p:cNvPr id="16387" name="Content Placeholder 2"/>
          <p:cNvSpPr>
            <a:spLocks noGrp="1"/>
          </p:cNvSpPr>
          <p:nvPr>
            <p:ph idx="1"/>
          </p:nvPr>
        </p:nvSpPr>
        <p:spPr/>
        <p:txBody>
          <a:bodyPr/>
          <a:lstStyle/>
          <a:p>
            <a:pPr marL="0" indent="0" algn="just">
              <a:buFont typeface="Wingdings 2" pitchFamily="18" charset="2"/>
              <a:buNone/>
            </a:pPr>
            <a:r>
              <a:rPr lang="en-IE" altLang="en-US" sz="3200" dirty="0" smtClean="0"/>
              <a:t>In the Sacrament of the Sick, we celebrate the healing presence of God to those who are sick, giving them strength, hope and peace, just as Jesus did when he was on earth.</a:t>
            </a:r>
          </a:p>
          <a:p>
            <a:pPr marL="0" indent="0" algn="just">
              <a:buFont typeface="Wingdings 2" pitchFamily="18" charset="2"/>
              <a:buNone/>
            </a:pPr>
            <a:endParaRPr lang="en-IE" altLang="en-US" sz="3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404664" y="5940152"/>
            <a:ext cx="2736304" cy="2308324"/>
          </a:xfrm>
          <a:prstGeom prst="rect">
            <a:avLst/>
          </a:prstGeom>
          <a:noFill/>
        </p:spPr>
        <p:txBody>
          <a:bodyPr wrap="square" rtlCol="0">
            <a:spAutoFit/>
          </a:bodyPr>
          <a:lstStyle/>
          <a:p>
            <a:pPr marL="0" indent="0" algn="just">
              <a:buFont typeface="Wingdings 2" pitchFamily="18" charset="2"/>
              <a:buNone/>
            </a:pPr>
            <a:r>
              <a:rPr lang="en-IE" altLang="en-US" sz="2400" dirty="0"/>
              <a:t>“Through this holy anointing, may the Lord in his love and mercy, help you with the Holy Spirit”.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69963" y="6086744"/>
            <a:ext cx="2491347" cy="2015139"/>
          </a:xfrm>
          <a:prstGeom prst="rect">
            <a:avLst/>
          </a:prstGeom>
        </p:spPr>
      </p:pic>
    </p:spTree>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50370" y="753548"/>
            <a:ext cx="4464496" cy="369332"/>
          </a:xfrm>
          <a:prstGeom prst="rect">
            <a:avLst/>
          </a:prstGeom>
          <a:noFill/>
        </p:spPr>
        <p:txBody>
          <a:bodyPr wrap="square" rtlCol="0">
            <a:spAutoFit/>
          </a:bodyPr>
          <a:lstStyle/>
          <a:p>
            <a:r>
              <a:rPr lang="en-IE" b="1" dirty="0" smtClean="0">
                <a:latin typeface="HelloAli" panose="02000603000000000000" pitchFamily="2" charset="0"/>
                <a:ea typeface="HelloAli" panose="02000603000000000000" pitchFamily="2" charset="0"/>
              </a:rPr>
              <a:t>Resources used in this file from:</a:t>
            </a:r>
            <a:endParaRPr lang="en-IE" b="1" dirty="0">
              <a:latin typeface="HelloAli" panose="02000603000000000000" pitchFamily="2" charset="0"/>
              <a:ea typeface="HelloAli" panose="02000603000000000000" pitchFamily="2"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1663" y="1691680"/>
            <a:ext cx="1008111" cy="559502"/>
          </a:xfrm>
          <a:prstGeom prst="rect">
            <a:avLst/>
          </a:prstGeom>
        </p:spPr>
      </p:pic>
      <p:sp>
        <p:nvSpPr>
          <p:cNvPr id="10" name="TextBox 9"/>
          <p:cNvSpPr txBox="1"/>
          <p:nvPr/>
        </p:nvSpPr>
        <p:spPr>
          <a:xfrm>
            <a:off x="1904128" y="1691680"/>
            <a:ext cx="3600400" cy="523220"/>
          </a:xfrm>
          <a:prstGeom prst="rect">
            <a:avLst/>
          </a:prstGeom>
          <a:noFill/>
        </p:spPr>
        <p:txBody>
          <a:bodyPr wrap="square" rtlCol="0">
            <a:spAutoFit/>
          </a:bodyPr>
          <a:lstStyle/>
          <a:p>
            <a:r>
              <a:rPr lang="en-IE" sz="1400" dirty="0" smtClean="0">
                <a:solidFill>
                  <a:schemeClr val="accent2"/>
                </a:solidFill>
                <a:hlinkClick r:id="rId3"/>
              </a:rPr>
              <a:t>https://www.teacherspayteachers.com/Store/Henmama-Designs</a:t>
            </a:r>
            <a:r>
              <a:rPr lang="en-IE" sz="1400" dirty="0" smtClean="0">
                <a:solidFill>
                  <a:schemeClr val="accent2"/>
                </a:solidFill>
              </a:rPr>
              <a:t> </a:t>
            </a:r>
            <a:endParaRPr lang="en-IE" sz="1400" dirty="0">
              <a:solidFill>
                <a:schemeClr val="accent2"/>
              </a:solidFill>
            </a:endParaRPr>
          </a:p>
        </p:txBody>
      </p:sp>
    </p:spTree>
    <p:extLst>
      <p:ext uri="{BB962C8B-B14F-4D97-AF65-F5344CB8AC3E}">
        <p14:creationId xmlns:p14="http://schemas.microsoft.com/office/powerpoint/2010/main" val="1332781438"/>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7171" name="Content Placeholder 2"/>
          <p:cNvSpPr>
            <a:spLocks noGrp="1"/>
          </p:cNvSpPr>
          <p:nvPr>
            <p:ph idx="1"/>
          </p:nvPr>
        </p:nvSpPr>
        <p:spPr/>
        <p:txBody>
          <a:bodyPr/>
          <a:lstStyle/>
          <a:p>
            <a:pPr marL="0" indent="0" algn="just">
              <a:buFont typeface="Wingdings 2" pitchFamily="18" charset="2"/>
              <a:buNone/>
            </a:pPr>
            <a:r>
              <a:rPr lang="en-IE" altLang="en-US" sz="2800" smtClean="0"/>
              <a:t>God is with us in the sacraments. The sacraments mark times in our lives that are especially important or significant for us in our lives – times when we are happy; times when we are sad; times when we make important decisions.</a:t>
            </a:r>
          </a:p>
          <a:p>
            <a:pPr marL="0" indent="0" algn="just">
              <a:buFont typeface="Wingdings 2" pitchFamily="18" charset="2"/>
              <a:buNone/>
            </a:pPr>
            <a:endParaRPr lang="en-IE" altLang="en-US" sz="2800" smtClean="0"/>
          </a:p>
          <a:p>
            <a:pPr marL="0" indent="0" algn="just">
              <a:buFont typeface="Wingdings 2" pitchFamily="18" charset="2"/>
              <a:buNone/>
            </a:pPr>
            <a:r>
              <a:rPr lang="en-IE" altLang="en-US" sz="2800" smtClean="0"/>
              <a:t>In the sacraments, the Risen Jesus shows us the same love, care and forgiveness of God, as Jesus showed to those who lived with him on Earth.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8195" name="Content Placeholder 2"/>
          <p:cNvSpPr>
            <a:spLocks noGrp="1"/>
          </p:cNvSpPr>
          <p:nvPr>
            <p:ph idx="1"/>
          </p:nvPr>
        </p:nvSpPr>
        <p:spPr/>
        <p:txBody>
          <a:bodyPr/>
          <a:lstStyle/>
          <a:p>
            <a:pPr marL="0" indent="0" algn="just">
              <a:buFont typeface="Wingdings 2" pitchFamily="18" charset="2"/>
              <a:buNone/>
            </a:pPr>
            <a:r>
              <a:rPr lang="en-IE" altLang="en-US" sz="3200" smtClean="0"/>
              <a:t>God is present in a special way when we receive a sacrament. Each sacrament helps us to celebrate and remember God’s love for us.</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Sacraments require us to have faith in which we have to respond to the invitation given to each of us by Jesus.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9219" name="Content Placeholder 2"/>
          <p:cNvSpPr>
            <a:spLocks noGrp="1"/>
          </p:cNvSpPr>
          <p:nvPr>
            <p:ph idx="1"/>
          </p:nvPr>
        </p:nvSpPr>
        <p:spPr/>
        <p:txBody>
          <a:bodyPr/>
          <a:lstStyle/>
          <a:p>
            <a:r>
              <a:rPr lang="en-IE" altLang="en-US" sz="4000" dirty="0" smtClean="0"/>
              <a:t>Baptism</a:t>
            </a:r>
          </a:p>
          <a:p>
            <a:r>
              <a:rPr lang="en-IE" altLang="en-US" sz="4000" dirty="0" smtClean="0"/>
              <a:t>Penance</a:t>
            </a:r>
          </a:p>
          <a:p>
            <a:r>
              <a:rPr lang="en-IE" altLang="en-US" sz="4000" dirty="0" smtClean="0"/>
              <a:t>Eucharist</a:t>
            </a:r>
          </a:p>
          <a:p>
            <a:r>
              <a:rPr lang="en-IE" altLang="en-US" sz="4000" dirty="0" smtClean="0"/>
              <a:t>Confirmation</a:t>
            </a:r>
          </a:p>
          <a:p>
            <a:r>
              <a:rPr lang="en-IE" altLang="en-US" sz="4000" dirty="0" smtClean="0"/>
              <a:t>Marriage</a:t>
            </a:r>
          </a:p>
          <a:p>
            <a:r>
              <a:rPr lang="en-IE" altLang="en-US" sz="4000" dirty="0" smtClean="0"/>
              <a:t>Holy Orders</a:t>
            </a:r>
          </a:p>
          <a:p>
            <a:r>
              <a:rPr lang="en-IE" altLang="en-US" sz="4000" dirty="0" smtClean="0"/>
              <a:t>Sacrament of the Sick</a:t>
            </a:r>
          </a:p>
          <a:p>
            <a:pPr algn="ctr"/>
            <a:endParaRPr lang="en-IE" altLang="en-US"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12976" y="2195736"/>
            <a:ext cx="2664296" cy="3933007"/>
          </a:xfrm>
          <a:prstGeom prst="rect">
            <a:avLst/>
          </a:prstGeom>
        </p:spPr>
      </p:pic>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baptism</a:t>
            </a:r>
            <a:endParaRPr lang="en-IE" sz="5400" dirty="0"/>
          </a:p>
        </p:txBody>
      </p:sp>
      <p:sp>
        <p:nvSpPr>
          <p:cNvPr id="10243" name="Content Placeholder 2"/>
          <p:cNvSpPr>
            <a:spLocks noGrp="1"/>
          </p:cNvSpPr>
          <p:nvPr>
            <p:ph idx="1"/>
          </p:nvPr>
        </p:nvSpPr>
        <p:spPr>
          <a:xfrm>
            <a:off x="342900" y="2146301"/>
            <a:ext cx="5429250" cy="4072552"/>
          </a:xfrm>
        </p:spPr>
        <p:txBody>
          <a:bodyPr/>
          <a:lstStyle/>
          <a:p>
            <a:pPr marL="0" indent="0" algn="just">
              <a:buFont typeface="Wingdings 2" pitchFamily="18" charset="2"/>
              <a:buNone/>
            </a:pPr>
            <a:r>
              <a:rPr lang="en-IE" altLang="en-US" sz="3200" dirty="0" smtClean="0"/>
              <a:t>In Baptism, the church celebrates whenever a new member is brought to be part of the faith community. The Christian community, who shares the gift of the Spirit, welcomes the candidate who is named</a:t>
            </a:r>
            <a:r>
              <a:rPr lang="en-IE" altLang="en-US" sz="3200" dirty="0" smtClean="0"/>
              <a:t>.</a:t>
            </a:r>
            <a:endParaRPr lang="en-IE" altLang="en-US" sz="3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3699" y="6444208"/>
            <a:ext cx="1537489" cy="2088232"/>
          </a:xfrm>
          <a:prstGeom prst="rect">
            <a:avLst/>
          </a:prstGeom>
        </p:spPr>
      </p:pic>
      <p:sp>
        <p:nvSpPr>
          <p:cNvPr id="7" name="TextBox 6"/>
          <p:cNvSpPr txBox="1"/>
          <p:nvPr/>
        </p:nvSpPr>
        <p:spPr>
          <a:xfrm>
            <a:off x="548680" y="6444208"/>
            <a:ext cx="3312368" cy="2246769"/>
          </a:xfrm>
          <a:prstGeom prst="rect">
            <a:avLst/>
          </a:prstGeom>
          <a:noFill/>
        </p:spPr>
        <p:txBody>
          <a:bodyPr wrap="square" rtlCol="0">
            <a:spAutoFit/>
          </a:bodyPr>
          <a:lstStyle/>
          <a:p>
            <a:pPr algn="just"/>
            <a:r>
              <a:rPr lang="en-IE" altLang="en-US" sz="2800" dirty="0">
                <a:latin typeface="+mn-lt"/>
                <a:cs typeface="+mn-cs"/>
              </a:rPr>
              <a:t>“I baptise you in the name of the Father, and of the Son, and of the Holy Spirit</a:t>
            </a:r>
            <a:r>
              <a:rPr lang="en-IE" altLang="en-US" sz="2800" dirty="0" smtClean="0">
                <a:latin typeface="+mn-lt"/>
                <a:cs typeface="+mn-cs"/>
              </a:rPr>
              <a:t>”.</a:t>
            </a:r>
            <a:endParaRPr lang="en-IE" altLang="en-US" sz="2800" dirty="0">
              <a:latin typeface="+mn-lt"/>
              <a:cs typeface="+mn-cs"/>
            </a:endParaRPr>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penance</a:t>
            </a:r>
            <a:endParaRPr lang="en-IE" sz="5400" dirty="0"/>
          </a:p>
        </p:txBody>
      </p:sp>
      <p:sp>
        <p:nvSpPr>
          <p:cNvPr id="11267" name="Content Placeholder 2"/>
          <p:cNvSpPr>
            <a:spLocks noGrp="1"/>
          </p:cNvSpPr>
          <p:nvPr>
            <p:ph idx="1"/>
          </p:nvPr>
        </p:nvSpPr>
        <p:spPr/>
        <p:txBody>
          <a:bodyPr/>
          <a:lstStyle/>
          <a:p>
            <a:pPr marL="0" indent="0" algn="ctr">
              <a:buFont typeface="Wingdings 2" pitchFamily="18" charset="2"/>
              <a:buNone/>
            </a:pPr>
            <a:r>
              <a:rPr lang="en-IE" altLang="en-US" sz="3200" dirty="0" smtClean="0"/>
              <a:t>God loves us always and we say sorry to him for any wrongdoing in the Sacrament of Reconciliation. We ask for his forgiveness. We become friends again with God.</a:t>
            </a:r>
          </a:p>
          <a:p>
            <a:pPr marL="0" indent="0" algn="just">
              <a:buFont typeface="Wingdings 2" pitchFamily="18" charset="2"/>
              <a:buNone/>
            </a:pPr>
            <a:endParaRPr lang="en-IE" altLang="en-US" sz="3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2645183" y="6228184"/>
            <a:ext cx="3312368" cy="1938992"/>
          </a:xfrm>
          <a:prstGeom prst="rect">
            <a:avLst/>
          </a:prstGeom>
          <a:noFill/>
        </p:spPr>
        <p:txBody>
          <a:bodyPr wrap="square" rtlCol="0">
            <a:spAutoFit/>
          </a:bodyPr>
          <a:lstStyle/>
          <a:p>
            <a:pPr marL="0" indent="0" algn="just">
              <a:buFont typeface="Wingdings 2" pitchFamily="18" charset="2"/>
              <a:buNone/>
            </a:pPr>
            <a:r>
              <a:rPr lang="en-IE" altLang="en-US" sz="2400" dirty="0"/>
              <a:t>“I absolve you from your sins, in the name of the Father, and of the Son, and of the Holy Spirit”.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1254" y="5887806"/>
            <a:ext cx="1707840" cy="2619748"/>
          </a:xfrm>
          <a:prstGeom prst="rect">
            <a:avLst/>
          </a:prstGeom>
        </p:spPr>
      </p:pic>
    </p:spTree>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err="1" smtClean="0"/>
              <a:t>eucharist</a:t>
            </a:r>
            <a:endParaRPr lang="en-IE" sz="5400" dirty="0"/>
          </a:p>
        </p:txBody>
      </p:sp>
      <p:sp>
        <p:nvSpPr>
          <p:cNvPr id="12291" name="Content Placeholder 2"/>
          <p:cNvSpPr>
            <a:spLocks noGrp="1"/>
          </p:cNvSpPr>
          <p:nvPr>
            <p:ph idx="1"/>
          </p:nvPr>
        </p:nvSpPr>
        <p:spPr/>
        <p:txBody>
          <a:bodyPr/>
          <a:lstStyle/>
          <a:p>
            <a:pPr marL="0" indent="0">
              <a:buFont typeface="Wingdings 2" pitchFamily="18" charset="2"/>
              <a:buNone/>
            </a:pPr>
            <a:r>
              <a:rPr lang="en-IE" altLang="en-US" sz="2800" dirty="0" smtClean="0"/>
              <a:t>In the Eucharist, we hear again the call of Jesus to work for a world of truth, justice, peace and love. We come together as a community to offer our support to one another. We are assured again of the presence of the Risen Jesus, helping us to do the work of God.</a:t>
            </a:r>
          </a:p>
          <a:p>
            <a:pPr marL="0" indent="0">
              <a:buFont typeface="Wingdings 2" pitchFamily="18" charset="2"/>
              <a:buNone/>
            </a:pPr>
            <a:endParaRPr lang="en-IE" altLang="en-US" sz="28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2708920" y="6156176"/>
            <a:ext cx="3312368" cy="2308324"/>
          </a:xfrm>
          <a:prstGeom prst="rect">
            <a:avLst/>
          </a:prstGeom>
          <a:noFill/>
        </p:spPr>
        <p:txBody>
          <a:bodyPr wrap="square" rtlCol="0">
            <a:spAutoFit/>
          </a:bodyPr>
          <a:lstStyle/>
          <a:p>
            <a:pPr marL="0" indent="0">
              <a:buFont typeface="Wingdings 2" pitchFamily="18" charset="2"/>
              <a:buNone/>
            </a:pPr>
            <a:r>
              <a:rPr lang="en-IE" altLang="en-US" sz="2400" dirty="0"/>
              <a:t>“Save us, Saviour of the world,       </a:t>
            </a:r>
          </a:p>
          <a:p>
            <a:pPr marL="0" indent="0">
              <a:buFont typeface="Wingdings 2" pitchFamily="18" charset="2"/>
              <a:buNone/>
            </a:pPr>
            <a:r>
              <a:rPr lang="en-IE" altLang="en-US" sz="2400" dirty="0"/>
              <a:t>for by your Cross and </a:t>
            </a:r>
          </a:p>
          <a:p>
            <a:pPr marL="0" indent="0">
              <a:buFont typeface="Wingdings 2" pitchFamily="18" charset="2"/>
              <a:buNone/>
            </a:pPr>
            <a:r>
              <a:rPr lang="en-IE" altLang="en-US" sz="2400" dirty="0"/>
              <a:t>Resurrection you have set us </a:t>
            </a:r>
          </a:p>
          <a:p>
            <a:pPr marL="0" indent="0">
              <a:buFont typeface="Wingdings 2" pitchFamily="18" charset="2"/>
              <a:buNone/>
            </a:pPr>
            <a:r>
              <a:rPr lang="en-IE" altLang="en-US" sz="2400" dirty="0"/>
              <a:t>free”.</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664" y="6156176"/>
            <a:ext cx="955422" cy="2458602"/>
          </a:xfrm>
          <a:prstGeom prst="rect">
            <a:avLst/>
          </a:prstGeom>
        </p:spPr>
      </p:pic>
    </p:spTree>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Confirmation</a:t>
            </a:r>
            <a:endParaRPr lang="en-IE" sz="5400" dirty="0"/>
          </a:p>
        </p:txBody>
      </p:sp>
      <p:sp>
        <p:nvSpPr>
          <p:cNvPr id="13315" name="Content Placeholder 2"/>
          <p:cNvSpPr>
            <a:spLocks noGrp="1"/>
          </p:cNvSpPr>
          <p:nvPr>
            <p:ph idx="1"/>
          </p:nvPr>
        </p:nvSpPr>
        <p:spPr/>
        <p:txBody>
          <a:bodyPr/>
          <a:lstStyle/>
          <a:p>
            <a:pPr marL="0" indent="0" algn="just">
              <a:buFont typeface="Wingdings 2" pitchFamily="18" charset="2"/>
              <a:buNone/>
            </a:pPr>
            <a:r>
              <a:rPr lang="en-IE" altLang="en-US" sz="3200" dirty="0" smtClean="0"/>
              <a:t>In Confirmation we say “yes” to the call of God to work with other people to build a better world for all. The community assures us of the help of the Holy Spirit in the work that we are about to do.</a:t>
            </a:r>
          </a:p>
          <a:p>
            <a:pPr marL="0" indent="0" algn="just">
              <a:buFont typeface="Wingdings 2" pitchFamily="18" charset="2"/>
              <a:buNone/>
            </a:pPr>
            <a:endParaRPr lang="en-IE" altLang="en-US" sz="3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2996952" y="6621327"/>
            <a:ext cx="2736304" cy="1384995"/>
          </a:xfrm>
          <a:prstGeom prst="rect">
            <a:avLst/>
          </a:prstGeom>
          <a:noFill/>
        </p:spPr>
        <p:txBody>
          <a:bodyPr wrap="square" rtlCol="0">
            <a:spAutoFit/>
          </a:bodyPr>
          <a:lstStyle/>
          <a:p>
            <a:pPr marL="0" indent="0" algn="just">
              <a:buFont typeface="Wingdings 2" pitchFamily="18" charset="2"/>
              <a:buNone/>
            </a:pPr>
            <a:r>
              <a:rPr lang="en-IE" altLang="en-US" sz="2800" dirty="0"/>
              <a:t>“Be sealed with the gift of the Holy Spirit”.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451" y="6372200"/>
            <a:ext cx="2357706" cy="2027673"/>
          </a:xfrm>
          <a:prstGeom prst="rect">
            <a:avLst/>
          </a:prstGeom>
        </p:spPr>
      </p:pic>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marriage</a:t>
            </a:r>
            <a:endParaRPr lang="en-IE" sz="5400" dirty="0"/>
          </a:p>
        </p:txBody>
      </p:sp>
      <p:sp>
        <p:nvSpPr>
          <p:cNvPr id="14339" name="Content Placeholder 2"/>
          <p:cNvSpPr>
            <a:spLocks noGrp="1"/>
          </p:cNvSpPr>
          <p:nvPr>
            <p:ph idx="1"/>
          </p:nvPr>
        </p:nvSpPr>
        <p:spPr/>
        <p:txBody>
          <a:bodyPr/>
          <a:lstStyle/>
          <a:p>
            <a:pPr marL="0" indent="0" algn="just">
              <a:buFont typeface="Wingdings 2" pitchFamily="18" charset="2"/>
              <a:buNone/>
            </a:pPr>
            <a:r>
              <a:rPr lang="en-IE" altLang="en-US" sz="2800" dirty="0" smtClean="0"/>
              <a:t>When two people promise to live together and to love one another for the rest of their lives, their family and friends gather to celebrate and to offer their support. They are assured that the Risen Jesus will be with them to help them.</a:t>
            </a:r>
          </a:p>
          <a:p>
            <a:pPr marL="0" indent="0" algn="just">
              <a:buFont typeface="Wingdings 2" pitchFamily="18" charset="2"/>
              <a:buNone/>
            </a:pPr>
            <a:endParaRPr lang="en-IE" altLang="en-US" sz="28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640" y="8795270"/>
            <a:ext cx="1145229" cy="316370"/>
          </a:xfrm>
          <a:prstGeom prst="rect">
            <a:avLst/>
          </a:prstGeom>
        </p:spPr>
      </p:pic>
      <p:sp>
        <p:nvSpPr>
          <p:cNvPr id="6" name="TextBox 5"/>
          <p:cNvSpPr txBox="1"/>
          <p:nvPr/>
        </p:nvSpPr>
        <p:spPr>
          <a:xfrm>
            <a:off x="1988840" y="8814955"/>
            <a:ext cx="3744416"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404664" y="5868144"/>
            <a:ext cx="2736304" cy="2677656"/>
          </a:xfrm>
          <a:prstGeom prst="rect">
            <a:avLst/>
          </a:prstGeom>
          <a:noFill/>
        </p:spPr>
        <p:txBody>
          <a:bodyPr wrap="square" rtlCol="0">
            <a:spAutoFit/>
          </a:bodyPr>
          <a:lstStyle/>
          <a:p>
            <a:pPr marL="0" indent="0" algn="just">
              <a:buFont typeface="Wingdings 2" pitchFamily="18" charset="2"/>
              <a:buNone/>
            </a:pPr>
            <a:r>
              <a:rPr lang="en-IE" altLang="en-US" sz="2400" dirty="0"/>
              <a:t>“Wear this ring as a sign of my love and fidelity. In the name of the Father, and of the Son, and of the Holy Spirit”.</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8999" y="5868144"/>
            <a:ext cx="2520701" cy="2298197"/>
          </a:xfrm>
          <a:prstGeom prst="rect">
            <a:avLst/>
          </a:prstGeom>
        </p:spPr>
      </p:pic>
    </p:spTree>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59</TotalTime>
  <Words>702</Words>
  <Application>Microsoft Office PowerPoint</Application>
  <PresentationFormat>On-screen Show (4:3)</PresentationFormat>
  <Paragraphs>55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Opulent</vt:lpstr>
      <vt:lpstr>The Sacraments</vt:lpstr>
      <vt:lpstr>The sacraments</vt:lpstr>
      <vt:lpstr>The sacraments</vt:lpstr>
      <vt:lpstr>The sacraments</vt:lpstr>
      <vt:lpstr>baptism</vt:lpstr>
      <vt:lpstr>penance</vt:lpstr>
      <vt:lpstr>eucharist</vt:lpstr>
      <vt:lpstr>Confirmation</vt:lpstr>
      <vt:lpstr>marriage</vt:lpstr>
      <vt:lpstr>Holy orders</vt:lpstr>
      <vt:lpstr>Sacrament of the Sick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Sacraments</dc:title>
  <dc:creator>Damien</dc:creator>
  <cp:lastModifiedBy>Damien</cp:lastModifiedBy>
  <cp:revision>10</cp:revision>
  <dcterms:created xsi:type="dcterms:W3CDTF">2013-01-23T20:41:57Z</dcterms:created>
  <dcterms:modified xsi:type="dcterms:W3CDTF">2019-04-03T07:37:25Z</dcterms:modified>
</cp:coreProperties>
</file>