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112" y="122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A06F27-52A1-4C72-9F2A-7BAE435E5EB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15382D-CA42-4472-AFF2-309FDE744A32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acherspayteachers.com/Store/Educli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712" y="2483768"/>
            <a:ext cx="5381513" cy="2390889"/>
          </a:xfrm>
        </p:spPr>
        <p:txBody>
          <a:bodyPr/>
          <a:lstStyle/>
          <a:p>
            <a:pPr marL="182880" indent="0">
              <a:buNone/>
            </a:pPr>
            <a:r>
              <a:rPr lang="en-IE" dirty="0" smtClean="0"/>
              <a:t>The Beatitudes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864" y="4283968"/>
            <a:ext cx="281367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1663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17" y="434109"/>
            <a:ext cx="5532455" cy="1524000"/>
          </a:xfrm>
        </p:spPr>
        <p:txBody>
          <a:bodyPr/>
          <a:lstStyle/>
          <a:p>
            <a:pPr marL="0" indent="0" algn="l">
              <a:buNone/>
            </a:pPr>
            <a:r>
              <a:rPr lang="en-IE" sz="3600" dirty="0" smtClean="0"/>
              <a:t>What are the Beatitudes?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6712" y="1979712"/>
            <a:ext cx="4800600" cy="6120680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en-IE" dirty="0" smtClean="0"/>
              <a:t>The Beatitudes are eight blessings taught by Jesus during his Sermon on the Mount, recounted in the Gospel of St. Matthew. Each Beatitude is almost like a proverb. They all follow a simple pattern - </a:t>
            </a:r>
            <a:r>
              <a:rPr lang="en-IE" dirty="0"/>
              <a:t>Jesus names a group of people normally thought to be unfortunate and pronounces them blessed</a:t>
            </a:r>
            <a:r>
              <a:rPr lang="en-IE" dirty="0" smtClean="0"/>
              <a:t>.</a:t>
            </a:r>
          </a:p>
          <a:p>
            <a:pPr marL="45720" indent="0" algn="just">
              <a:buNone/>
            </a:pPr>
            <a:endParaRPr lang="en-IE" dirty="0" smtClean="0"/>
          </a:p>
          <a:p>
            <a:pPr marL="45720" indent="0" algn="just">
              <a:buNone/>
            </a:pPr>
            <a:r>
              <a:rPr lang="en-IE" dirty="0" smtClean="0"/>
              <a:t>One of the meanings of “Blessed” is “happy” or “joyful”. Each of the Beatitudes describes a person who puts God and others’ interests above their own.</a:t>
            </a:r>
          </a:p>
          <a:p>
            <a:pPr marL="45720" indent="0" algn="just">
              <a:buNone/>
            </a:pPr>
            <a:endParaRPr lang="en-IE" dirty="0" smtClean="0"/>
          </a:p>
          <a:p>
            <a:pPr marL="45720" indent="0" algn="just">
              <a:buNone/>
            </a:pPr>
            <a:r>
              <a:rPr lang="en-IE" dirty="0" smtClean="0"/>
              <a:t>In the Beatitudes, Jesus is telling us that we cannot be “Blessed” if we live selfishly.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77072" y="107504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3"/>
                </a:solidFill>
              </a:rPr>
              <a:t>The Beatitudes</a:t>
            </a:r>
            <a:endParaRPr lang="en-IE" sz="16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143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17" y="434109"/>
            <a:ext cx="5532455" cy="1524000"/>
          </a:xfrm>
        </p:spPr>
        <p:txBody>
          <a:bodyPr/>
          <a:lstStyle/>
          <a:p>
            <a:pPr marL="0" indent="0" algn="l">
              <a:buNone/>
            </a:pPr>
            <a:r>
              <a:rPr lang="en-IE" sz="3600" dirty="0" smtClean="0"/>
              <a:t>What are the Beatitudes?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6712" y="1979712"/>
            <a:ext cx="4800600" cy="612068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IE" dirty="0" smtClean="0"/>
              <a:t>The Ten Commandments taught by Jesus tell us what we </a:t>
            </a:r>
            <a:r>
              <a:rPr lang="en-IE" u="sng" dirty="0" smtClean="0"/>
              <a:t>shouldn’t</a:t>
            </a:r>
            <a:r>
              <a:rPr lang="en-IE" dirty="0" smtClean="0"/>
              <a:t> do on Earth. The Beatitudes tell us what we </a:t>
            </a:r>
            <a:r>
              <a:rPr lang="en-IE" u="sng" dirty="0" smtClean="0"/>
              <a:t>should</a:t>
            </a:r>
            <a:r>
              <a:rPr lang="en-IE" dirty="0" smtClean="0"/>
              <a:t> do. They are positive. They are the eight virtues or traits that Jesus said we should show in our daily lives.</a:t>
            </a:r>
          </a:p>
          <a:p>
            <a:pPr marL="45720" indent="0" algn="just">
              <a:buNone/>
            </a:pPr>
            <a:endParaRPr lang="en-IE" dirty="0"/>
          </a:p>
          <a:p>
            <a:pPr marL="45720" indent="0" algn="just">
              <a:buNone/>
            </a:pPr>
            <a:r>
              <a:rPr lang="en-IE" dirty="0" smtClean="0"/>
              <a:t>Those that show these virtues will be blessed with rewards, both here on earth and in heaven.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77072" y="107504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3"/>
                </a:solidFill>
              </a:rPr>
              <a:t>The Beatitudes</a:t>
            </a:r>
            <a:endParaRPr lang="en-IE" sz="1600" b="1" dirty="0">
              <a:solidFill>
                <a:schemeClr val="accent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84784" y="6383046"/>
            <a:ext cx="1286423" cy="19442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2" y="6383046"/>
            <a:ext cx="1312346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9287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17" y="434109"/>
            <a:ext cx="5532455" cy="1113555"/>
          </a:xfrm>
        </p:spPr>
        <p:txBody>
          <a:bodyPr/>
          <a:lstStyle/>
          <a:p>
            <a:pPr marL="0" indent="0" algn="l">
              <a:buNone/>
            </a:pPr>
            <a:r>
              <a:rPr lang="en-IE" sz="3600" dirty="0"/>
              <a:t>T</a:t>
            </a:r>
            <a:r>
              <a:rPr lang="en-IE" sz="3600" dirty="0" smtClean="0"/>
              <a:t>he Beatitudes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6712" y="1979712"/>
            <a:ext cx="5616624" cy="612068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IE" dirty="0" smtClean="0"/>
              <a:t>1. Blessed </a:t>
            </a:r>
            <a:r>
              <a:rPr lang="en-IE" dirty="0"/>
              <a:t>are the poor in spirit,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theirs is the kingdom of heaven.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2. Blessed </a:t>
            </a:r>
            <a:r>
              <a:rPr lang="en-IE" dirty="0"/>
              <a:t>are those who mourn,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they will be comforted.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3. Blessed </a:t>
            </a:r>
            <a:r>
              <a:rPr lang="en-IE" dirty="0"/>
              <a:t>are the meek,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they will inherit the earth.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4. Blessed </a:t>
            </a:r>
            <a:r>
              <a:rPr lang="en-IE" dirty="0"/>
              <a:t>are those who hunger </a:t>
            </a:r>
            <a:r>
              <a:rPr lang="en-IE" dirty="0" smtClean="0"/>
              <a:t>and thirst 	for righteousness,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IE" dirty="0" smtClean="0"/>
              <a:t>	for </a:t>
            </a:r>
            <a:r>
              <a:rPr lang="en-IE" dirty="0"/>
              <a:t>they will be filled.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5. Blessed </a:t>
            </a:r>
            <a:r>
              <a:rPr lang="en-IE" dirty="0"/>
              <a:t>are the merciful,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they will be shown mercy.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6. Blessed </a:t>
            </a:r>
            <a:r>
              <a:rPr lang="en-IE" dirty="0"/>
              <a:t>are the pure in heart,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they will see God.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7. Blessed </a:t>
            </a:r>
            <a:r>
              <a:rPr lang="en-IE" dirty="0"/>
              <a:t>are the peacemakers,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they will be called children of </a:t>
            </a:r>
            <a:r>
              <a:rPr lang="en-IE" dirty="0" smtClean="0"/>
              <a:t>	God</a:t>
            </a:r>
            <a:r>
              <a:rPr lang="en-IE" dirty="0"/>
              <a:t>.</a:t>
            </a: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8 Blessed </a:t>
            </a:r>
            <a:r>
              <a:rPr lang="en-IE" dirty="0"/>
              <a:t>are those who are persecuted </a:t>
            </a:r>
            <a:r>
              <a:rPr lang="en-IE" dirty="0" smtClean="0"/>
              <a:t>	for righteousness’ sake,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>    </a:t>
            </a:r>
            <a:r>
              <a:rPr lang="en-IE" dirty="0" smtClean="0"/>
              <a:t>	for </a:t>
            </a:r>
            <a:r>
              <a:rPr lang="en-IE" dirty="0"/>
              <a:t>theirs is the kingdom of heaven.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77072" y="107504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3"/>
                </a:solidFill>
              </a:rPr>
              <a:t>The Beatitudes</a:t>
            </a:r>
            <a:endParaRPr lang="en-IE" sz="16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3479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59" y="8748464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20888" y="8748464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077072" y="107504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600" b="1" dirty="0" smtClean="0">
                <a:solidFill>
                  <a:schemeClr val="accent3"/>
                </a:solidFill>
              </a:rPr>
              <a:t>The Beatitudes</a:t>
            </a:r>
            <a:endParaRPr lang="en-IE" sz="1600" b="1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5659" y="2843807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Calibri" panose="020F0502020204030204" pitchFamily="34" charset="0"/>
                <a:ea typeface="HelloAli" panose="02000603000000000000" pitchFamily="2" charset="0"/>
              </a:rPr>
              <a:t>Resources used in this file from:</a:t>
            </a:r>
            <a:endParaRPr lang="en-IE" b="1" dirty="0">
              <a:latin typeface="Calibri" panose="020F0502020204030204" pitchFamily="34" charset="0"/>
              <a:ea typeface="HelloAli" panose="02000603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929" y="3755275"/>
            <a:ext cx="795537" cy="796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636912" y="3923928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hlinkClick r:id="rId4"/>
              </a:rPr>
              <a:t>https://www.teacherspayteachers.com/Store/Educlips</a:t>
            </a:r>
            <a:r>
              <a:rPr lang="en-IE" sz="1400" dirty="0" smtClean="0"/>
              <a:t> </a:t>
            </a:r>
            <a:endParaRPr lang="en-IE" sz="1400" dirty="0"/>
          </a:p>
        </p:txBody>
      </p:sp>
    </p:spTree>
    <p:extLst>
      <p:ext uri="{BB962C8B-B14F-4D97-AF65-F5344CB8AC3E}">
        <p14:creationId xmlns:p14="http://schemas.microsoft.com/office/powerpoint/2010/main" val="27882479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29</TotalTime>
  <Words>240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Slipstream</vt:lpstr>
      <vt:lpstr>The Beatitudes</vt:lpstr>
      <vt:lpstr>What are the Beatitudes?</vt:lpstr>
      <vt:lpstr>What are the Beatitudes?</vt:lpstr>
      <vt:lpstr>The Beatitudes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Beatitudes</dc:title>
  <dc:creator>Damien</dc:creator>
  <cp:lastModifiedBy>Damien</cp:lastModifiedBy>
  <cp:revision>6</cp:revision>
  <dcterms:created xsi:type="dcterms:W3CDTF">2019-04-15T13:54:10Z</dcterms:created>
  <dcterms:modified xsi:type="dcterms:W3CDTF">2019-04-15T14:23:42Z</dcterms:modified>
</cp:coreProperties>
</file>