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64" r:id="rId4"/>
    <p:sldId id="263" r:id="rId5"/>
    <p:sldId id="261" r:id="rId6"/>
    <p:sldId id="258" r:id="rId7"/>
    <p:sldId id="266" r:id="rId8"/>
    <p:sldId id="259" r:id="rId9"/>
    <p:sldId id="265" r:id="rId10"/>
    <p:sldId id="260" r:id="rId11"/>
    <p:sldId id="267" r:id="rId12"/>
    <p:sldId id="262" r:id="rId13"/>
    <p:sldId id="268" r:id="rId14"/>
  </p:sldIdLst>
  <p:sldSz cx="6858000" cy="9144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3CC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80" d="100"/>
          <a:sy n="80" d="100"/>
        </p:scale>
        <p:origin x="-2310" y="-264"/>
      </p:cViewPr>
      <p:guideLst>
        <p:guide orient="horz" pos="2880"/>
        <p:guide pos="2160"/>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57082" y="4409808"/>
            <a:ext cx="5337885" cy="1960033"/>
          </a:xfrm>
        </p:spPr>
        <p:txBody>
          <a:bodyPr anchor="b"/>
          <a:lstStyle>
            <a:lvl1pPr>
              <a:defRPr sz="4000"/>
            </a:lvl1pPr>
          </a:lstStyle>
          <a:p>
            <a:r>
              <a:rPr lang="en-US" smtClean="0"/>
              <a:t>Click to edit Master title style</a:t>
            </a:r>
            <a:endParaRPr lang="en-US" dirty="0"/>
          </a:p>
        </p:txBody>
      </p:sp>
      <p:sp>
        <p:nvSpPr>
          <p:cNvPr id="3" name="Subtitle 2"/>
          <p:cNvSpPr>
            <a:spLocks noGrp="1"/>
          </p:cNvSpPr>
          <p:nvPr>
            <p:ph type="subTitle" idx="1"/>
          </p:nvPr>
        </p:nvSpPr>
        <p:spPr>
          <a:xfrm>
            <a:off x="757082" y="6369840"/>
            <a:ext cx="5337885" cy="1148560"/>
          </a:xfrm>
        </p:spPr>
        <p:txBody>
          <a:bodyPr anchor="t">
            <a:normAutofit/>
          </a:bodyPr>
          <a:lstStyle>
            <a:lvl1pPr marL="0" indent="0" algn="l">
              <a:buNone/>
              <a:defRPr sz="20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83871B2B-E28B-4843-8F96-053D5216AFB9}" type="datetimeFigureOut">
              <a:rPr lang="en-IE" smtClean="0"/>
              <a:t>15/04/2019</a:t>
            </a:fld>
            <a:endParaRPr lang="en-IE"/>
          </a:p>
        </p:txBody>
      </p:sp>
      <p:sp>
        <p:nvSpPr>
          <p:cNvPr id="5" name="Footer Placeholder 4"/>
          <p:cNvSpPr>
            <a:spLocks noGrp="1"/>
          </p:cNvSpPr>
          <p:nvPr>
            <p:ph type="ftr" sz="quarter" idx="11"/>
          </p:nvPr>
        </p:nvSpPr>
        <p:spPr/>
        <p:txBody>
          <a:bodyPr/>
          <a:lstStyle/>
          <a:p>
            <a:endParaRPr lang="en-IE"/>
          </a:p>
        </p:txBody>
      </p:sp>
      <p:sp>
        <p:nvSpPr>
          <p:cNvPr id="6" name="Slide Number Placeholder 5"/>
          <p:cNvSpPr>
            <a:spLocks noGrp="1"/>
          </p:cNvSpPr>
          <p:nvPr>
            <p:ph type="sldNum" sz="quarter" idx="12"/>
          </p:nvPr>
        </p:nvSpPr>
        <p:spPr/>
        <p:txBody>
          <a:bodyPr/>
          <a:lstStyle/>
          <a:p>
            <a:fld id="{2ADAEE86-406D-4F53-9589-DA649FCC8255}" type="slidenum">
              <a:rPr lang="en-IE" smtClean="0"/>
              <a:t>‹#›</a:t>
            </a:fld>
            <a:endParaRPr lang="en-IE"/>
          </a:p>
        </p:txBody>
      </p:sp>
    </p:spTree>
  </p:cSld>
  <p:clrMapOvr>
    <a:masterClrMapping/>
  </p:clrMapOvr>
  <p:transition spd="slow">
    <p:cover/>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757082" y="2409815"/>
            <a:ext cx="5342310" cy="540191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3871B2B-E28B-4843-8F96-053D5216AFB9}" type="datetimeFigureOut">
              <a:rPr lang="en-IE" smtClean="0"/>
              <a:t>15/04/2019</a:t>
            </a:fld>
            <a:endParaRPr lang="en-IE"/>
          </a:p>
        </p:txBody>
      </p:sp>
      <p:sp>
        <p:nvSpPr>
          <p:cNvPr id="5" name="Footer Placeholder 4"/>
          <p:cNvSpPr>
            <a:spLocks noGrp="1"/>
          </p:cNvSpPr>
          <p:nvPr>
            <p:ph type="ftr" sz="quarter" idx="11"/>
          </p:nvPr>
        </p:nvSpPr>
        <p:spPr/>
        <p:txBody>
          <a:bodyPr/>
          <a:lstStyle/>
          <a:p>
            <a:endParaRPr lang="en-IE"/>
          </a:p>
        </p:txBody>
      </p:sp>
      <p:sp>
        <p:nvSpPr>
          <p:cNvPr id="6" name="Slide Number Placeholder 5"/>
          <p:cNvSpPr>
            <a:spLocks noGrp="1"/>
          </p:cNvSpPr>
          <p:nvPr>
            <p:ph type="sldNum" sz="quarter" idx="12"/>
          </p:nvPr>
        </p:nvSpPr>
        <p:spPr/>
        <p:txBody>
          <a:bodyPr/>
          <a:lstStyle/>
          <a:p>
            <a:fld id="{2ADAEE86-406D-4F53-9589-DA649FCC8255}" type="slidenum">
              <a:rPr lang="en-IE" smtClean="0"/>
              <a:t>‹#›</a:t>
            </a:fld>
            <a:endParaRPr lang="en-IE"/>
          </a:p>
        </p:txBody>
      </p:sp>
    </p:spTree>
  </p:cSld>
  <p:clrMapOvr>
    <a:masterClrMapping/>
  </p:clrMapOvr>
  <p:transition spd="slow">
    <p:cover/>
  </p:transition>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94671" y="900964"/>
            <a:ext cx="1104722" cy="6913771"/>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757082" y="900965"/>
            <a:ext cx="4100668" cy="6913769"/>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3871B2B-E28B-4843-8F96-053D5216AFB9}" type="datetimeFigureOut">
              <a:rPr lang="en-IE" smtClean="0"/>
              <a:t>15/04/2019</a:t>
            </a:fld>
            <a:endParaRPr lang="en-IE"/>
          </a:p>
        </p:txBody>
      </p:sp>
      <p:sp>
        <p:nvSpPr>
          <p:cNvPr id="5" name="Footer Placeholder 4"/>
          <p:cNvSpPr>
            <a:spLocks noGrp="1"/>
          </p:cNvSpPr>
          <p:nvPr>
            <p:ph type="ftr" sz="quarter" idx="11"/>
          </p:nvPr>
        </p:nvSpPr>
        <p:spPr/>
        <p:txBody>
          <a:bodyPr/>
          <a:lstStyle/>
          <a:p>
            <a:endParaRPr lang="en-IE"/>
          </a:p>
        </p:txBody>
      </p:sp>
      <p:sp>
        <p:nvSpPr>
          <p:cNvPr id="6" name="Slide Number Placeholder 5"/>
          <p:cNvSpPr>
            <a:spLocks noGrp="1"/>
          </p:cNvSpPr>
          <p:nvPr>
            <p:ph type="sldNum" sz="quarter" idx="12"/>
          </p:nvPr>
        </p:nvSpPr>
        <p:spPr/>
        <p:txBody>
          <a:bodyPr/>
          <a:lstStyle/>
          <a:p>
            <a:fld id="{2ADAEE86-406D-4F53-9589-DA649FCC8255}" type="slidenum">
              <a:rPr lang="en-IE" smtClean="0"/>
              <a:t>‹#›</a:t>
            </a:fld>
            <a:endParaRPr lang="en-IE"/>
          </a:p>
        </p:txBody>
      </p:sp>
    </p:spTree>
  </p:cSld>
  <p:clrMapOvr>
    <a:masterClrMapping/>
  </p:clrMapOvr>
  <p:transition spd="slow">
    <p:cover/>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lvl5pPr>
              <a:defRPr/>
            </a:lvl5pPr>
            <a:lvl6pPr marL="2514600" indent="-228600">
              <a:buClr>
                <a:schemeClr val="tx2"/>
              </a:buClr>
              <a:buSzPct val="101000"/>
              <a:buFont typeface="Courier New" pitchFamily="49" charset="0"/>
              <a:buChar char="o"/>
              <a:defRPr sz="1200"/>
            </a:lvl6pPr>
            <a:lvl7pPr marL="2971800" indent="-228600">
              <a:buClr>
                <a:schemeClr val="tx2"/>
              </a:buClr>
              <a:buFont typeface="Courier New" pitchFamily="49" charset="0"/>
              <a:buChar char="o"/>
              <a:defRPr sz="1200" baseline="0"/>
            </a:lvl7pPr>
            <a:lvl8pPr marL="3429000" indent="-228600">
              <a:buClr>
                <a:schemeClr val="tx2"/>
              </a:buClr>
              <a:buFont typeface="Courier New" pitchFamily="49" charset="0"/>
              <a:buChar char="o"/>
              <a:defRPr sz="1200" baseline="0"/>
            </a:lvl8pPr>
            <a:lvl9pPr marL="3886200" indent="-228600">
              <a:buClr>
                <a:schemeClr val="tx2"/>
              </a:buClr>
              <a:buFont typeface="Courier New" pitchFamily="49" charset="0"/>
              <a:buChar char="o"/>
              <a:defRPr sz="1200" baseline="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4" name="Date Placeholder 3"/>
          <p:cNvSpPr>
            <a:spLocks noGrp="1"/>
          </p:cNvSpPr>
          <p:nvPr>
            <p:ph type="dt" sz="half" idx="10"/>
          </p:nvPr>
        </p:nvSpPr>
        <p:spPr/>
        <p:txBody>
          <a:bodyPr/>
          <a:lstStyle/>
          <a:p>
            <a:fld id="{83871B2B-E28B-4843-8F96-053D5216AFB9}" type="datetimeFigureOut">
              <a:rPr lang="en-IE" smtClean="0"/>
              <a:t>15/04/2019</a:t>
            </a:fld>
            <a:endParaRPr lang="en-IE"/>
          </a:p>
        </p:txBody>
      </p:sp>
      <p:sp>
        <p:nvSpPr>
          <p:cNvPr id="5" name="Footer Placeholder 4"/>
          <p:cNvSpPr>
            <a:spLocks noGrp="1"/>
          </p:cNvSpPr>
          <p:nvPr>
            <p:ph type="ftr" sz="quarter" idx="11"/>
          </p:nvPr>
        </p:nvSpPr>
        <p:spPr/>
        <p:txBody>
          <a:bodyPr/>
          <a:lstStyle/>
          <a:p>
            <a:endParaRPr lang="en-IE"/>
          </a:p>
        </p:txBody>
      </p:sp>
      <p:sp>
        <p:nvSpPr>
          <p:cNvPr id="6" name="Slide Number Placeholder 5"/>
          <p:cNvSpPr>
            <a:spLocks noGrp="1"/>
          </p:cNvSpPr>
          <p:nvPr>
            <p:ph type="sldNum" sz="quarter" idx="12"/>
          </p:nvPr>
        </p:nvSpPr>
        <p:spPr/>
        <p:txBody>
          <a:bodyPr/>
          <a:lstStyle/>
          <a:p>
            <a:fld id="{2ADAEE86-406D-4F53-9589-DA649FCC8255}" type="slidenum">
              <a:rPr lang="en-IE" smtClean="0"/>
              <a:t>‹#›</a:t>
            </a:fld>
            <a:endParaRPr lang="en-IE"/>
          </a:p>
        </p:txBody>
      </p:sp>
    </p:spTree>
  </p:cSld>
  <p:clrMapOvr>
    <a:masterClrMapping/>
  </p:clrMapOvr>
  <p:transition spd="slow">
    <p:cover/>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57082" y="4411441"/>
            <a:ext cx="5337884" cy="1958400"/>
          </a:xfrm>
        </p:spPr>
        <p:txBody>
          <a:bodyPr anchor="b"/>
          <a:lstStyle>
            <a:lvl1pPr algn="r">
              <a:defRPr sz="3200" b="0" cap="none"/>
            </a:lvl1pPr>
          </a:lstStyle>
          <a:p>
            <a:r>
              <a:rPr lang="en-US" smtClean="0"/>
              <a:t>Click to edit Master title style</a:t>
            </a:r>
            <a:endParaRPr lang="en-US"/>
          </a:p>
        </p:txBody>
      </p:sp>
      <p:sp>
        <p:nvSpPr>
          <p:cNvPr id="3" name="Text Placeholder 2"/>
          <p:cNvSpPr>
            <a:spLocks noGrp="1"/>
          </p:cNvSpPr>
          <p:nvPr>
            <p:ph type="body" idx="1"/>
          </p:nvPr>
        </p:nvSpPr>
        <p:spPr>
          <a:xfrm>
            <a:off x="757082" y="6369841"/>
            <a:ext cx="5337884" cy="1147200"/>
          </a:xfrm>
        </p:spPr>
        <p:txBody>
          <a:bodyPr anchor="t">
            <a:normAutofit/>
          </a:bodyPr>
          <a:lstStyle>
            <a:lvl1pPr marL="0" indent="0" algn="r">
              <a:buNone/>
              <a:defRPr sz="18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3871B2B-E28B-4843-8F96-053D5216AFB9}" type="datetimeFigureOut">
              <a:rPr lang="en-IE" smtClean="0"/>
              <a:t>15/04/2019</a:t>
            </a:fld>
            <a:endParaRPr lang="en-IE"/>
          </a:p>
        </p:txBody>
      </p:sp>
      <p:sp>
        <p:nvSpPr>
          <p:cNvPr id="5" name="Footer Placeholder 4"/>
          <p:cNvSpPr>
            <a:spLocks noGrp="1"/>
          </p:cNvSpPr>
          <p:nvPr>
            <p:ph type="ftr" sz="quarter" idx="11"/>
          </p:nvPr>
        </p:nvSpPr>
        <p:spPr/>
        <p:txBody>
          <a:bodyPr/>
          <a:lstStyle/>
          <a:p>
            <a:endParaRPr lang="en-IE"/>
          </a:p>
        </p:txBody>
      </p:sp>
      <p:sp>
        <p:nvSpPr>
          <p:cNvPr id="6" name="Slide Number Placeholder 5"/>
          <p:cNvSpPr>
            <a:spLocks noGrp="1"/>
          </p:cNvSpPr>
          <p:nvPr>
            <p:ph type="sldNum" sz="quarter" idx="12"/>
          </p:nvPr>
        </p:nvSpPr>
        <p:spPr/>
        <p:txBody>
          <a:bodyPr/>
          <a:lstStyle/>
          <a:p>
            <a:fld id="{2ADAEE86-406D-4F53-9589-DA649FCC8255}" type="slidenum">
              <a:rPr lang="en-IE" smtClean="0"/>
              <a:t>‹#›</a:t>
            </a:fld>
            <a:endParaRPr lang="en-IE"/>
          </a:p>
        </p:txBody>
      </p:sp>
    </p:spTree>
  </p:cSld>
  <p:clrMapOvr>
    <a:masterClrMapping/>
  </p:clrMapOvr>
  <p:transition spd="slow">
    <p:cover/>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757082" y="900966"/>
            <a:ext cx="5342310" cy="1232633"/>
          </a:xfrm>
        </p:spPr>
        <p:txBody>
          <a:bodyPr/>
          <a:lstStyle/>
          <a:p>
            <a:r>
              <a:rPr lang="en-US" smtClean="0"/>
              <a:t>Click to edit Master title style</a:t>
            </a:r>
            <a:endParaRPr lang="en-US"/>
          </a:p>
        </p:txBody>
      </p:sp>
      <p:sp>
        <p:nvSpPr>
          <p:cNvPr id="3" name="Content Placeholder 2"/>
          <p:cNvSpPr>
            <a:spLocks noGrp="1"/>
          </p:cNvSpPr>
          <p:nvPr>
            <p:ph sz="half" idx="1"/>
          </p:nvPr>
        </p:nvSpPr>
        <p:spPr>
          <a:xfrm>
            <a:off x="757082" y="2412999"/>
            <a:ext cx="2603458" cy="5401735"/>
          </a:xfrm>
        </p:spPr>
        <p:txBody>
          <a:bodyPr>
            <a:normAutofit/>
          </a:bodyPr>
          <a:lstStyle>
            <a:lvl1pPr>
              <a:defRPr sz="1800"/>
            </a:lvl1pPr>
            <a:lvl2pPr>
              <a:defRPr sz="1600"/>
            </a:lvl2pPr>
            <a:lvl3pPr>
              <a:defRPr sz="1400"/>
            </a:lvl3pPr>
            <a:lvl4pPr>
              <a:defRPr sz="1200"/>
            </a:lvl4pPr>
            <a:lvl5pPr>
              <a:defRPr sz="12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497461" y="2412999"/>
            <a:ext cx="2601932" cy="5401736"/>
          </a:xfrm>
        </p:spPr>
        <p:txBody>
          <a:bodyPr>
            <a:normAutofit/>
          </a:bodyPr>
          <a:lstStyle>
            <a:lvl1pPr>
              <a:defRPr sz="1800"/>
            </a:lvl1pPr>
            <a:lvl2pPr>
              <a:defRPr sz="1600"/>
            </a:lvl2pPr>
            <a:lvl3pPr>
              <a:defRPr sz="1400"/>
            </a:lvl3pPr>
            <a:lvl4pPr>
              <a:defRPr sz="1200"/>
            </a:lvl4pPr>
            <a:lvl5pPr>
              <a:defRPr sz="12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83871B2B-E28B-4843-8F96-053D5216AFB9}" type="datetimeFigureOut">
              <a:rPr lang="en-IE" smtClean="0"/>
              <a:t>15/04/2019</a:t>
            </a:fld>
            <a:endParaRPr lang="en-IE"/>
          </a:p>
        </p:txBody>
      </p:sp>
      <p:sp>
        <p:nvSpPr>
          <p:cNvPr id="6" name="Footer Placeholder 5"/>
          <p:cNvSpPr>
            <a:spLocks noGrp="1"/>
          </p:cNvSpPr>
          <p:nvPr>
            <p:ph type="ftr" sz="quarter" idx="11"/>
          </p:nvPr>
        </p:nvSpPr>
        <p:spPr/>
        <p:txBody>
          <a:bodyPr/>
          <a:lstStyle/>
          <a:p>
            <a:endParaRPr lang="en-IE"/>
          </a:p>
        </p:txBody>
      </p:sp>
      <p:sp>
        <p:nvSpPr>
          <p:cNvPr id="7" name="Slide Number Placeholder 6"/>
          <p:cNvSpPr>
            <a:spLocks noGrp="1"/>
          </p:cNvSpPr>
          <p:nvPr>
            <p:ph type="sldNum" sz="quarter" idx="12"/>
          </p:nvPr>
        </p:nvSpPr>
        <p:spPr/>
        <p:txBody>
          <a:bodyPr/>
          <a:lstStyle/>
          <a:p>
            <a:fld id="{2ADAEE86-406D-4F53-9589-DA649FCC8255}" type="slidenum">
              <a:rPr lang="en-IE" smtClean="0"/>
              <a:t>‹#›</a:t>
            </a:fld>
            <a:endParaRPr lang="en-IE"/>
          </a:p>
        </p:txBody>
      </p:sp>
    </p:spTree>
  </p:cSld>
  <p:clrMapOvr>
    <a:masterClrMapping/>
  </p:clrMapOvr>
  <p:transition spd="slow">
    <p:cover/>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757082" y="2417236"/>
            <a:ext cx="2603458" cy="768349"/>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757082" y="3185586"/>
            <a:ext cx="2603458" cy="4629148"/>
          </a:xfrm>
        </p:spPr>
        <p:txBody>
          <a:bodyPr>
            <a:normAutofit/>
          </a:bodyPr>
          <a:lstStyle>
            <a:lvl1pPr>
              <a:defRPr sz="1800"/>
            </a:lvl1pPr>
            <a:lvl2pPr>
              <a:defRPr sz="1600"/>
            </a:lvl2pPr>
            <a:lvl3pPr>
              <a:defRPr sz="1400"/>
            </a:lvl3pPr>
            <a:lvl4pPr>
              <a:defRPr sz="1200"/>
            </a:lvl4pPr>
            <a:lvl5pPr>
              <a:defRPr sz="12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497461" y="2417236"/>
            <a:ext cx="2603456" cy="768349"/>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3497461" y="3185586"/>
            <a:ext cx="2603456" cy="4629148"/>
          </a:xfrm>
        </p:spPr>
        <p:txBody>
          <a:bodyPr>
            <a:normAutofit/>
          </a:bodyPr>
          <a:lstStyle>
            <a:lvl1pPr>
              <a:defRPr sz="1800"/>
            </a:lvl1pPr>
            <a:lvl2pPr>
              <a:defRPr sz="1600"/>
            </a:lvl2pPr>
            <a:lvl3pPr>
              <a:defRPr sz="1400"/>
            </a:lvl3pPr>
            <a:lvl4pPr>
              <a:defRPr sz="1200"/>
            </a:lvl4pPr>
            <a:lvl5pPr>
              <a:defRPr sz="12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83871B2B-E28B-4843-8F96-053D5216AFB9}" type="datetimeFigureOut">
              <a:rPr lang="en-IE" smtClean="0"/>
              <a:t>15/04/2019</a:t>
            </a:fld>
            <a:endParaRPr lang="en-IE"/>
          </a:p>
        </p:txBody>
      </p:sp>
      <p:sp>
        <p:nvSpPr>
          <p:cNvPr id="8" name="Footer Placeholder 7"/>
          <p:cNvSpPr>
            <a:spLocks noGrp="1"/>
          </p:cNvSpPr>
          <p:nvPr>
            <p:ph type="ftr" sz="quarter" idx="11"/>
          </p:nvPr>
        </p:nvSpPr>
        <p:spPr/>
        <p:txBody>
          <a:bodyPr/>
          <a:lstStyle/>
          <a:p>
            <a:endParaRPr lang="en-IE"/>
          </a:p>
        </p:txBody>
      </p:sp>
      <p:sp>
        <p:nvSpPr>
          <p:cNvPr id="9" name="Slide Number Placeholder 8"/>
          <p:cNvSpPr>
            <a:spLocks noGrp="1"/>
          </p:cNvSpPr>
          <p:nvPr>
            <p:ph type="sldNum" sz="quarter" idx="12"/>
          </p:nvPr>
        </p:nvSpPr>
        <p:spPr/>
        <p:txBody>
          <a:bodyPr/>
          <a:lstStyle/>
          <a:p>
            <a:fld id="{2ADAEE86-406D-4F53-9589-DA649FCC8255}" type="slidenum">
              <a:rPr lang="en-IE" smtClean="0"/>
              <a:t>‹#›</a:t>
            </a:fld>
            <a:endParaRPr lang="en-IE"/>
          </a:p>
        </p:txBody>
      </p:sp>
    </p:spTree>
  </p:cSld>
  <p:clrMapOvr>
    <a:masterClrMapping/>
  </p:clrMapOvr>
  <p:transition spd="slow">
    <p:cover/>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83871B2B-E28B-4843-8F96-053D5216AFB9}" type="datetimeFigureOut">
              <a:rPr lang="en-IE" smtClean="0"/>
              <a:t>15/04/2019</a:t>
            </a:fld>
            <a:endParaRPr lang="en-IE"/>
          </a:p>
        </p:txBody>
      </p:sp>
      <p:sp>
        <p:nvSpPr>
          <p:cNvPr id="4" name="Footer Placeholder 3"/>
          <p:cNvSpPr>
            <a:spLocks noGrp="1"/>
          </p:cNvSpPr>
          <p:nvPr>
            <p:ph type="ftr" sz="quarter" idx="11"/>
          </p:nvPr>
        </p:nvSpPr>
        <p:spPr/>
        <p:txBody>
          <a:bodyPr/>
          <a:lstStyle/>
          <a:p>
            <a:endParaRPr lang="en-IE"/>
          </a:p>
        </p:txBody>
      </p:sp>
      <p:sp>
        <p:nvSpPr>
          <p:cNvPr id="5" name="Slide Number Placeholder 4"/>
          <p:cNvSpPr>
            <a:spLocks noGrp="1"/>
          </p:cNvSpPr>
          <p:nvPr>
            <p:ph type="sldNum" sz="quarter" idx="12"/>
          </p:nvPr>
        </p:nvSpPr>
        <p:spPr/>
        <p:txBody>
          <a:bodyPr/>
          <a:lstStyle/>
          <a:p>
            <a:fld id="{2ADAEE86-406D-4F53-9589-DA649FCC8255}" type="slidenum">
              <a:rPr lang="en-IE" smtClean="0"/>
              <a:t>‹#›</a:t>
            </a:fld>
            <a:endParaRPr lang="en-IE"/>
          </a:p>
        </p:txBody>
      </p:sp>
    </p:spTree>
  </p:cSld>
  <p:clrMapOvr>
    <a:masterClrMapping/>
  </p:clrMapOvr>
  <p:transition spd="slow">
    <p:cover/>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3871B2B-E28B-4843-8F96-053D5216AFB9}" type="datetimeFigureOut">
              <a:rPr lang="en-IE" smtClean="0"/>
              <a:t>15/04/2019</a:t>
            </a:fld>
            <a:endParaRPr lang="en-IE"/>
          </a:p>
        </p:txBody>
      </p:sp>
      <p:sp>
        <p:nvSpPr>
          <p:cNvPr id="3" name="Footer Placeholder 2"/>
          <p:cNvSpPr>
            <a:spLocks noGrp="1"/>
          </p:cNvSpPr>
          <p:nvPr>
            <p:ph type="ftr" sz="quarter" idx="11"/>
          </p:nvPr>
        </p:nvSpPr>
        <p:spPr/>
        <p:txBody>
          <a:bodyPr/>
          <a:lstStyle/>
          <a:p>
            <a:endParaRPr lang="en-IE"/>
          </a:p>
        </p:txBody>
      </p:sp>
      <p:sp>
        <p:nvSpPr>
          <p:cNvPr id="4" name="Slide Number Placeholder 3"/>
          <p:cNvSpPr>
            <a:spLocks noGrp="1"/>
          </p:cNvSpPr>
          <p:nvPr>
            <p:ph type="sldNum" sz="quarter" idx="12"/>
          </p:nvPr>
        </p:nvSpPr>
        <p:spPr/>
        <p:txBody>
          <a:bodyPr/>
          <a:lstStyle/>
          <a:p>
            <a:fld id="{2ADAEE86-406D-4F53-9589-DA649FCC8255}" type="slidenum">
              <a:rPr lang="en-IE" smtClean="0"/>
              <a:t>‹#›</a:t>
            </a:fld>
            <a:endParaRPr lang="en-IE"/>
          </a:p>
        </p:txBody>
      </p:sp>
    </p:spTree>
  </p:cSld>
  <p:clrMapOvr>
    <a:masterClrMapping/>
  </p:clrMapOvr>
  <p:transition spd="slow">
    <p:cover/>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57081" y="594783"/>
            <a:ext cx="1995488" cy="1581148"/>
          </a:xfrm>
        </p:spPr>
        <p:txBody>
          <a:bodyPr anchor="b"/>
          <a:lstStyle>
            <a:lvl1pPr algn="l">
              <a:defRPr sz="2400" b="0"/>
            </a:lvl1pPr>
          </a:lstStyle>
          <a:p>
            <a:r>
              <a:rPr lang="en-US" smtClean="0"/>
              <a:t>Click to edit Master title style</a:t>
            </a:r>
            <a:endParaRPr lang="en-US"/>
          </a:p>
        </p:txBody>
      </p:sp>
      <p:sp>
        <p:nvSpPr>
          <p:cNvPr id="3" name="Content Placeholder 2"/>
          <p:cNvSpPr>
            <a:spLocks noGrp="1"/>
          </p:cNvSpPr>
          <p:nvPr>
            <p:ph idx="1"/>
          </p:nvPr>
        </p:nvSpPr>
        <p:spPr>
          <a:xfrm>
            <a:off x="2889491" y="594783"/>
            <a:ext cx="3209902" cy="7219951"/>
          </a:xfrm>
        </p:spPr>
        <p:txBody>
          <a:bodyPr>
            <a:normAutofit/>
          </a:bodyPr>
          <a:lstStyle>
            <a:lvl1pPr>
              <a:defRPr sz="1400"/>
            </a:lvl1pPr>
            <a:lvl2pPr>
              <a:defRPr sz="1200"/>
            </a:lvl2pPr>
            <a:lvl3pPr>
              <a:defRPr sz="1100"/>
            </a:lvl3pPr>
            <a:lvl4pPr>
              <a:defRPr sz="1050"/>
            </a:lvl4pPr>
            <a:lvl5pPr>
              <a:defRPr sz="105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757081" y="2175933"/>
            <a:ext cx="1995488" cy="5638799"/>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3871B2B-E28B-4843-8F96-053D5216AFB9}" type="datetimeFigureOut">
              <a:rPr lang="en-IE" smtClean="0"/>
              <a:t>15/04/2019</a:t>
            </a:fld>
            <a:endParaRPr lang="en-IE"/>
          </a:p>
        </p:txBody>
      </p:sp>
      <p:sp>
        <p:nvSpPr>
          <p:cNvPr id="6" name="Footer Placeholder 5"/>
          <p:cNvSpPr>
            <a:spLocks noGrp="1"/>
          </p:cNvSpPr>
          <p:nvPr>
            <p:ph type="ftr" sz="quarter" idx="11"/>
          </p:nvPr>
        </p:nvSpPr>
        <p:spPr/>
        <p:txBody>
          <a:bodyPr/>
          <a:lstStyle/>
          <a:p>
            <a:endParaRPr lang="en-IE"/>
          </a:p>
        </p:txBody>
      </p:sp>
      <p:sp>
        <p:nvSpPr>
          <p:cNvPr id="7" name="Slide Number Placeholder 6"/>
          <p:cNvSpPr>
            <a:spLocks noGrp="1"/>
          </p:cNvSpPr>
          <p:nvPr>
            <p:ph type="sldNum" sz="quarter" idx="12"/>
          </p:nvPr>
        </p:nvSpPr>
        <p:spPr/>
        <p:txBody>
          <a:bodyPr/>
          <a:lstStyle/>
          <a:p>
            <a:fld id="{2ADAEE86-406D-4F53-9589-DA649FCC8255}" type="slidenum">
              <a:rPr lang="en-IE" smtClean="0"/>
              <a:t>‹#›</a:t>
            </a:fld>
            <a:endParaRPr lang="en-IE"/>
          </a:p>
        </p:txBody>
      </p:sp>
    </p:spTree>
  </p:cSld>
  <p:clrMapOvr>
    <a:masterClrMapping/>
  </p:clrMapOvr>
  <p:transition spd="slow">
    <p:cover/>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57083" y="1849411"/>
            <a:ext cx="2473465" cy="1484339"/>
          </a:xfrm>
        </p:spPr>
        <p:txBody>
          <a:bodyPr anchor="b">
            <a:normAutofit/>
          </a:bodyPr>
          <a:lstStyle>
            <a:lvl1pPr algn="l">
              <a:defRPr sz="2400" b="0"/>
            </a:lvl1pPr>
          </a:lstStyle>
          <a:p>
            <a:r>
              <a:rPr lang="en-US" smtClean="0"/>
              <a:t>Click to edit Master title style</a:t>
            </a:r>
            <a:endParaRPr lang="en-US"/>
          </a:p>
        </p:txBody>
      </p:sp>
      <p:sp>
        <p:nvSpPr>
          <p:cNvPr id="4" name="Text Placeholder 3"/>
          <p:cNvSpPr>
            <a:spLocks noGrp="1"/>
          </p:cNvSpPr>
          <p:nvPr>
            <p:ph type="body" sz="half" idx="2"/>
          </p:nvPr>
        </p:nvSpPr>
        <p:spPr>
          <a:xfrm>
            <a:off x="757082" y="3333749"/>
            <a:ext cx="2473466" cy="3373600"/>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3871B2B-E28B-4843-8F96-053D5216AFB9}" type="datetimeFigureOut">
              <a:rPr lang="en-IE" smtClean="0"/>
              <a:t>15/04/2019</a:t>
            </a:fld>
            <a:endParaRPr lang="en-IE"/>
          </a:p>
        </p:txBody>
      </p:sp>
      <p:sp>
        <p:nvSpPr>
          <p:cNvPr id="6" name="Footer Placeholder 5"/>
          <p:cNvSpPr>
            <a:spLocks noGrp="1"/>
          </p:cNvSpPr>
          <p:nvPr>
            <p:ph type="ftr" sz="quarter" idx="11"/>
          </p:nvPr>
        </p:nvSpPr>
        <p:spPr/>
        <p:txBody>
          <a:bodyPr/>
          <a:lstStyle/>
          <a:p>
            <a:endParaRPr lang="en-IE"/>
          </a:p>
        </p:txBody>
      </p:sp>
      <p:sp>
        <p:nvSpPr>
          <p:cNvPr id="7" name="Slide Number Placeholder 6"/>
          <p:cNvSpPr>
            <a:spLocks noGrp="1"/>
          </p:cNvSpPr>
          <p:nvPr>
            <p:ph type="sldNum" sz="quarter" idx="12"/>
          </p:nvPr>
        </p:nvSpPr>
        <p:spPr/>
        <p:txBody>
          <a:bodyPr/>
          <a:lstStyle/>
          <a:p>
            <a:fld id="{2ADAEE86-406D-4F53-9589-DA649FCC8255}" type="slidenum">
              <a:rPr lang="en-IE" smtClean="0"/>
              <a:t>‹#›</a:t>
            </a:fld>
            <a:endParaRPr lang="en-IE"/>
          </a:p>
        </p:txBody>
      </p:sp>
      <p:grpSp>
        <p:nvGrpSpPr>
          <p:cNvPr id="16" name="Group 15"/>
          <p:cNvGrpSpPr/>
          <p:nvPr/>
        </p:nvGrpSpPr>
        <p:grpSpPr>
          <a:xfrm>
            <a:off x="3387115" y="1325850"/>
            <a:ext cx="1385354" cy="2040585"/>
            <a:chOff x="4718762" y="993075"/>
            <a:chExt cx="1847138" cy="1530439"/>
          </a:xfrm>
        </p:grpSpPr>
        <p:sp>
          <p:nvSpPr>
            <p:cNvPr id="32" name="Oval 31"/>
            <p:cNvSpPr/>
            <p:nvPr/>
          </p:nvSpPr>
          <p:spPr>
            <a:xfrm>
              <a:off x="5479247" y="1436861"/>
              <a:ext cx="1086653" cy="1086653"/>
            </a:xfrm>
            <a:prstGeom prst="ellipse">
              <a:avLst/>
            </a:prstGeom>
            <a:noFill/>
            <a:ln>
              <a:solidFill>
                <a:schemeClr val="tx2">
                  <a:lumMod val="75000"/>
                </a:schemeClr>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3" name="Oval 32"/>
            <p:cNvSpPr/>
            <p:nvPr/>
          </p:nvSpPr>
          <p:spPr>
            <a:xfrm>
              <a:off x="5650541" y="1411791"/>
              <a:ext cx="830365" cy="830365"/>
            </a:xfrm>
            <a:prstGeom prst="ellipse">
              <a:avLst/>
            </a:prstGeom>
            <a:solidFill>
              <a:schemeClr val="tx2">
                <a:lumMod val="75000"/>
              </a:schemeClr>
            </a:solidFill>
            <a:ln>
              <a:solidFill>
                <a:schemeClr val="tx2">
                  <a:lumMod val="75000"/>
                </a:schemeClr>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9" name="Oval 28"/>
            <p:cNvSpPr/>
            <p:nvPr/>
          </p:nvSpPr>
          <p:spPr>
            <a:xfrm>
              <a:off x="5256184" y="1894454"/>
              <a:ext cx="602364" cy="602364"/>
            </a:xfrm>
            <a:prstGeom prst="ellipse">
              <a:avLst/>
            </a:prstGeom>
            <a:noFill/>
            <a:ln>
              <a:solidFill>
                <a:schemeClr val="tx2">
                  <a:lumMod val="75000"/>
                </a:schemeClr>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1" name="Oval 30"/>
            <p:cNvSpPr/>
            <p:nvPr/>
          </p:nvSpPr>
          <p:spPr>
            <a:xfrm>
              <a:off x="5424145" y="1811313"/>
              <a:ext cx="489588" cy="489588"/>
            </a:xfrm>
            <a:prstGeom prst="ellipse">
              <a:avLst/>
            </a:prstGeom>
            <a:solidFill>
              <a:schemeClr val="tx2">
                <a:lumMod val="75000"/>
              </a:schemeClr>
            </a:solidFill>
            <a:ln>
              <a:solidFill>
                <a:schemeClr val="tx2">
                  <a:lumMod val="75000"/>
                </a:schemeClr>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8" name="Oval 27"/>
            <p:cNvSpPr/>
            <p:nvPr/>
          </p:nvSpPr>
          <p:spPr>
            <a:xfrm>
              <a:off x="4718762" y="2083426"/>
              <a:ext cx="256601" cy="256601"/>
            </a:xfrm>
            <a:prstGeom prst="ellipse">
              <a:avLst/>
            </a:prstGeom>
            <a:noFill/>
            <a:ln>
              <a:solidFill>
                <a:schemeClr val="tx2">
                  <a:lumMod val="75000"/>
                </a:schemeClr>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0" name="Oval 29"/>
            <p:cNvSpPr/>
            <p:nvPr/>
          </p:nvSpPr>
          <p:spPr>
            <a:xfrm>
              <a:off x="6132091" y="993075"/>
              <a:ext cx="256601" cy="256601"/>
            </a:xfrm>
            <a:prstGeom prst="ellipse">
              <a:avLst/>
            </a:prstGeom>
            <a:noFill/>
            <a:ln>
              <a:solidFill>
                <a:schemeClr val="tx2">
                  <a:lumMod val="75000"/>
                </a:schemeClr>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4" name="Oval 33"/>
            <p:cNvSpPr/>
            <p:nvPr/>
          </p:nvSpPr>
          <p:spPr>
            <a:xfrm>
              <a:off x="5059596" y="1894454"/>
              <a:ext cx="197439" cy="197439"/>
            </a:xfrm>
            <a:prstGeom prst="ellipse">
              <a:avLst/>
            </a:prstGeom>
            <a:solidFill>
              <a:schemeClr val="tx2">
                <a:lumMod val="75000"/>
              </a:schemeClr>
            </a:solidFill>
            <a:ln>
              <a:solidFill>
                <a:schemeClr val="tx2">
                  <a:lumMod val="75000"/>
                </a:schemeClr>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5" name="Oval 34"/>
            <p:cNvSpPr/>
            <p:nvPr/>
          </p:nvSpPr>
          <p:spPr>
            <a:xfrm>
              <a:off x="6148801" y="1060593"/>
              <a:ext cx="197439" cy="197439"/>
            </a:xfrm>
            <a:prstGeom prst="ellipse">
              <a:avLst/>
            </a:prstGeom>
            <a:solidFill>
              <a:schemeClr val="tx2">
                <a:lumMod val="75000"/>
              </a:schemeClr>
            </a:solidFill>
            <a:ln>
              <a:solidFill>
                <a:schemeClr val="tx2">
                  <a:lumMod val="75000"/>
                </a:schemeClr>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sp>
        <p:nvSpPr>
          <p:cNvPr id="18" name="Picture Placeholder 17"/>
          <p:cNvSpPr>
            <a:spLocks noGrp="1"/>
          </p:cNvSpPr>
          <p:nvPr>
            <p:ph type="pic" sz="quarter" idx="14"/>
          </p:nvPr>
        </p:nvSpPr>
        <p:spPr>
          <a:xfrm>
            <a:off x="3505644" y="2135349"/>
            <a:ext cx="2571750" cy="4572000"/>
          </a:xfrm>
          <a:prstGeom prst="ellipse">
            <a:avLst/>
          </a:prstGeom>
          <a:ln w="76200">
            <a:solidFill>
              <a:schemeClr val="tx2">
                <a:lumMod val="75000"/>
              </a:schemeClr>
            </a:solidFill>
          </a:ln>
        </p:spPr>
        <p:txBody>
          <a:bodyPr/>
          <a:lstStyle/>
          <a:p>
            <a:r>
              <a:rPr lang="en-US" smtClean="0"/>
              <a:t>Click icon to add picture</a:t>
            </a:r>
            <a:endParaRPr lang="en-US"/>
          </a:p>
        </p:txBody>
      </p:sp>
    </p:spTree>
  </p:cSld>
  <p:clrMapOvr>
    <a:masterClrMapping/>
  </p:clrMapOvr>
  <p:transition spd="slow">
    <p:cover/>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56" name="Oval 55"/>
          <p:cNvSpPr>
            <a:spLocks noChangeAspect="1"/>
          </p:cNvSpPr>
          <p:nvPr/>
        </p:nvSpPr>
        <p:spPr>
          <a:xfrm>
            <a:off x="-52219" y="5390102"/>
            <a:ext cx="1307959" cy="2545645"/>
          </a:xfrm>
          <a:custGeom>
            <a:avLst/>
            <a:gdLst/>
            <a:ahLst/>
            <a:cxnLst/>
            <a:rect l="l" t="t" r="r" b="b"/>
            <a:pathLst>
              <a:path w="1743945" h="1909234">
                <a:moveTo>
                  <a:pt x="789328" y="0"/>
                </a:moveTo>
                <a:cubicBezTo>
                  <a:pt x="1316548" y="0"/>
                  <a:pt x="1743945" y="427397"/>
                  <a:pt x="1743945" y="954617"/>
                </a:cubicBezTo>
                <a:cubicBezTo>
                  <a:pt x="1743945" y="1481837"/>
                  <a:pt x="1316548" y="1909234"/>
                  <a:pt x="789328" y="1909234"/>
                </a:cubicBezTo>
                <a:cubicBezTo>
                  <a:pt x="461080" y="1909234"/>
                  <a:pt x="171527" y="1743562"/>
                  <a:pt x="0" y="1491086"/>
                </a:cubicBezTo>
                <a:lnTo>
                  <a:pt x="0" y="418149"/>
                </a:lnTo>
                <a:cubicBezTo>
                  <a:pt x="171527" y="165673"/>
                  <a:pt x="461080" y="0"/>
                  <a:pt x="789328" y="0"/>
                </a:cubicBezTo>
                <a:close/>
              </a:path>
            </a:pathLst>
          </a:custGeom>
          <a:solidFill>
            <a:schemeClr val="tx2">
              <a:lumMod val="75000"/>
              <a:alpha val="8000"/>
            </a:schemeClr>
          </a:solidFill>
          <a:ln w="330200" cap="rnd" cmpd="sng" algn="ctr">
            <a:solidFill>
              <a:schemeClr val="accent3">
                <a:lumMod val="60000"/>
                <a:lumOff val="40000"/>
                <a:alpha val="0"/>
              </a:schemeClr>
            </a:solidFill>
            <a:prstDash val="solid"/>
            <a:round/>
            <a:headEnd type="none" w="med" len="med"/>
            <a:tailEnd type="none" w="med" len="med"/>
          </a:ln>
          <a:effectLst>
            <a:softEdge rad="317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ln w="317500">
                <a:solidFill>
                  <a:schemeClr val="tx1"/>
                </a:solidFill>
              </a:ln>
            </a:endParaRPr>
          </a:p>
        </p:txBody>
      </p:sp>
      <p:sp>
        <p:nvSpPr>
          <p:cNvPr id="53" name="Oval 52"/>
          <p:cNvSpPr>
            <a:spLocks noChangeAspect="1"/>
          </p:cNvSpPr>
          <p:nvPr/>
        </p:nvSpPr>
        <p:spPr>
          <a:xfrm>
            <a:off x="390479" y="1460414"/>
            <a:ext cx="1431925" cy="2545644"/>
          </a:xfrm>
          <a:prstGeom prst="ellipse">
            <a:avLst/>
          </a:prstGeom>
          <a:solidFill>
            <a:schemeClr val="tx2">
              <a:lumMod val="75000"/>
              <a:alpha val="10000"/>
            </a:schemeClr>
          </a:solidFill>
          <a:ln w="330200" cap="rnd" cmpd="sng" algn="ctr">
            <a:solidFill>
              <a:schemeClr val="accent3">
                <a:lumMod val="60000"/>
                <a:lumOff val="40000"/>
                <a:alpha val="0"/>
              </a:schemeClr>
            </a:solidFill>
            <a:prstDash val="solid"/>
            <a:round/>
            <a:headEnd type="none" w="med" len="med"/>
            <a:tailEnd type="none" w="med" len="med"/>
          </a:ln>
          <a:effectLst>
            <a:softEdge rad="317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ln w="317500">
                <a:solidFill>
                  <a:schemeClr val="tx1"/>
                </a:solidFill>
              </a:ln>
            </a:endParaRPr>
          </a:p>
        </p:txBody>
      </p:sp>
      <p:sp>
        <p:nvSpPr>
          <p:cNvPr id="52" name="Oval 51"/>
          <p:cNvSpPr>
            <a:spLocks noChangeAspect="1"/>
          </p:cNvSpPr>
          <p:nvPr/>
        </p:nvSpPr>
        <p:spPr>
          <a:xfrm>
            <a:off x="1409047" y="377245"/>
            <a:ext cx="1431925" cy="2545644"/>
          </a:xfrm>
          <a:prstGeom prst="ellipse">
            <a:avLst/>
          </a:prstGeom>
          <a:solidFill>
            <a:schemeClr val="tx2">
              <a:lumMod val="75000"/>
              <a:alpha val="10000"/>
            </a:schemeClr>
          </a:solidFill>
          <a:ln w="330200" cap="rnd" cmpd="sng" algn="ctr">
            <a:solidFill>
              <a:schemeClr val="accent3">
                <a:lumMod val="60000"/>
                <a:lumOff val="40000"/>
                <a:alpha val="0"/>
              </a:schemeClr>
            </a:solidFill>
            <a:prstDash val="solid"/>
            <a:round/>
            <a:headEnd type="none" w="med" len="med"/>
            <a:tailEnd type="none" w="med" len="med"/>
          </a:ln>
          <a:effectLst>
            <a:softEdge rad="317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ln w="317500">
                <a:solidFill>
                  <a:schemeClr val="tx1"/>
                </a:solidFill>
              </a:ln>
            </a:endParaRPr>
          </a:p>
        </p:txBody>
      </p:sp>
      <p:sp>
        <p:nvSpPr>
          <p:cNvPr id="54" name="Oval 53"/>
          <p:cNvSpPr>
            <a:spLocks noChangeAspect="1"/>
          </p:cNvSpPr>
          <p:nvPr/>
        </p:nvSpPr>
        <p:spPr>
          <a:xfrm>
            <a:off x="390478" y="7638847"/>
            <a:ext cx="1431926" cy="1591675"/>
          </a:xfrm>
          <a:custGeom>
            <a:avLst/>
            <a:gdLst/>
            <a:ahLst/>
            <a:cxnLst/>
            <a:rect l="l" t="t" r="r" b="b"/>
            <a:pathLst>
              <a:path w="1909234" h="1193756">
                <a:moveTo>
                  <a:pt x="954617" y="0"/>
                </a:moveTo>
                <a:cubicBezTo>
                  <a:pt x="1481837" y="0"/>
                  <a:pt x="1909234" y="427397"/>
                  <a:pt x="1909234" y="954617"/>
                </a:cubicBezTo>
                <a:cubicBezTo>
                  <a:pt x="1909234" y="1037305"/>
                  <a:pt x="1898721" y="1117537"/>
                  <a:pt x="1877819" y="1193756"/>
                </a:cubicBezTo>
                <a:lnTo>
                  <a:pt x="31415" y="1193756"/>
                </a:lnTo>
                <a:cubicBezTo>
                  <a:pt x="10513" y="1117537"/>
                  <a:pt x="0" y="1037305"/>
                  <a:pt x="0" y="954617"/>
                </a:cubicBezTo>
                <a:cubicBezTo>
                  <a:pt x="0" y="427397"/>
                  <a:pt x="427397" y="0"/>
                  <a:pt x="954617" y="0"/>
                </a:cubicBezTo>
                <a:close/>
              </a:path>
            </a:pathLst>
          </a:custGeom>
          <a:solidFill>
            <a:schemeClr val="tx2">
              <a:lumMod val="75000"/>
              <a:alpha val="16000"/>
            </a:schemeClr>
          </a:solidFill>
          <a:ln w="330200" cap="rnd" cmpd="sng" algn="ctr">
            <a:solidFill>
              <a:schemeClr val="accent3">
                <a:lumMod val="60000"/>
                <a:lumOff val="40000"/>
                <a:alpha val="0"/>
              </a:schemeClr>
            </a:solidFill>
            <a:prstDash val="solid"/>
            <a:round/>
            <a:headEnd type="none" w="med" len="med"/>
            <a:tailEnd type="none" w="med" len="med"/>
          </a:ln>
          <a:effectLst>
            <a:softEdge rad="317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ln w="317500">
                <a:solidFill>
                  <a:schemeClr val="tx1"/>
                </a:solidFill>
              </a:ln>
            </a:endParaRPr>
          </a:p>
        </p:txBody>
      </p:sp>
      <p:sp>
        <p:nvSpPr>
          <p:cNvPr id="130" name="Oval 129"/>
          <p:cNvSpPr>
            <a:spLocks noChangeAspect="1"/>
          </p:cNvSpPr>
          <p:nvPr/>
        </p:nvSpPr>
        <p:spPr>
          <a:xfrm>
            <a:off x="-35033" y="-82279"/>
            <a:ext cx="1086830" cy="2236085"/>
          </a:xfrm>
          <a:custGeom>
            <a:avLst/>
            <a:gdLst/>
            <a:ahLst/>
            <a:cxnLst/>
            <a:rect l="l" t="t" r="r" b="b"/>
            <a:pathLst>
              <a:path w="1449107" h="1677064">
                <a:moveTo>
                  <a:pt x="0" y="0"/>
                </a:moveTo>
                <a:lnTo>
                  <a:pt x="1112019" y="0"/>
                </a:lnTo>
                <a:cubicBezTo>
                  <a:pt x="1319407" y="171874"/>
                  <a:pt x="1449107" y="432014"/>
                  <a:pt x="1449107" y="722447"/>
                </a:cubicBezTo>
                <a:cubicBezTo>
                  <a:pt x="1449107" y="1249667"/>
                  <a:pt x="1021710" y="1677064"/>
                  <a:pt x="494490" y="1677064"/>
                </a:cubicBezTo>
                <a:cubicBezTo>
                  <a:pt x="313232" y="1677064"/>
                  <a:pt x="143772" y="1626546"/>
                  <a:pt x="0" y="1537872"/>
                </a:cubicBezTo>
                <a:close/>
              </a:path>
            </a:pathLst>
          </a:custGeom>
          <a:solidFill>
            <a:schemeClr val="tx2">
              <a:lumMod val="75000"/>
              <a:alpha val="14000"/>
            </a:schemeClr>
          </a:solidFill>
          <a:ln w="330200" cap="rnd" cmpd="sng" algn="ctr">
            <a:solidFill>
              <a:schemeClr val="accent3">
                <a:lumMod val="60000"/>
                <a:lumOff val="40000"/>
                <a:alpha val="0"/>
              </a:schemeClr>
            </a:solidFill>
            <a:prstDash val="solid"/>
            <a:round/>
            <a:headEnd type="none" w="med" len="med"/>
            <a:tailEnd type="none" w="med" len="med"/>
          </a:ln>
          <a:effectLst>
            <a:softEdge rad="317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ln w="317500">
                <a:solidFill>
                  <a:schemeClr val="tx1"/>
                </a:solidFill>
              </a:ln>
            </a:endParaRPr>
          </a:p>
        </p:txBody>
      </p:sp>
      <p:sp>
        <p:nvSpPr>
          <p:cNvPr id="131" name="Oval 130"/>
          <p:cNvSpPr>
            <a:spLocks noChangeAspect="1"/>
          </p:cNvSpPr>
          <p:nvPr/>
        </p:nvSpPr>
        <p:spPr>
          <a:xfrm>
            <a:off x="693085" y="-215497"/>
            <a:ext cx="1431925" cy="2545644"/>
          </a:xfrm>
          <a:prstGeom prst="ellipse">
            <a:avLst/>
          </a:prstGeom>
          <a:solidFill>
            <a:schemeClr val="tx2">
              <a:lumMod val="75000"/>
              <a:alpha val="20000"/>
            </a:schemeClr>
          </a:solidFill>
          <a:ln w="330200" cap="rnd" cmpd="sng" algn="ctr">
            <a:solidFill>
              <a:schemeClr val="accent3">
                <a:lumMod val="60000"/>
                <a:lumOff val="40000"/>
                <a:alpha val="0"/>
              </a:schemeClr>
            </a:solidFill>
            <a:prstDash val="solid"/>
            <a:round/>
            <a:headEnd type="none" w="med" len="med"/>
            <a:tailEnd type="none" w="med" len="med"/>
          </a:ln>
          <a:effectLst>
            <a:softEdge rad="317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ln w="317500">
                <a:solidFill>
                  <a:schemeClr val="tx1"/>
                </a:solidFill>
              </a:ln>
            </a:endParaRPr>
          </a:p>
        </p:txBody>
      </p:sp>
      <p:sp>
        <p:nvSpPr>
          <p:cNvPr id="132" name="Oval 131"/>
          <p:cNvSpPr>
            <a:spLocks noChangeAspect="1"/>
          </p:cNvSpPr>
          <p:nvPr/>
        </p:nvSpPr>
        <p:spPr>
          <a:xfrm>
            <a:off x="0" y="880985"/>
            <a:ext cx="1431925" cy="2545644"/>
          </a:xfrm>
          <a:prstGeom prst="ellipse">
            <a:avLst/>
          </a:prstGeom>
          <a:solidFill>
            <a:schemeClr val="tx2">
              <a:lumMod val="75000"/>
              <a:alpha val="15000"/>
            </a:schemeClr>
          </a:solidFill>
          <a:ln w="330200" cap="rnd" cmpd="sng" algn="ctr">
            <a:solidFill>
              <a:schemeClr val="accent3">
                <a:lumMod val="60000"/>
                <a:lumOff val="40000"/>
                <a:alpha val="0"/>
              </a:schemeClr>
            </a:solidFill>
            <a:prstDash val="solid"/>
            <a:round/>
            <a:headEnd type="none" w="med" len="med"/>
            <a:tailEnd type="none" w="med" len="med"/>
          </a:ln>
          <a:effectLst>
            <a:softEdge rad="317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ln w="317500">
                <a:solidFill>
                  <a:schemeClr val="tx1"/>
                </a:solidFill>
              </a:ln>
            </a:endParaRPr>
          </a:p>
        </p:txBody>
      </p:sp>
      <p:sp>
        <p:nvSpPr>
          <p:cNvPr id="133" name="Oval 132"/>
          <p:cNvSpPr>
            <a:spLocks noChangeAspect="1"/>
          </p:cNvSpPr>
          <p:nvPr/>
        </p:nvSpPr>
        <p:spPr>
          <a:xfrm>
            <a:off x="5623149" y="-82279"/>
            <a:ext cx="1270850" cy="2236085"/>
          </a:xfrm>
          <a:custGeom>
            <a:avLst/>
            <a:gdLst/>
            <a:ahLst/>
            <a:cxnLst/>
            <a:rect l="l" t="t" r="r" b="b"/>
            <a:pathLst>
              <a:path w="1694467" h="1677064">
                <a:moveTo>
                  <a:pt x="337088" y="0"/>
                </a:moveTo>
                <a:lnTo>
                  <a:pt x="1573463" y="0"/>
                </a:lnTo>
                <a:cubicBezTo>
                  <a:pt x="1618202" y="37449"/>
                  <a:pt x="1658454" y="79950"/>
                  <a:pt x="1694467" y="126010"/>
                </a:cubicBezTo>
                <a:lnTo>
                  <a:pt x="1694467" y="1318884"/>
                </a:lnTo>
                <a:cubicBezTo>
                  <a:pt x="1522840" y="1538397"/>
                  <a:pt x="1254922" y="1677064"/>
                  <a:pt x="954617" y="1677064"/>
                </a:cubicBezTo>
                <a:cubicBezTo>
                  <a:pt x="427397" y="1677064"/>
                  <a:pt x="0" y="1249667"/>
                  <a:pt x="0" y="722447"/>
                </a:cubicBezTo>
                <a:cubicBezTo>
                  <a:pt x="0" y="432014"/>
                  <a:pt x="129700" y="171874"/>
                  <a:pt x="337088" y="0"/>
                </a:cubicBezTo>
                <a:close/>
              </a:path>
            </a:pathLst>
          </a:custGeom>
          <a:solidFill>
            <a:schemeClr val="accent3">
              <a:lumMod val="60000"/>
              <a:lumOff val="40000"/>
              <a:alpha val="10000"/>
            </a:schemeClr>
          </a:solidFill>
          <a:ln w="330200" cap="rnd" cmpd="sng" algn="ctr">
            <a:solidFill>
              <a:schemeClr val="accent3">
                <a:lumMod val="60000"/>
                <a:lumOff val="40000"/>
                <a:alpha val="0"/>
              </a:schemeClr>
            </a:solidFill>
            <a:prstDash val="solid"/>
            <a:round/>
            <a:headEnd type="none" w="med" len="med"/>
            <a:tailEnd type="none" w="med" len="med"/>
          </a:ln>
          <a:effectLst>
            <a:softEdge rad="317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ln w="317500">
                <a:solidFill>
                  <a:schemeClr val="tx1"/>
                </a:solidFill>
              </a:ln>
            </a:endParaRPr>
          </a:p>
        </p:txBody>
      </p:sp>
      <p:sp>
        <p:nvSpPr>
          <p:cNvPr id="134" name="Oval 133"/>
          <p:cNvSpPr>
            <a:spLocks noChangeAspect="1"/>
          </p:cNvSpPr>
          <p:nvPr/>
        </p:nvSpPr>
        <p:spPr>
          <a:xfrm>
            <a:off x="4588126" y="-82278"/>
            <a:ext cx="1431926" cy="2273931"/>
          </a:xfrm>
          <a:custGeom>
            <a:avLst/>
            <a:gdLst/>
            <a:ahLst/>
            <a:cxnLst/>
            <a:rect l="l" t="t" r="r" b="b"/>
            <a:pathLst>
              <a:path w="1909234" h="1705448">
                <a:moveTo>
                  <a:pt x="371490" y="0"/>
                </a:moveTo>
                <a:lnTo>
                  <a:pt x="1537745" y="0"/>
                </a:lnTo>
                <a:cubicBezTo>
                  <a:pt x="1764760" y="171517"/>
                  <a:pt x="1909234" y="444302"/>
                  <a:pt x="1909234" y="750831"/>
                </a:cubicBezTo>
                <a:cubicBezTo>
                  <a:pt x="1909234" y="1278051"/>
                  <a:pt x="1481837" y="1705448"/>
                  <a:pt x="954617" y="1705448"/>
                </a:cubicBezTo>
                <a:cubicBezTo>
                  <a:pt x="427397" y="1705448"/>
                  <a:pt x="0" y="1278051"/>
                  <a:pt x="0" y="750831"/>
                </a:cubicBezTo>
                <a:cubicBezTo>
                  <a:pt x="0" y="444302"/>
                  <a:pt x="144474" y="171517"/>
                  <a:pt x="371490" y="0"/>
                </a:cubicBezTo>
                <a:close/>
              </a:path>
            </a:pathLst>
          </a:custGeom>
          <a:solidFill>
            <a:schemeClr val="tx2">
              <a:lumMod val="75000"/>
              <a:alpha val="10000"/>
            </a:schemeClr>
          </a:solidFill>
          <a:ln w="330200" cap="rnd" cmpd="sng" algn="ctr">
            <a:solidFill>
              <a:schemeClr val="accent3">
                <a:lumMod val="60000"/>
                <a:lumOff val="40000"/>
                <a:alpha val="0"/>
              </a:schemeClr>
            </a:solidFill>
            <a:prstDash val="solid"/>
            <a:round/>
            <a:headEnd type="none" w="med" len="med"/>
            <a:tailEnd type="none" w="med" len="med"/>
          </a:ln>
          <a:effectLst>
            <a:softEdge rad="317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ln w="317500">
                <a:solidFill>
                  <a:schemeClr val="tx1"/>
                </a:solidFill>
              </a:ln>
            </a:endParaRPr>
          </a:p>
        </p:txBody>
      </p:sp>
      <p:sp>
        <p:nvSpPr>
          <p:cNvPr id="135" name="Oval 134"/>
          <p:cNvSpPr>
            <a:spLocks noChangeAspect="1"/>
          </p:cNvSpPr>
          <p:nvPr/>
        </p:nvSpPr>
        <p:spPr>
          <a:xfrm>
            <a:off x="5620841" y="1460412"/>
            <a:ext cx="1273158" cy="2545645"/>
          </a:xfrm>
          <a:custGeom>
            <a:avLst/>
            <a:gdLst/>
            <a:ahLst/>
            <a:cxnLst/>
            <a:rect l="l" t="t" r="r" b="b"/>
            <a:pathLst>
              <a:path w="1697544" h="1909234">
                <a:moveTo>
                  <a:pt x="954617" y="0"/>
                </a:moveTo>
                <a:cubicBezTo>
                  <a:pt x="1256666" y="0"/>
                  <a:pt x="1525952" y="140283"/>
                  <a:pt x="1697544" y="361910"/>
                </a:cubicBezTo>
                <a:lnTo>
                  <a:pt x="1697544" y="1547324"/>
                </a:lnTo>
                <a:cubicBezTo>
                  <a:pt x="1525952" y="1768951"/>
                  <a:pt x="1256666" y="1909234"/>
                  <a:pt x="954617" y="1909234"/>
                </a:cubicBezTo>
                <a:cubicBezTo>
                  <a:pt x="427397" y="1909234"/>
                  <a:pt x="0" y="1481837"/>
                  <a:pt x="0" y="954617"/>
                </a:cubicBezTo>
                <a:cubicBezTo>
                  <a:pt x="0" y="427397"/>
                  <a:pt x="427397" y="0"/>
                  <a:pt x="954617" y="0"/>
                </a:cubicBezTo>
                <a:close/>
              </a:path>
            </a:pathLst>
          </a:custGeom>
          <a:solidFill>
            <a:schemeClr val="tx2">
              <a:lumMod val="75000"/>
              <a:alpha val="15000"/>
            </a:schemeClr>
          </a:solidFill>
          <a:ln w="330200" cap="rnd" cmpd="sng" algn="ctr">
            <a:solidFill>
              <a:schemeClr val="accent3">
                <a:lumMod val="60000"/>
                <a:lumOff val="40000"/>
                <a:alpha val="0"/>
              </a:schemeClr>
            </a:solidFill>
            <a:prstDash val="solid"/>
            <a:round/>
            <a:headEnd type="none" w="med" len="med"/>
            <a:tailEnd type="none" w="med" len="med"/>
          </a:ln>
          <a:effectLst>
            <a:softEdge rad="317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ln w="317500">
                <a:solidFill>
                  <a:schemeClr val="tx1"/>
                </a:solidFill>
              </a:ln>
            </a:endParaRPr>
          </a:p>
        </p:txBody>
      </p:sp>
      <p:sp>
        <p:nvSpPr>
          <p:cNvPr id="136" name="Oval 135"/>
          <p:cNvSpPr>
            <a:spLocks noChangeAspect="1"/>
          </p:cNvSpPr>
          <p:nvPr/>
        </p:nvSpPr>
        <p:spPr>
          <a:xfrm>
            <a:off x="6042505" y="6853796"/>
            <a:ext cx="852896" cy="2346305"/>
          </a:xfrm>
          <a:custGeom>
            <a:avLst/>
            <a:gdLst/>
            <a:ahLst/>
            <a:cxnLst/>
            <a:rect l="l" t="t" r="r" b="b"/>
            <a:pathLst>
              <a:path w="1137194" h="1759729">
                <a:moveTo>
                  <a:pt x="954617" y="0"/>
                </a:moveTo>
                <a:cubicBezTo>
                  <a:pt x="1017088" y="0"/>
                  <a:pt x="1078157" y="6001"/>
                  <a:pt x="1137194" y="17897"/>
                </a:cubicBezTo>
                <a:lnTo>
                  <a:pt x="1137194" y="1759729"/>
                </a:lnTo>
                <a:lnTo>
                  <a:pt x="443151" y="1759729"/>
                </a:lnTo>
                <a:cubicBezTo>
                  <a:pt x="176544" y="1591075"/>
                  <a:pt x="0" y="1293463"/>
                  <a:pt x="0" y="954617"/>
                </a:cubicBezTo>
                <a:cubicBezTo>
                  <a:pt x="0" y="427397"/>
                  <a:pt x="427397" y="0"/>
                  <a:pt x="954617" y="0"/>
                </a:cubicBezTo>
                <a:close/>
              </a:path>
            </a:pathLst>
          </a:custGeom>
          <a:solidFill>
            <a:schemeClr val="tx2">
              <a:lumMod val="75000"/>
              <a:alpha val="16000"/>
            </a:schemeClr>
          </a:solidFill>
          <a:ln w="330200" cap="rnd" cmpd="sng" algn="ctr">
            <a:solidFill>
              <a:schemeClr val="accent3">
                <a:lumMod val="60000"/>
                <a:lumOff val="40000"/>
                <a:alpha val="0"/>
              </a:schemeClr>
            </a:solidFill>
            <a:prstDash val="solid"/>
            <a:round/>
            <a:headEnd type="none" w="med" len="med"/>
            <a:tailEnd type="none" w="med" len="med"/>
          </a:ln>
          <a:effectLst>
            <a:softEdge rad="317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ln w="317500">
                <a:solidFill>
                  <a:schemeClr val="tx1"/>
                </a:solidFill>
              </a:ln>
            </a:endParaRPr>
          </a:p>
        </p:txBody>
      </p:sp>
      <p:sp>
        <p:nvSpPr>
          <p:cNvPr id="137" name="Oval 136"/>
          <p:cNvSpPr>
            <a:spLocks noChangeAspect="1"/>
          </p:cNvSpPr>
          <p:nvPr/>
        </p:nvSpPr>
        <p:spPr>
          <a:xfrm>
            <a:off x="4996284" y="5817217"/>
            <a:ext cx="1431925" cy="2545644"/>
          </a:xfrm>
          <a:prstGeom prst="ellipse">
            <a:avLst/>
          </a:prstGeom>
          <a:solidFill>
            <a:schemeClr val="tx2">
              <a:lumMod val="75000"/>
              <a:alpha val="5000"/>
            </a:schemeClr>
          </a:solidFill>
          <a:ln w="330200" cap="rnd" cmpd="sng" algn="ctr">
            <a:solidFill>
              <a:schemeClr val="accent3">
                <a:lumMod val="60000"/>
                <a:lumOff val="40000"/>
                <a:alpha val="0"/>
              </a:schemeClr>
            </a:solidFill>
            <a:prstDash val="solid"/>
            <a:round/>
            <a:headEnd type="none" w="med" len="med"/>
            <a:tailEnd type="none" w="med" len="med"/>
          </a:ln>
          <a:effectLst>
            <a:softEdge rad="317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ln w="317500">
                <a:solidFill>
                  <a:schemeClr val="tx1"/>
                </a:solidFill>
              </a:ln>
            </a:endParaRPr>
          </a:p>
        </p:txBody>
      </p:sp>
      <p:sp>
        <p:nvSpPr>
          <p:cNvPr id="138" name="Oval 137"/>
          <p:cNvSpPr>
            <a:spLocks noChangeAspect="1"/>
          </p:cNvSpPr>
          <p:nvPr/>
        </p:nvSpPr>
        <p:spPr>
          <a:xfrm>
            <a:off x="-52219" y="6598355"/>
            <a:ext cx="1015395" cy="2545645"/>
          </a:xfrm>
          <a:custGeom>
            <a:avLst/>
            <a:gdLst/>
            <a:ahLst/>
            <a:cxnLst/>
            <a:rect l="l" t="t" r="r" b="b"/>
            <a:pathLst>
              <a:path w="1353860" h="1909234">
                <a:moveTo>
                  <a:pt x="399243" y="0"/>
                </a:moveTo>
                <a:cubicBezTo>
                  <a:pt x="926463" y="0"/>
                  <a:pt x="1353860" y="427397"/>
                  <a:pt x="1353860" y="954617"/>
                </a:cubicBezTo>
                <a:cubicBezTo>
                  <a:pt x="1353860" y="1481837"/>
                  <a:pt x="926463" y="1909234"/>
                  <a:pt x="399243" y="1909234"/>
                </a:cubicBezTo>
                <a:cubicBezTo>
                  <a:pt x="256544" y="1909234"/>
                  <a:pt x="121158" y="1877924"/>
                  <a:pt x="0" y="1820890"/>
                </a:cubicBezTo>
                <a:lnTo>
                  <a:pt x="0" y="88345"/>
                </a:lnTo>
                <a:cubicBezTo>
                  <a:pt x="121158" y="31311"/>
                  <a:pt x="256544" y="0"/>
                  <a:pt x="399243" y="0"/>
                </a:cubicBezTo>
                <a:close/>
              </a:path>
            </a:pathLst>
          </a:custGeom>
          <a:solidFill>
            <a:schemeClr val="tx2">
              <a:lumMod val="75000"/>
              <a:alpha val="16000"/>
            </a:schemeClr>
          </a:solidFill>
          <a:ln w="330200" cap="rnd" cmpd="sng" algn="ctr">
            <a:solidFill>
              <a:schemeClr val="accent3">
                <a:lumMod val="60000"/>
                <a:lumOff val="40000"/>
                <a:alpha val="0"/>
              </a:schemeClr>
            </a:solidFill>
            <a:prstDash val="solid"/>
            <a:round/>
            <a:headEnd type="none" w="med" len="med"/>
            <a:tailEnd type="none" w="med" len="med"/>
          </a:ln>
          <a:effectLst>
            <a:softEdge rad="317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ln w="317500">
                <a:solidFill>
                  <a:schemeClr val="tx1"/>
                </a:solidFill>
              </a:ln>
            </a:endParaRPr>
          </a:p>
        </p:txBody>
      </p:sp>
      <p:sp>
        <p:nvSpPr>
          <p:cNvPr id="139" name="Oval 138"/>
          <p:cNvSpPr>
            <a:spLocks noChangeAspect="1"/>
          </p:cNvSpPr>
          <p:nvPr/>
        </p:nvSpPr>
        <p:spPr>
          <a:xfrm>
            <a:off x="531354" y="6387115"/>
            <a:ext cx="1431925" cy="2545644"/>
          </a:xfrm>
          <a:prstGeom prst="ellipse">
            <a:avLst/>
          </a:prstGeom>
          <a:solidFill>
            <a:schemeClr val="tx2">
              <a:lumMod val="75000"/>
              <a:alpha val="8000"/>
            </a:schemeClr>
          </a:solidFill>
          <a:ln w="330200" cap="rnd" cmpd="sng" algn="ctr">
            <a:solidFill>
              <a:schemeClr val="accent3">
                <a:lumMod val="60000"/>
                <a:lumOff val="40000"/>
                <a:alpha val="0"/>
              </a:schemeClr>
            </a:solidFill>
            <a:prstDash val="solid"/>
            <a:round/>
            <a:headEnd type="none" w="med" len="med"/>
            <a:tailEnd type="none" w="med" len="med"/>
          </a:ln>
          <a:effectLst>
            <a:softEdge rad="317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ln w="317500">
                <a:solidFill>
                  <a:schemeClr val="tx1"/>
                </a:solidFill>
              </a:ln>
            </a:endParaRPr>
          </a:p>
        </p:txBody>
      </p:sp>
      <p:sp>
        <p:nvSpPr>
          <p:cNvPr id="140" name="Oval 139"/>
          <p:cNvSpPr>
            <a:spLocks noChangeAspect="1"/>
          </p:cNvSpPr>
          <p:nvPr/>
        </p:nvSpPr>
        <p:spPr>
          <a:xfrm>
            <a:off x="4588128" y="1045318"/>
            <a:ext cx="1431925" cy="2545644"/>
          </a:xfrm>
          <a:prstGeom prst="ellipse">
            <a:avLst/>
          </a:prstGeom>
          <a:solidFill>
            <a:schemeClr val="tx2">
              <a:lumMod val="75000"/>
              <a:alpha val="15000"/>
            </a:schemeClr>
          </a:solidFill>
          <a:ln w="330200" cap="rnd" cmpd="sng" algn="ctr">
            <a:solidFill>
              <a:schemeClr val="accent3">
                <a:lumMod val="60000"/>
                <a:lumOff val="40000"/>
                <a:alpha val="0"/>
              </a:schemeClr>
            </a:solidFill>
            <a:prstDash val="solid"/>
            <a:round/>
            <a:headEnd type="none" w="med" len="med"/>
            <a:tailEnd type="none" w="med" len="med"/>
          </a:ln>
          <a:effectLst>
            <a:softEdge rad="317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ln w="317500">
                <a:solidFill>
                  <a:schemeClr val="tx1"/>
                </a:solidFill>
              </a:ln>
            </a:endParaRPr>
          </a:p>
        </p:txBody>
      </p:sp>
      <p:sp>
        <p:nvSpPr>
          <p:cNvPr id="141" name="Oval 140"/>
          <p:cNvSpPr>
            <a:spLocks noChangeAspect="1"/>
          </p:cNvSpPr>
          <p:nvPr/>
        </p:nvSpPr>
        <p:spPr>
          <a:xfrm>
            <a:off x="4844290" y="6853795"/>
            <a:ext cx="1431925" cy="2545644"/>
          </a:xfrm>
          <a:prstGeom prst="ellipse">
            <a:avLst/>
          </a:prstGeom>
          <a:solidFill>
            <a:schemeClr val="tx2">
              <a:lumMod val="75000"/>
              <a:alpha val="10000"/>
            </a:schemeClr>
          </a:solidFill>
          <a:ln w="330200" cap="rnd" cmpd="sng" algn="ctr">
            <a:solidFill>
              <a:schemeClr val="accent3">
                <a:lumMod val="60000"/>
                <a:lumOff val="40000"/>
                <a:alpha val="0"/>
              </a:schemeClr>
            </a:solidFill>
            <a:prstDash val="solid"/>
            <a:round/>
            <a:headEnd type="none" w="med" len="med"/>
            <a:tailEnd type="none" w="med" len="med"/>
          </a:ln>
          <a:effectLst>
            <a:softEdge rad="317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ln w="317500">
                <a:solidFill>
                  <a:schemeClr val="tx1"/>
                </a:solidFill>
              </a:ln>
            </a:endParaRPr>
          </a:p>
        </p:txBody>
      </p:sp>
      <p:sp>
        <p:nvSpPr>
          <p:cNvPr id="118" name="Oval 117"/>
          <p:cNvSpPr>
            <a:spLocks noChangeAspect="1"/>
          </p:cNvSpPr>
          <p:nvPr/>
        </p:nvSpPr>
        <p:spPr>
          <a:xfrm>
            <a:off x="6298653" y="797148"/>
            <a:ext cx="595346" cy="1670557"/>
          </a:xfrm>
          <a:custGeom>
            <a:avLst/>
            <a:gdLst/>
            <a:ahLst/>
            <a:cxnLst/>
            <a:rect l="l" t="t" r="r" b="b"/>
            <a:pathLst>
              <a:path w="793794" h="1252918">
                <a:moveTo>
                  <a:pt x="626459" y="0"/>
                </a:moveTo>
                <a:cubicBezTo>
                  <a:pt x="684682" y="0"/>
                  <a:pt x="741049" y="7943"/>
                  <a:pt x="793794" y="25480"/>
                </a:cubicBezTo>
                <a:lnTo>
                  <a:pt x="793794" y="1227438"/>
                </a:lnTo>
                <a:cubicBezTo>
                  <a:pt x="741049" y="1244975"/>
                  <a:pt x="684682" y="1252918"/>
                  <a:pt x="626459" y="1252918"/>
                </a:cubicBezTo>
                <a:cubicBezTo>
                  <a:pt x="280475" y="1252918"/>
                  <a:pt x="0" y="972443"/>
                  <a:pt x="0" y="626459"/>
                </a:cubicBezTo>
                <a:cubicBezTo>
                  <a:pt x="0" y="280475"/>
                  <a:pt x="280475" y="0"/>
                  <a:pt x="626459" y="0"/>
                </a:cubicBezTo>
                <a:close/>
              </a:path>
            </a:pathLst>
          </a:custGeom>
          <a:solidFill>
            <a:schemeClr val="tx2">
              <a:lumMod val="75000"/>
              <a:alpha val="10000"/>
            </a:schemeClr>
          </a:solidFill>
          <a:ln w="177800" cap="rnd" cmpd="sng" algn="ctr">
            <a:solidFill>
              <a:schemeClr val="tx2">
                <a:lumMod val="60000"/>
                <a:lumOff val="40000"/>
                <a:alpha val="6000"/>
              </a:schemeClr>
            </a:solidFill>
            <a:prstDash val="solid"/>
            <a:round/>
            <a:headEnd type="none" w="med" len="med"/>
            <a:tailEnd type="none" w="med" len="med"/>
          </a:ln>
          <a:effectLst>
            <a:softEdge rad="1524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19" name="Oval 118"/>
          <p:cNvSpPr>
            <a:spLocks noChangeAspect="1"/>
          </p:cNvSpPr>
          <p:nvPr/>
        </p:nvSpPr>
        <p:spPr>
          <a:xfrm>
            <a:off x="4762575" y="275349"/>
            <a:ext cx="780957" cy="1388368"/>
          </a:xfrm>
          <a:prstGeom prst="ellipse">
            <a:avLst/>
          </a:prstGeom>
          <a:solidFill>
            <a:schemeClr val="tx2">
              <a:lumMod val="75000"/>
              <a:alpha val="10000"/>
            </a:schemeClr>
          </a:solidFill>
          <a:ln w="177800" cap="rnd" cmpd="sng" algn="ctr">
            <a:solidFill>
              <a:schemeClr val="tx2">
                <a:lumMod val="60000"/>
                <a:lumOff val="40000"/>
                <a:alpha val="6000"/>
              </a:schemeClr>
            </a:solidFill>
            <a:prstDash val="solid"/>
            <a:round/>
            <a:headEnd type="none" w="med" len="med"/>
            <a:tailEnd type="none" w="med" len="med"/>
          </a:ln>
          <a:effectLst>
            <a:softEdge rad="1524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20" name="Oval 119"/>
          <p:cNvSpPr>
            <a:spLocks noChangeAspect="1"/>
          </p:cNvSpPr>
          <p:nvPr/>
        </p:nvSpPr>
        <p:spPr>
          <a:xfrm>
            <a:off x="5154096" y="1934194"/>
            <a:ext cx="913690" cy="1624337"/>
          </a:xfrm>
          <a:prstGeom prst="ellipse">
            <a:avLst/>
          </a:prstGeom>
          <a:solidFill>
            <a:schemeClr val="tx2">
              <a:lumMod val="75000"/>
              <a:alpha val="10000"/>
            </a:schemeClr>
          </a:solidFill>
          <a:ln w="177800" cap="rnd" cmpd="sng" algn="ctr">
            <a:solidFill>
              <a:schemeClr val="tx2">
                <a:lumMod val="60000"/>
                <a:lumOff val="40000"/>
                <a:alpha val="6000"/>
              </a:schemeClr>
            </a:solidFill>
            <a:prstDash val="solid"/>
            <a:round/>
            <a:headEnd type="none" w="med" len="med"/>
            <a:tailEnd type="none" w="med" len="med"/>
          </a:ln>
          <a:effectLst>
            <a:softEdge rad="1524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21" name="Oval 120"/>
          <p:cNvSpPr>
            <a:spLocks noChangeAspect="1"/>
          </p:cNvSpPr>
          <p:nvPr/>
        </p:nvSpPr>
        <p:spPr>
          <a:xfrm>
            <a:off x="5414301" y="2733236"/>
            <a:ext cx="780957" cy="1388368"/>
          </a:xfrm>
          <a:prstGeom prst="ellipse">
            <a:avLst/>
          </a:prstGeom>
          <a:solidFill>
            <a:schemeClr val="tx2">
              <a:lumMod val="75000"/>
              <a:alpha val="10000"/>
            </a:schemeClr>
          </a:solidFill>
          <a:ln w="177800" cap="rnd" cmpd="sng" algn="ctr">
            <a:solidFill>
              <a:schemeClr val="tx2">
                <a:lumMod val="60000"/>
                <a:lumOff val="40000"/>
                <a:alpha val="6000"/>
              </a:schemeClr>
            </a:solidFill>
            <a:prstDash val="solid"/>
            <a:round/>
            <a:headEnd type="none" w="med" len="med"/>
            <a:tailEnd type="none" w="med" len="med"/>
          </a:ln>
          <a:effectLst>
            <a:softEdge rad="1524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22" name="Oval 121"/>
          <p:cNvSpPr>
            <a:spLocks noChangeAspect="1"/>
          </p:cNvSpPr>
          <p:nvPr/>
        </p:nvSpPr>
        <p:spPr>
          <a:xfrm>
            <a:off x="5812062" y="3548845"/>
            <a:ext cx="540981" cy="961744"/>
          </a:xfrm>
          <a:prstGeom prst="ellipse">
            <a:avLst/>
          </a:prstGeom>
          <a:solidFill>
            <a:schemeClr val="tx2">
              <a:lumMod val="75000"/>
              <a:alpha val="10000"/>
            </a:schemeClr>
          </a:solidFill>
          <a:ln w="177800" cap="rnd" cmpd="sng" algn="ctr">
            <a:solidFill>
              <a:schemeClr val="tx2">
                <a:lumMod val="60000"/>
                <a:lumOff val="40000"/>
                <a:alpha val="6000"/>
              </a:schemeClr>
            </a:solidFill>
            <a:prstDash val="solid"/>
            <a:round/>
            <a:headEnd type="none" w="med" len="med"/>
            <a:tailEnd type="none" w="med" len="med"/>
          </a:ln>
          <a:effectLst>
            <a:softEdge rad="1524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23" name="Oval 122"/>
          <p:cNvSpPr>
            <a:spLocks noChangeAspect="1"/>
          </p:cNvSpPr>
          <p:nvPr/>
        </p:nvSpPr>
        <p:spPr>
          <a:xfrm>
            <a:off x="513791" y="-134634"/>
            <a:ext cx="895257" cy="930420"/>
          </a:xfrm>
          <a:custGeom>
            <a:avLst/>
            <a:gdLst/>
            <a:ahLst/>
            <a:cxnLst/>
            <a:rect l="l" t="t" r="r" b="b"/>
            <a:pathLst>
              <a:path w="1193676" h="697815">
                <a:moveTo>
                  <a:pt x="10179" y="0"/>
                </a:moveTo>
                <a:lnTo>
                  <a:pt x="1183497" y="0"/>
                </a:lnTo>
                <a:cubicBezTo>
                  <a:pt x="1190746" y="32633"/>
                  <a:pt x="1193676" y="66463"/>
                  <a:pt x="1193676" y="100977"/>
                </a:cubicBezTo>
                <a:cubicBezTo>
                  <a:pt x="1193676" y="430602"/>
                  <a:pt x="926463" y="697815"/>
                  <a:pt x="596838" y="697815"/>
                </a:cubicBezTo>
                <a:cubicBezTo>
                  <a:pt x="267213" y="697815"/>
                  <a:pt x="0" y="430602"/>
                  <a:pt x="0" y="100977"/>
                </a:cubicBezTo>
                <a:close/>
              </a:path>
            </a:pathLst>
          </a:custGeom>
          <a:solidFill>
            <a:schemeClr val="tx2">
              <a:lumMod val="75000"/>
              <a:alpha val="10000"/>
            </a:schemeClr>
          </a:solidFill>
          <a:ln w="177800" cap="rnd" cmpd="sng" algn="ctr">
            <a:solidFill>
              <a:schemeClr val="tx2">
                <a:lumMod val="60000"/>
                <a:lumOff val="40000"/>
                <a:alpha val="6000"/>
              </a:schemeClr>
            </a:solidFill>
            <a:prstDash val="solid"/>
            <a:round/>
            <a:headEnd type="none" w="med" len="med"/>
            <a:tailEnd type="none" w="med" len="med"/>
          </a:ln>
          <a:effectLst>
            <a:softEdge rad="1524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24" name="Oval 123"/>
          <p:cNvSpPr>
            <a:spLocks noChangeAspect="1"/>
          </p:cNvSpPr>
          <p:nvPr/>
        </p:nvSpPr>
        <p:spPr>
          <a:xfrm>
            <a:off x="1126979" y="-134634"/>
            <a:ext cx="771771" cy="613185"/>
          </a:xfrm>
          <a:custGeom>
            <a:avLst/>
            <a:gdLst/>
            <a:ahLst/>
            <a:cxnLst/>
            <a:rect l="l" t="t" r="r" b="b"/>
            <a:pathLst>
              <a:path w="1029028" h="459889">
                <a:moveTo>
                  <a:pt x="0" y="0"/>
                </a:moveTo>
                <a:lnTo>
                  <a:pt x="1029028" y="0"/>
                </a:lnTo>
                <a:cubicBezTo>
                  <a:pt x="1001386" y="259074"/>
                  <a:pt x="781401" y="459889"/>
                  <a:pt x="514514" y="459889"/>
                </a:cubicBezTo>
                <a:cubicBezTo>
                  <a:pt x="247627" y="459889"/>
                  <a:pt x="27642" y="259074"/>
                  <a:pt x="0" y="0"/>
                </a:cubicBezTo>
                <a:close/>
              </a:path>
            </a:pathLst>
          </a:custGeom>
          <a:solidFill>
            <a:schemeClr val="tx2">
              <a:lumMod val="75000"/>
              <a:alpha val="10000"/>
            </a:schemeClr>
          </a:solidFill>
          <a:ln w="177800" cap="rnd" cmpd="sng" algn="ctr">
            <a:solidFill>
              <a:schemeClr val="tx2">
                <a:lumMod val="60000"/>
                <a:lumOff val="40000"/>
                <a:alpha val="6000"/>
              </a:schemeClr>
            </a:solidFill>
            <a:prstDash val="solid"/>
            <a:round/>
            <a:headEnd type="none" w="med" len="med"/>
            <a:tailEnd type="none" w="med" len="med"/>
          </a:ln>
          <a:effectLst>
            <a:softEdge rad="1524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25" name="Oval 124"/>
          <p:cNvSpPr>
            <a:spLocks noChangeAspect="1"/>
          </p:cNvSpPr>
          <p:nvPr/>
        </p:nvSpPr>
        <p:spPr>
          <a:xfrm>
            <a:off x="-52218" y="-134634"/>
            <a:ext cx="442697" cy="816385"/>
          </a:xfrm>
          <a:custGeom>
            <a:avLst/>
            <a:gdLst/>
            <a:ahLst/>
            <a:cxnLst/>
            <a:rect l="l" t="t" r="r" b="b"/>
            <a:pathLst>
              <a:path w="590263" h="612289">
                <a:moveTo>
                  <a:pt x="0" y="0"/>
                </a:moveTo>
                <a:lnTo>
                  <a:pt x="581024" y="0"/>
                </a:lnTo>
                <a:cubicBezTo>
                  <a:pt x="587493" y="29611"/>
                  <a:pt x="590263" y="60308"/>
                  <a:pt x="590263" y="91651"/>
                </a:cubicBezTo>
                <a:cubicBezTo>
                  <a:pt x="590263" y="379191"/>
                  <a:pt x="357165" y="612289"/>
                  <a:pt x="69625" y="612289"/>
                </a:cubicBezTo>
                <a:lnTo>
                  <a:pt x="0" y="605270"/>
                </a:lnTo>
                <a:close/>
              </a:path>
            </a:pathLst>
          </a:custGeom>
          <a:solidFill>
            <a:schemeClr val="tx2">
              <a:lumMod val="75000"/>
              <a:alpha val="10000"/>
            </a:schemeClr>
          </a:solidFill>
          <a:ln w="177800" cap="rnd" cmpd="sng" algn="ctr">
            <a:solidFill>
              <a:schemeClr val="tx2">
                <a:lumMod val="60000"/>
                <a:lumOff val="40000"/>
                <a:alpha val="6000"/>
              </a:schemeClr>
            </a:solidFill>
            <a:prstDash val="solid"/>
            <a:round/>
            <a:headEnd type="none" w="med" len="med"/>
            <a:tailEnd type="none" w="med" len="med"/>
          </a:ln>
          <a:effectLst>
            <a:softEdge rad="1524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26" name="Oval 125"/>
          <p:cNvSpPr>
            <a:spLocks noChangeAspect="1"/>
          </p:cNvSpPr>
          <p:nvPr/>
        </p:nvSpPr>
        <p:spPr>
          <a:xfrm>
            <a:off x="208075" y="5762378"/>
            <a:ext cx="1047665" cy="1862516"/>
          </a:xfrm>
          <a:prstGeom prst="ellipse">
            <a:avLst/>
          </a:prstGeom>
          <a:solidFill>
            <a:schemeClr val="tx2">
              <a:lumMod val="75000"/>
              <a:alpha val="6000"/>
            </a:schemeClr>
          </a:solidFill>
          <a:ln w="177800" cap="rnd" cmpd="sng" algn="ctr">
            <a:solidFill>
              <a:schemeClr val="tx2">
                <a:lumMod val="60000"/>
                <a:lumOff val="40000"/>
                <a:alpha val="4000"/>
              </a:schemeClr>
            </a:solidFill>
            <a:prstDash val="solid"/>
            <a:round/>
            <a:headEnd type="none" w="med" len="med"/>
            <a:tailEnd type="none" w="med" len="med"/>
          </a:ln>
          <a:effectLst>
            <a:softEdge rad="1524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27" name="Oval 126"/>
          <p:cNvSpPr>
            <a:spLocks noChangeAspect="1"/>
          </p:cNvSpPr>
          <p:nvPr/>
        </p:nvSpPr>
        <p:spPr>
          <a:xfrm>
            <a:off x="4344099" y="8653287"/>
            <a:ext cx="836954" cy="591692"/>
          </a:xfrm>
          <a:custGeom>
            <a:avLst/>
            <a:gdLst/>
            <a:ahLst/>
            <a:cxnLst/>
            <a:rect l="l" t="t" r="r" b="b"/>
            <a:pathLst>
              <a:path w="1115939" h="443769">
                <a:moveTo>
                  <a:pt x="557969" y="0"/>
                </a:moveTo>
                <a:cubicBezTo>
                  <a:pt x="830120" y="0"/>
                  <a:pt x="1058049" y="189335"/>
                  <a:pt x="1115939" y="443769"/>
                </a:cubicBezTo>
                <a:lnTo>
                  <a:pt x="0" y="443769"/>
                </a:lnTo>
                <a:cubicBezTo>
                  <a:pt x="57889" y="189335"/>
                  <a:pt x="285818" y="0"/>
                  <a:pt x="557969" y="0"/>
                </a:cubicBezTo>
                <a:close/>
              </a:path>
            </a:pathLst>
          </a:custGeom>
          <a:solidFill>
            <a:schemeClr val="tx2">
              <a:lumMod val="75000"/>
              <a:alpha val="6000"/>
            </a:schemeClr>
          </a:solidFill>
          <a:ln w="177800" cap="rnd" cmpd="sng" algn="ctr">
            <a:solidFill>
              <a:schemeClr val="tx2">
                <a:lumMod val="60000"/>
                <a:lumOff val="40000"/>
                <a:alpha val="4000"/>
              </a:schemeClr>
            </a:solidFill>
            <a:prstDash val="solid"/>
            <a:round/>
            <a:headEnd type="none" w="med" len="med"/>
            <a:tailEnd type="none" w="med" len="med"/>
          </a:ln>
          <a:effectLst>
            <a:softEdge rad="1524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28" name="Oval 127"/>
          <p:cNvSpPr>
            <a:spLocks noChangeAspect="1"/>
          </p:cNvSpPr>
          <p:nvPr/>
        </p:nvSpPr>
        <p:spPr>
          <a:xfrm>
            <a:off x="4596000" y="8545120"/>
            <a:ext cx="927764" cy="699859"/>
          </a:xfrm>
          <a:custGeom>
            <a:avLst/>
            <a:gdLst/>
            <a:ahLst/>
            <a:cxnLst/>
            <a:rect l="l" t="t" r="r" b="b"/>
            <a:pathLst>
              <a:path w="1237019" h="524894">
                <a:moveTo>
                  <a:pt x="618509" y="0"/>
                </a:moveTo>
                <a:cubicBezTo>
                  <a:pt x="930325" y="0"/>
                  <a:pt x="1189147" y="226891"/>
                  <a:pt x="1237019" y="524894"/>
                </a:cubicBezTo>
                <a:lnTo>
                  <a:pt x="0" y="524894"/>
                </a:lnTo>
                <a:cubicBezTo>
                  <a:pt x="47872" y="226891"/>
                  <a:pt x="306694" y="0"/>
                  <a:pt x="618509" y="0"/>
                </a:cubicBezTo>
                <a:close/>
              </a:path>
            </a:pathLst>
          </a:custGeom>
          <a:solidFill>
            <a:schemeClr val="tx2">
              <a:lumMod val="75000"/>
              <a:alpha val="6000"/>
            </a:schemeClr>
          </a:solidFill>
          <a:ln w="177800" cap="rnd" cmpd="sng" algn="ctr">
            <a:solidFill>
              <a:schemeClr val="tx2">
                <a:lumMod val="60000"/>
                <a:lumOff val="40000"/>
                <a:alpha val="4000"/>
              </a:schemeClr>
            </a:solidFill>
            <a:prstDash val="solid"/>
            <a:round/>
            <a:headEnd type="none" w="med" len="med"/>
            <a:tailEnd type="none" w="med" len="med"/>
          </a:ln>
          <a:effectLst>
            <a:softEdge rad="1524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29" name="Oval 128"/>
          <p:cNvSpPr>
            <a:spLocks noChangeAspect="1"/>
          </p:cNvSpPr>
          <p:nvPr/>
        </p:nvSpPr>
        <p:spPr>
          <a:xfrm>
            <a:off x="5683241" y="8545122"/>
            <a:ext cx="908556" cy="699857"/>
          </a:xfrm>
          <a:custGeom>
            <a:avLst/>
            <a:gdLst/>
            <a:ahLst/>
            <a:cxnLst/>
            <a:rect l="l" t="t" r="r" b="b"/>
            <a:pathLst>
              <a:path w="1211408" h="524893">
                <a:moveTo>
                  <a:pt x="605704" y="0"/>
                </a:moveTo>
                <a:cubicBezTo>
                  <a:pt x="914574" y="0"/>
                  <a:pt x="1170243" y="227782"/>
                  <a:pt x="1211408" y="524893"/>
                </a:cubicBezTo>
                <a:lnTo>
                  <a:pt x="0" y="524893"/>
                </a:lnTo>
                <a:cubicBezTo>
                  <a:pt x="41165" y="227782"/>
                  <a:pt x="296834" y="0"/>
                  <a:pt x="605704" y="0"/>
                </a:cubicBezTo>
                <a:close/>
              </a:path>
            </a:pathLst>
          </a:custGeom>
          <a:solidFill>
            <a:schemeClr val="tx2">
              <a:lumMod val="75000"/>
              <a:alpha val="6000"/>
            </a:schemeClr>
          </a:solidFill>
          <a:ln w="177800" cap="rnd" cmpd="sng" algn="ctr">
            <a:solidFill>
              <a:schemeClr val="tx2">
                <a:lumMod val="60000"/>
                <a:lumOff val="40000"/>
                <a:alpha val="4000"/>
              </a:schemeClr>
            </a:solidFill>
            <a:prstDash val="solid"/>
            <a:round/>
            <a:headEnd type="none" w="med" len="med"/>
            <a:tailEnd type="none" w="med" len="med"/>
          </a:ln>
          <a:effectLst>
            <a:softEdge rad="1524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97" name="Oval 96"/>
          <p:cNvSpPr>
            <a:spLocks noChangeAspect="1"/>
          </p:cNvSpPr>
          <p:nvPr/>
        </p:nvSpPr>
        <p:spPr>
          <a:xfrm>
            <a:off x="8304" y="6589315"/>
            <a:ext cx="458423" cy="814973"/>
          </a:xfrm>
          <a:prstGeom prst="ellipse">
            <a:avLst/>
          </a:prstGeom>
          <a:solidFill>
            <a:schemeClr val="accent3">
              <a:lumMod val="60000"/>
              <a:lumOff val="40000"/>
              <a:alpha val="5000"/>
            </a:schemeClr>
          </a:solidFill>
          <a:ln w="12700" cap="rnd" cmpd="sng" algn="ctr">
            <a:solidFill>
              <a:schemeClr val="accent3">
                <a:lumMod val="60000"/>
                <a:lumOff val="40000"/>
                <a:alpha val="15000"/>
              </a:schemeClr>
            </a:solidFill>
            <a:prstDash val="solid"/>
            <a:round/>
            <a:headEnd type="none" w="med" len="med"/>
            <a:tailEnd type="none" w="med" len="med"/>
          </a:ln>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98" name="Oval 97"/>
          <p:cNvSpPr>
            <a:spLocks noChangeAspect="1"/>
          </p:cNvSpPr>
          <p:nvPr/>
        </p:nvSpPr>
        <p:spPr>
          <a:xfrm>
            <a:off x="-52219" y="8230092"/>
            <a:ext cx="583573" cy="1000429"/>
          </a:xfrm>
          <a:custGeom>
            <a:avLst/>
            <a:gdLst/>
            <a:ahLst/>
            <a:cxnLst/>
            <a:rect l="l" t="t" r="r" b="b"/>
            <a:pathLst>
              <a:path w="778097" h="750322">
                <a:moveTo>
                  <a:pt x="261411" y="0"/>
                </a:moveTo>
                <a:cubicBezTo>
                  <a:pt x="546769" y="0"/>
                  <a:pt x="778097" y="231328"/>
                  <a:pt x="778097" y="516686"/>
                </a:cubicBezTo>
                <a:cubicBezTo>
                  <a:pt x="778097" y="601179"/>
                  <a:pt x="757816" y="680934"/>
                  <a:pt x="719843" y="750322"/>
                </a:cubicBezTo>
                <a:lnTo>
                  <a:pt x="0" y="750322"/>
                </a:lnTo>
                <a:lnTo>
                  <a:pt x="0" y="73330"/>
                </a:lnTo>
                <a:cubicBezTo>
                  <a:pt x="75863" y="26083"/>
                  <a:pt x="165591" y="0"/>
                  <a:pt x="261411" y="0"/>
                </a:cubicBezTo>
                <a:close/>
              </a:path>
            </a:pathLst>
          </a:custGeom>
          <a:solidFill>
            <a:schemeClr val="accent3">
              <a:lumMod val="60000"/>
              <a:lumOff val="40000"/>
              <a:alpha val="5000"/>
            </a:schemeClr>
          </a:solidFill>
          <a:ln w="63500" cap="rnd" cmpd="sng" algn="ctr">
            <a:solidFill>
              <a:schemeClr val="accent3">
                <a:lumMod val="60000"/>
                <a:lumOff val="40000"/>
                <a:alpha val="15000"/>
              </a:schemeClr>
            </a:solidFill>
            <a:prstDash val="solid"/>
            <a:round/>
            <a:headEnd type="none" w="med" len="med"/>
            <a:tailEnd type="none" w="med" len="med"/>
          </a:ln>
          <a:effectLst>
            <a:softEdge rad="63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99" name="Oval 98"/>
          <p:cNvSpPr>
            <a:spLocks noChangeAspect="1"/>
          </p:cNvSpPr>
          <p:nvPr/>
        </p:nvSpPr>
        <p:spPr>
          <a:xfrm>
            <a:off x="-52219" y="6878100"/>
            <a:ext cx="422643" cy="1196747"/>
          </a:xfrm>
          <a:custGeom>
            <a:avLst/>
            <a:gdLst/>
            <a:ahLst/>
            <a:cxnLst/>
            <a:rect l="l" t="t" r="r" b="b"/>
            <a:pathLst>
              <a:path w="563524" h="897560">
                <a:moveTo>
                  <a:pt x="114744" y="0"/>
                </a:moveTo>
                <a:cubicBezTo>
                  <a:pt x="362598" y="0"/>
                  <a:pt x="563524" y="200926"/>
                  <a:pt x="563524" y="448780"/>
                </a:cubicBezTo>
                <a:cubicBezTo>
                  <a:pt x="563524" y="696634"/>
                  <a:pt x="362598" y="897560"/>
                  <a:pt x="114744" y="897560"/>
                </a:cubicBezTo>
                <a:cubicBezTo>
                  <a:pt x="74918" y="897560"/>
                  <a:pt x="36304" y="892373"/>
                  <a:pt x="0" y="880900"/>
                </a:cubicBezTo>
                <a:lnTo>
                  <a:pt x="0" y="16661"/>
                </a:lnTo>
                <a:cubicBezTo>
                  <a:pt x="36304" y="5188"/>
                  <a:pt x="74918" y="0"/>
                  <a:pt x="114744" y="0"/>
                </a:cubicBezTo>
                <a:close/>
              </a:path>
            </a:pathLst>
          </a:custGeom>
          <a:solidFill>
            <a:schemeClr val="accent3">
              <a:lumMod val="60000"/>
              <a:lumOff val="40000"/>
              <a:alpha val="5000"/>
            </a:schemeClr>
          </a:solidFill>
          <a:ln w="63500" cap="rnd" cmpd="sng" algn="ctr">
            <a:solidFill>
              <a:schemeClr val="accent3">
                <a:lumMod val="60000"/>
                <a:lumOff val="40000"/>
                <a:alpha val="15000"/>
              </a:schemeClr>
            </a:solidFill>
            <a:prstDash val="solid"/>
            <a:round/>
            <a:headEnd type="none" w="med" len="med"/>
            <a:tailEnd type="none" w="med" len="med"/>
          </a:ln>
          <a:effectLst>
            <a:softEdge rad="63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00" name="Oval 99"/>
          <p:cNvSpPr>
            <a:spLocks noChangeAspect="1"/>
          </p:cNvSpPr>
          <p:nvPr/>
        </p:nvSpPr>
        <p:spPr>
          <a:xfrm>
            <a:off x="-19319" y="643182"/>
            <a:ext cx="448812" cy="1207605"/>
          </a:xfrm>
          <a:custGeom>
            <a:avLst/>
            <a:gdLst/>
            <a:ahLst/>
            <a:cxnLst/>
            <a:rect l="l" t="t" r="r" b="b"/>
            <a:pathLst>
              <a:path w="598416" h="905704">
                <a:moveTo>
                  <a:pt x="145564" y="0"/>
                </a:moveTo>
                <a:cubicBezTo>
                  <a:pt x="395667" y="0"/>
                  <a:pt x="598416" y="202749"/>
                  <a:pt x="598416" y="452852"/>
                </a:cubicBezTo>
                <a:cubicBezTo>
                  <a:pt x="598416" y="702955"/>
                  <a:pt x="395667" y="905704"/>
                  <a:pt x="145564" y="905704"/>
                </a:cubicBezTo>
                <a:cubicBezTo>
                  <a:pt x="94398" y="905704"/>
                  <a:pt x="45214" y="897218"/>
                  <a:pt x="0" y="879648"/>
                </a:cubicBezTo>
                <a:lnTo>
                  <a:pt x="0" y="26056"/>
                </a:lnTo>
                <a:cubicBezTo>
                  <a:pt x="45214" y="8486"/>
                  <a:pt x="94398" y="0"/>
                  <a:pt x="145564" y="0"/>
                </a:cubicBezTo>
                <a:close/>
              </a:path>
            </a:pathLst>
          </a:custGeom>
          <a:solidFill>
            <a:schemeClr val="accent3">
              <a:lumMod val="60000"/>
              <a:lumOff val="40000"/>
              <a:alpha val="5000"/>
            </a:schemeClr>
          </a:solidFill>
          <a:ln w="12700" cap="rnd" cmpd="sng" algn="ctr">
            <a:solidFill>
              <a:schemeClr val="accent3">
                <a:lumMod val="60000"/>
                <a:lumOff val="40000"/>
                <a:alpha val="30000"/>
              </a:schemeClr>
            </a:solidFill>
            <a:prstDash val="solid"/>
            <a:round/>
            <a:headEnd type="none" w="med" len="med"/>
            <a:tailEnd type="none" w="med" len="med"/>
          </a:ln>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01" name="Oval 100"/>
          <p:cNvSpPr>
            <a:spLocks noChangeAspect="1"/>
          </p:cNvSpPr>
          <p:nvPr/>
        </p:nvSpPr>
        <p:spPr>
          <a:xfrm>
            <a:off x="355656" y="1115725"/>
            <a:ext cx="683113" cy="1214423"/>
          </a:xfrm>
          <a:prstGeom prst="ellipse">
            <a:avLst/>
          </a:prstGeom>
          <a:solidFill>
            <a:schemeClr val="accent3">
              <a:lumMod val="60000"/>
              <a:lumOff val="40000"/>
              <a:alpha val="5000"/>
            </a:schemeClr>
          </a:solidFill>
          <a:ln w="63500" cap="rnd" cmpd="sng" algn="ctr">
            <a:solidFill>
              <a:schemeClr val="accent3">
                <a:lumMod val="60000"/>
                <a:lumOff val="40000"/>
                <a:alpha val="30000"/>
              </a:schemeClr>
            </a:solidFill>
            <a:prstDash val="solid"/>
            <a:round/>
            <a:headEnd type="none" w="med" len="med"/>
            <a:tailEnd type="none" w="med" len="med"/>
          </a:ln>
          <a:effectLst>
            <a:softEdge rad="63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02" name="Oval 101"/>
          <p:cNvSpPr>
            <a:spLocks noChangeAspect="1"/>
          </p:cNvSpPr>
          <p:nvPr/>
        </p:nvSpPr>
        <p:spPr>
          <a:xfrm>
            <a:off x="239418" y="1936348"/>
            <a:ext cx="579745" cy="1030657"/>
          </a:xfrm>
          <a:prstGeom prst="ellipse">
            <a:avLst/>
          </a:prstGeom>
          <a:solidFill>
            <a:schemeClr val="accent3">
              <a:lumMod val="60000"/>
              <a:lumOff val="40000"/>
              <a:alpha val="5000"/>
            </a:schemeClr>
          </a:solidFill>
          <a:ln w="63500" cap="rnd" cmpd="sng" algn="ctr">
            <a:solidFill>
              <a:schemeClr val="accent3">
                <a:lumMod val="60000"/>
                <a:lumOff val="40000"/>
                <a:alpha val="30000"/>
              </a:schemeClr>
            </a:solidFill>
            <a:prstDash val="solid"/>
            <a:round/>
            <a:headEnd type="none" w="med" len="med"/>
            <a:tailEnd type="none" w="med" len="med"/>
          </a:ln>
          <a:effectLst>
            <a:softEdge rad="63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03" name="Oval 102"/>
          <p:cNvSpPr>
            <a:spLocks noChangeAspect="1"/>
          </p:cNvSpPr>
          <p:nvPr/>
        </p:nvSpPr>
        <p:spPr>
          <a:xfrm>
            <a:off x="278443" y="2515978"/>
            <a:ext cx="457775" cy="813821"/>
          </a:xfrm>
          <a:prstGeom prst="ellipse">
            <a:avLst/>
          </a:prstGeom>
          <a:solidFill>
            <a:schemeClr val="accent3">
              <a:lumMod val="60000"/>
              <a:lumOff val="40000"/>
              <a:alpha val="5000"/>
            </a:schemeClr>
          </a:solidFill>
          <a:ln w="12700" cap="rnd" cmpd="sng" algn="ctr">
            <a:solidFill>
              <a:schemeClr val="accent3">
                <a:lumMod val="60000"/>
                <a:lumOff val="40000"/>
                <a:alpha val="30000"/>
              </a:schemeClr>
            </a:solidFill>
            <a:prstDash val="solid"/>
            <a:round/>
            <a:headEnd type="none" w="med" len="med"/>
            <a:tailEnd type="none" w="med" len="med"/>
          </a:ln>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04" name="Oval 103"/>
          <p:cNvSpPr>
            <a:spLocks noChangeAspect="1"/>
          </p:cNvSpPr>
          <p:nvPr/>
        </p:nvSpPr>
        <p:spPr>
          <a:xfrm>
            <a:off x="116007" y="2559576"/>
            <a:ext cx="391323" cy="695685"/>
          </a:xfrm>
          <a:prstGeom prst="ellipse">
            <a:avLst/>
          </a:prstGeom>
          <a:solidFill>
            <a:schemeClr val="accent3">
              <a:lumMod val="60000"/>
              <a:lumOff val="40000"/>
              <a:alpha val="5000"/>
            </a:schemeClr>
          </a:solidFill>
          <a:ln w="63500" cap="rnd" cmpd="sng" algn="ctr">
            <a:solidFill>
              <a:schemeClr val="accent3">
                <a:lumMod val="60000"/>
                <a:lumOff val="40000"/>
                <a:alpha val="30000"/>
              </a:schemeClr>
            </a:solidFill>
            <a:prstDash val="solid"/>
            <a:round/>
            <a:headEnd type="none" w="med" len="med"/>
            <a:tailEnd type="none" w="med" len="med"/>
          </a:ln>
          <a:effectLst>
            <a:softEdge rad="63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05" name="Oval 104"/>
          <p:cNvSpPr>
            <a:spLocks noChangeAspect="1"/>
          </p:cNvSpPr>
          <p:nvPr/>
        </p:nvSpPr>
        <p:spPr>
          <a:xfrm>
            <a:off x="5476888" y="-82278"/>
            <a:ext cx="683114" cy="1001111"/>
          </a:xfrm>
          <a:custGeom>
            <a:avLst/>
            <a:gdLst/>
            <a:ahLst/>
            <a:cxnLst/>
            <a:rect l="l" t="t" r="r" b="b"/>
            <a:pathLst>
              <a:path w="910818" h="750833">
                <a:moveTo>
                  <a:pt x="111441" y="0"/>
                </a:moveTo>
                <a:lnTo>
                  <a:pt x="799378" y="0"/>
                </a:lnTo>
                <a:cubicBezTo>
                  <a:pt x="869408" y="78400"/>
                  <a:pt x="910818" y="182076"/>
                  <a:pt x="910818" y="295424"/>
                </a:cubicBezTo>
                <a:cubicBezTo>
                  <a:pt x="910818" y="546939"/>
                  <a:pt x="706924" y="750833"/>
                  <a:pt x="455409" y="750833"/>
                </a:cubicBezTo>
                <a:cubicBezTo>
                  <a:pt x="203894" y="750833"/>
                  <a:pt x="0" y="546939"/>
                  <a:pt x="0" y="295424"/>
                </a:cubicBezTo>
                <a:cubicBezTo>
                  <a:pt x="0" y="182076"/>
                  <a:pt x="41410" y="78400"/>
                  <a:pt x="111441" y="0"/>
                </a:cubicBezTo>
                <a:close/>
              </a:path>
            </a:pathLst>
          </a:custGeom>
          <a:solidFill>
            <a:schemeClr val="accent3">
              <a:lumMod val="60000"/>
              <a:lumOff val="40000"/>
              <a:alpha val="5000"/>
            </a:schemeClr>
          </a:solidFill>
          <a:ln w="63500" cap="rnd" cmpd="sng" algn="ctr">
            <a:solidFill>
              <a:schemeClr val="accent3">
                <a:lumMod val="60000"/>
                <a:lumOff val="40000"/>
                <a:alpha val="30000"/>
              </a:schemeClr>
            </a:solidFill>
            <a:prstDash val="solid"/>
            <a:round/>
            <a:headEnd type="none" w="med" len="med"/>
            <a:tailEnd type="none" w="med" len="med"/>
          </a:ln>
          <a:effectLst>
            <a:softEdge rad="63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06" name="Oval 105"/>
          <p:cNvSpPr>
            <a:spLocks noChangeAspect="1"/>
          </p:cNvSpPr>
          <p:nvPr/>
        </p:nvSpPr>
        <p:spPr>
          <a:xfrm>
            <a:off x="6538593" y="-82278"/>
            <a:ext cx="355406" cy="817348"/>
          </a:xfrm>
          <a:custGeom>
            <a:avLst/>
            <a:gdLst/>
            <a:ahLst/>
            <a:cxnLst/>
            <a:rect l="l" t="t" r="r" b="b"/>
            <a:pathLst>
              <a:path w="473874" h="613011">
                <a:moveTo>
                  <a:pt x="29684" y="0"/>
                </a:moveTo>
                <a:lnTo>
                  <a:pt x="473874" y="0"/>
                </a:lnTo>
                <a:lnTo>
                  <a:pt x="473874" y="611150"/>
                </a:lnTo>
                <a:cubicBezTo>
                  <a:pt x="467789" y="612887"/>
                  <a:pt x="461614" y="613011"/>
                  <a:pt x="455409" y="613011"/>
                </a:cubicBezTo>
                <a:cubicBezTo>
                  <a:pt x="203894" y="613011"/>
                  <a:pt x="0" y="409117"/>
                  <a:pt x="0" y="157602"/>
                </a:cubicBezTo>
                <a:cubicBezTo>
                  <a:pt x="0" y="101995"/>
                  <a:pt x="9966" y="48716"/>
                  <a:pt x="29684" y="0"/>
                </a:cubicBezTo>
                <a:close/>
              </a:path>
            </a:pathLst>
          </a:custGeom>
          <a:solidFill>
            <a:schemeClr val="accent3">
              <a:lumMod val="60000"/>
              <a:lumOff val="40000"/>
              <a:alpha val="5000"/>
            </a:schemeClr>
          </a:solidFill>
          <a:ln w="63500" cap="rnd" cmpd="sng" algn="ctr">
            <a:solidFill>
              <a:schemeClr val="accent3">
                <a:lumMod val="60000"/>
                <a:lumOff val="40000"/>
                <a:alpha val="30000"/>
              </a:schemeClr>
            </a:solidFill>
            <a:prstDash val="solid"/>
            <a:round/>
            <a:headEnd type="none" w="med" len="med"/>
            <a:tailEnd type="none" w="med" len="med"/>
          </a:ln>
          <a:effectLst>
            <a:softEdge rad="63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07" name="Oval 106"/>
          <p:cNvSpPr>
            <a:spLocks noChangeAspect="1"/>
          </p:cNvSpPr>
          <p:nvPr/>
        </p:nvSpPr>
        <p:spPr>
          <a:xfrm>
            <a:off x="5811179" y="377245"/>
            <a:ext cx="846391" cy="1504695"/>
          </a:xfrm>
          <a:prstGeom prst="ellipse">
            <a:avLst/>
          </a:prstGeom>
          <a:solidFill>
            <a:schemeClr val="accent3">
              <a:lumMod val="60000"/>
              <a:lumOff val="40000"/>
              <a:alpha val="5000"/>
            </a:schemeClr>
          </a:solidFill>
          <a:ln w="12700" cap="rnd" cmpd="sng" algn="ctr">
            <a:solidFill>
              <a:schemeClr val="accent3">
                <a:lumMod val="60000"/>
                <a:lumOff val="40000"/>
                <a:alpha val="30000"/>
              </a:schemeClr>
            </a:solidFill>
            <a:prstDash val="solid"/>
            <a:round/>
            <a:headEnd type="none" w="med" len="med"/>
            <a:tailEnd type="none" w="med" len="med"/>
          </a:ln>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08" name="Oval 107"/>
          <p:cNvSpPr>
            <a:spLocks noChangeAspect="1"/>
          </p:cNvSpPr>
          <p:nvPr/>
        </p:nvSpPr>
        <p:spPr>
          <a:xfrm>
            <a:off x="6686039" y="999471"/>
            <a:ext cx="207960" cy="1210656"/>
          </a:xfrm>
          <a:custGeom>
            <a:avLst/>
            <a:gdLst/>
            <a:ahLst/>
            <a:cxnLst/>
            <a:rect l="l" t="t" r="r" b="b"/>
            <a:pathLst>
              <a:path w="277280" h="907992">
                <a:moveTo>
                  <a:pt x="277280" y="0"/>
                </a:moveTo>
                <a:lnTo>
                  <a:pt x="277280" y="907992"/>
                </a:lnTo>
                <a:cubicBezTo>
                  <a:pt x="112021" y="824131"/>
                  <a:pt x="0" y="652146"/>
                  <a:pt x="0" y="453996"/>
                </a:cubicBezTo>
                <a:cubicBezTo>
                  <a:pt x="0" y="255847"/>
                  <a:pt x="112021" y="83861"/>
                  <a:pt x="277280" y="0"/>
                </a:cubicBezTo>
                <a:close/>
              </a:path>
            </a:pathLst>
          </a:custGeom>
          <a:solidFill>
            <a:schemeClr val="accent3">
              <a:lumMod val="60000"/>
              <a:lumOff val="40000"/>
              <a:alpha val="5000"/>
            </a:schemeClr>
          </a:solidFill>
          <a:ln w="63500" cap="rnd" cmpd="sng" algn="ctr">
            <a:solidFill>
              <a:schemeClr val="accent3">
                <a:lumMod val="60000"/>
                <a:lumOff val="40000"/>
                <a:alpha val="30000"/>
              </a:schemeClr>
            </a:solidFill>
            <a:prstDash val="solid"/>
            <a:round/>
            <a:headEnd type="none" w="med" len="med"/>
            <a:tailEnd type="none" w="med" len="med"/>
          </a:ln>
          <a:effectLst>
            <a:softEdge rad="63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09" name="Oval 108"/>
          <p:cNvSpPr>
            <a:spLocks noChangeAspect="1"/>
          </p:cNvSpPr>
          <p:nvPr/>
        </p:nvSpPr>
        <p:spPr>
          <a:xfrm>
            <a:off x="5693153" y="971331"/>
            <a:ext cx="727301" cy="1292979"/>
          </a:xfrm>
          <a:prstGeom prst="ellipse">
            <a:avLst/>
          </a:prstGeom>
          <a:solidFill>
            <a:schemeClr val="accent3">
              <a:lumMod val="60000"/>
              <a:lumOff val="40000"/>
              <a:alpha val="5000"/>
            </a:schemeClr>
          </a:solidFill>
          <a:ln w="63500" cap="rnd" cmpd="sng" algn="ctr">
            <a:solidFill>
              <a:schemeClr val="accent3">
                <a:lumMod val="60000"/>
                <a:lumOff val="40000"/>
                <a:alpha val="30000"/>
              </a:schemeClr>
            </a:solidFill>
            <a:prstDash val="solid"/>
            <a:round/>
            <a:headEnd type="none" w="med" len="med"/>
            <a:tailEnd type="none" w="med" len="med"/>
          </a:ln>
          <a:effectLst>
            <a:softEdge rad="63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10" name="Oval 109"/>
          <p:cNvSpPr>
            <a:spLocks noChangeAspect="1"/>
          </p:cNvSpPr>
          <p:nvPr/>
        </p:nvSpPr>
        <p:spPr>
          <a:xfrm>
            <a:off x="5602531" y="1768635"/>
            <a:ext cx="456143" cy="810920"/>
          </a:xfrm>
          <a:prstGeom prst="ellipse">
            <a:avLst/>
          </a:prstGeom>
          <a:solidFill>
            <a:schemeClr val="accent3">
              <a:lumMod val="60000"/>
              <a:lumOff val="40000"/>
              <a:alpha val="5000"/>
            </a:schemeClr>
          </a:solidFill>
          <a:ln w="12700" cap="rnd" cmpd="sng" algn="ctr">
            <a:solidFill>
              <a:schemeClr val="accent3">
                <a:lumMod val="60000"/>
                <a:lumOff val="40000"/>
                <a:alpha val="30000"/>
              </a:schemeClr>
            </a:solidFill>
            <a:prstDash val="solid"/>
            <a:round/>
            <a:headEnd type="none" w="med" len="med"/>
            <a:tailEnd type="none" w="med" len="med"/>
          </a:ln>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11" name="Oval 110"/>
          <p:cNvSpPr>
            <a:spLocks noChangeAspect="1"/>
          </p:cNvSpPr>
          <p:nvPr/>
        </p:nvSpPr>
        <p:spPr>
          <a:xfrm>
            <a:off x="5722456" y="7481903"/>
            <a:ext cx="553759" cy="984460"/>
          </a:xfrm>
          <a:prstGeom prst="ellipse">
            <a:avLst/>
          </a:prstGeom>
          <a:solidFill>
            <a:schemeClr val="accent3">
              <a:lumMod val="60000"/>
              <a:lumOff val="40000"/>
              <a:alpha val="5000"/>
            </a:schemeClr>
          </a:solidFill>
          <a:ln w="12700" cap="rnd" cmpd="sng" algn="ctr">
            <a:solidFill>
              <a:schemeClr val="accent3">
                <a:lumMod val="60000"/>
                <a:lumOff val="40000"/>
                <a:alpha val="15000"/>
              </a:schemeClr>
            </a:solidFill>
            <a:prstDash val="solid"/>
            <a:round/>
            <a:headEnd type="none" w="med" len="med"/>
            <a:tailEnd type="none" w="med" len="med"/>
          </a:ln>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12" name="Oval 111"/>
          <p:cNvSpPr>
            <a:spLocks noChangeAspect="1"/>
          </p:cNvSpPr>
          <p:nvPr/>
        </p:nvSpPr>
        <p:spPr>
          <a:xfrm>
            <a:off x="5229662" y="6989673"/>
            <a:ext cx="553759" cy="984460"/>
          </a:xfrm>
          <a:prstGeom prst="ellipse">
            <a:avLst/>
          </a:prstGeom>
          <a:solidFill>
            <a:schemeClr val="accent3">
              <a:lumMod val="60000"/>
              <a:lumOff val="40000"/>
              <a:alpha val="5000"/>
            </a:schemeClr>
          </a:solidFill>
          <a:ln w="63500" cap="rnd" cmpd="sng" algn="ctr">
            <a:solidFill>
              <a:schemeClr val="accent3">
                <a:lumMod val="60000"/>
                <a:lumOff val="40000"/>
                <a:alpha val="15000"/>
              </a:schemeClr>
            </a:solidFill>
            <a:prstDash val="solid"/>
            <a:round/>
            <a:headEnd type="none" w="med" len="med"/>
            <a:tailEnd type="none" w="med" len="med"/>
          </a:ln>
          <a:effectLst>
            <a:softEdge rad="63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13" name="Oval 112"/>
          <p:cNvSpPr>
            <a:spLocks noChangeAspect="1"/>
          </p:cNvSpPr>
          <p:nvPr/>
        </p:nvSpPr>
        <p:spPr>
          <a:xfrm>
            <a:off x="5620841" y="6570889"/>
            <a:ext cx="553759" cy="984460"/>
          </a:xfrm>
          <a:prstGeom prst="ellipse">
            <a:avLst/>
          </a:prstGeom>
          <a:solidFill>
            <a:schemeClr val="accent3">
              <a:lumMod val="60000"/>
              <a:lumOff val="40000"/>
              <a:alpha val="5000"/>
            </a:schemeClr>
          </a:solidFill>
          <a:ln w="12700" cap="rnd" cmpd="sng" algn="ctr">
            <a:solidFill>
              <a:schemeClr val="accent3">
                <a:lumMod val="60000"/>
                <a:lumOff val="40000"/>
                <a:alpha val="15000"/>
              </a:schemeClr>
            </a:solidFill>
            <a:prstDash val="solid"/>
            <a:round/>
            <a:headEnd type="none" w="med" len="med"/>
            <a:tailEnd type="none" w="med" len="med"/>
          </a:ln>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14" name="Oval 113"/>
          <p:cNvSpPr>
            <a:spLocks noChangeAspect="1"/>
          </p:cNvSpPr>
          <p:nvPr/>
        </p:nvSpPr>
        <p:spPr>
          <a:xfrm>
            <a:off x="6171775" y="7555348"/>
            <a:ext cx="454226" cy="807512"/>
          </a:xfrm>
          <a:prstGeom prst="ellipse">
            <a:avLst/>
          </a:prstGeom>
          <a:solidFill>
            <a:schemeClr val="accent3">
              <a:lumMod val="60000"/>
              <a:lumOff val="40000"/>
              <a:alpha val="5000"/>
            </a:schemeClr>
          </a:solidFill>
          <a:ln w="63500" cap="rnd" cmpd="sng" algn="ctr">
            <a:solidFill>
              <a:schemeClr val="accent3">
                <a:lumMod val="60000"/>
                <a:lumOff val="40000"/>
                <a:alpha val="15000"/>
              </a:schemeClr>
            </a:solidFill>
            <a:prstDash val="solid"/>
            <a:round/>
            <a:headEnd type="none" w="med" len="med"/>
            <a:tailEnd type="none" w="med" len="med"/>
          </a:ln>
          <a:effectLst>
            <a:softEdge rad="63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15" name="Oval 114"/>
          <p:cNvSpPr>
            <a:spLocks noChangeAspect="1"/>
          </p:cNvSpPr>
          <p:nvPr/>
        </p:nvSpPr>
        <p:spPr>
          <a:xfrm>
            <a:off x="6058674" y="5463790"/>
            <a:ext cx="415162" cy="738065"/>
          </a:xfrm>
          <a:prstGeom prst="ellipse">
            <a:avLst/>
          </a:prstGeom>
          <a:solidFill>
            <a:schemeClr val="accent3">
              <a:lumMod val="60000"/>
              <a:lumOff val="40000"/>
              <a:alpha val="5000"/>
            </a:schemeClr>
          </a:solidFill>
          <a:ln w="63500" cap="rnd" cmpd="sng" algn="ctr">
            <a:solidFill>
              <a:schemeClr val="accent3">
                <a:lumMod val="60000"/>
                <a:lumOff val="40000"/>
                <a:alpha val="15000"/>
              </a:schemeClr>
            </a:solidFill>
            <a:prstDash val="solid"/>
            <a:round/>
            <a:headEnd type="none" w="med" len="med"/>
            <a:tailEnd type="none" w="med" len="med"/>
          </a:ln>
          <a:effectLst>
            <a:softEdge rad="63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16" name="Oval 115"/>
          <p:cNvSpPr>
            <a:spLocks noChangeAspect="1"/>
          </p:cNvSpPr>
          <p:nvPr/>
        </p:nvSpPr>
        <p:spPr>
          <a:xfrm>
            <a:off x="6308862" y="6743838"/>
            <a:ext cx="415162" cy="738065"/>
          </a:xfrm>
          <a:prstGeom prst="ellipse">
            <a:avLst/>
          </a:prstGeom>
          <a:solidFill>
            <a:schemeClr val="accent3">
              <a:lumMod val="60000"/>
              <a:lumOff val="40000"/>
              <a:alpha val="5000"/>
            </a:schemeClr>
          </a:solidFill>
          <a:ln w="63500" cap="rnd" cmpd="sng" algn="ctr">
            <a:solidFill>
              <a:schemeClr val="accent3">
                <a:lumMod val="60000"/>
                <a:lumOff val="40000"/>
                <a:alpha val="15000"/>
              </a:schemeClr>
            </a:solidFill>
            <a:prstDash val="solid"/>
            <a:round/>
            <a:headEnd type="none" w="med" len="med"/>
            <a:tailEnd type="none" w="med" len="med"/>
          </a:ln>
          <a:effectLst>
            <a:softEdge rad="63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17" name="Oval 116"/>
          <p:cNvSpPr>
            <a:spLocks noChangeAspect="1"/>
          </p:cNvSpPr>
          <p:nvPr/>
        </p:nvSpPr>
        <p:spPr>
          <a:xfrm>
            <a:off x="6516443" y="6387113"/>
            <a:ext cx="377556" cy="738067"/>
          </a:xfrm>
          <a:custGeom>
            <a:avLst/>
            <a:gdLst/>
            <a:ahLst/>
            <a:cxnLst/>
            <a:rect l="l" t="t" r="r" b="b"/>
            <a:pathLst>
              <a:path w="503408" h="553550">
                <a:moveTo>
                  <a:pt x="276775" y="0"/>
                </a:moveTo>
                <a:cubicBezTo>
                  <a:pt x="370698" y="0"/>
                  <a:pt x="453694" y="46784"/>
                  <a:pt x="503408" y="118545"/>
                </a:cubicBezTo>
                <a:lnTo>
                  <a:pt x="503408" y="435005"/>
                </a:lnTo>
                <a:cubicBezTo>
                  <a:pt x="453694" y="506767"/>
                  <a:pt x="370698" y="553550"/>
                  <a:pt x="276775" y="553550"/>
                </a:cubicBezTo>
                <a:cubicBezTo>
                  <a:pt x="123916" y="553550"/>
                  <a:pt x="0" y="429634"/>
                  <a:pt x="0" y="276775"/>
                </a:cubicBezTo>
                <a:cubicBezTo>
                  <a:pt x="0" y="123916"/>
                  <a:pt x="123916" y="0"/>
                  <a:pt x="276775" y="0"/>
                </a:cubicBezTo>
                <a:close/>
              </a:path>
            </a:pathLst>
          </a:custGeom>
          <a:solidFill>
            <a:schemeClr val="accent3">
              <a:lumMod val="60000"/>
              <a:lumOff val="40000"/>
              <a:alpha val="5000"/>
            </a:schemeClr>
          </a:solidFill>
          <a:ln w="63500" cap="rnd" cmpd="sng" algn="ctr">
            <a:solidFill>
              <a:schemeClr val="accent3">
                <a:lumMod val="60000"/>
                <a:lumOff val="40000"/>
                <a:alpha val="15000"/>
              </a:schemeClr>
            </a:solidFill>
            <a:prstDash val="solid"/>
            <a:round/>
            <a:headEnd type="none" w="med" len="med"/>
            <a:tailEnd type="none" w="med" len="med"/>
          </a:ln>
          <a:effectLst>
            <a:softEdge rad="63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757082" y="900966"/>
            <a:ext cx="5343835" cy="1232633"/>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757082" y="2409815"/>
            <a:ext cx="5343834" cy="5401916"/>
          </a:xfrm>
          <a:prstGeom prst="rect">
            <a:avLst/>
          </a:prstGeom>
        </p:spPr>
        <p:txBody>
          <a:bodyPr vert="horz" lIns="91440" tIns="45720" rIns="91440" bIns="45720" rtlCol="0" anchor="ct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828008" y="7935748"/>
            <a:ext cx="1600200" cy="486833"/>
          </a:xfrm>
          <a:prstGeom prst="rect">
            <a:avLst/>
          </a:prstGeom>
        </p:spPr>
        <p:txBody>
          <a:bodyPr vert="horz" lIns="91440" tIns="45720" rIns="91440" bIns="45720" rtlCol="0" anchor="b"/>
          <a:lstStyle>
            <a:lvl1pPr algn="r">
              <a:defRPr sz="900">
                <a:solidFill>
                  <a:schemeClr val="tx1">
                    <a:tint val="75000"/>
                  </a:schemeClr>
                </a:solidFill>
              </a:defRPr>
            </a:lvl1pPr>
          </a:lstStyle>
          <a:p>
            <a:fld id="{83871B2B-E28B-4843-8F96-053D5216AFB9}" type="datetimeFigureOut">
              <a:rPr lang="en-IE" smtClean="0"/>
              <a:t>15/04/2019</a:t>
            </a:fld>
            <a:endParaRPr lang="en-IE"/>
          </a:p>
        </p:txBody>
      </p:sp>
      <p:sp>
        <p:nvSpPr>
          <p:cNvPr id="5" name="Footer Placeholder 4"/>
          <p:cNvSpPr>
            <a:spLocks noGrp="1"/>
          </p:cNvSpPr>
          <p:nvPr>
            <p:ph type="ftr" sz="quarter" idx="3"/>
          </p:nvPr>
        </p:nvSpPr>
        <p:spPr>
          <a:xfrm>
            <a:off x="885709" y="7935748"/>
            <a:ext cx="3942299" cy="486833"/>
          </a:xfrm>
          <a:prstGeom prst="rect">
            <a:avLst/>
          </a:prstGeom>
        </p:spPr>
        <p:txBody>
          <a:bodyPr vert="horz" lIns="91440" tIns="45720" rIns="91440" bIns="45720" rtlCol="0" anchor="b"/>
          <a:lstStyle>
            <a:lvl1pPr algn="l">
              <a:defRPr sz="900">
                <a:solidFill>
                  <a:schemeClr val="tx1">
                    <a:tint val="75000"/>
                  </a:schemeClr>
                </a:solidFill>
              </a:defRPr>
            </a:lvl1pPr>
          </a:lstStyle>
          <a:p>
            <a:endParaRPr lang="en-IE"/>
          </a:p>
        </p:txBody>
      </p:sp>
      <p:sp>
        <p:nvSpPr>
          <p:cNvPr id="6" name="Slide Number Placeholder 5"/>
          <p:cNvSpPr>
            <a:spLocks noGrp="1"/>
          </p:cNvSpPr>
          <p:nvPr>
            <p:ph type="sldNum" sz="quarter" idx="4"/>
          </p:nvPr>
        </p:nvSpPr>
        <p:spPr>
          <a:xfrm>
            <a:off x="429494" y="7935748"/>
            <a:ext cx="456215" cy="486833"/>
          </a:xfrm>
          <a:prstGeom prst="rect">
            <a:avLst/>
          </a:prstGeom>
        </p:spPr>
        <p:txBody>
          <a:bodyPr vert="horz" lIns="91440" tIns="45720" rIns="91440" bIns="45720" rtlCol="0" anchor="b"/>
          <a:lstStyle>
            <a:lvl1pPr algn="l">
              <a:defRPr sz="1800">
                <a:solidFill>
                  <a:schemeClr val="tx1">
                    <a:tint val="75000"/>
                  </a:schemeClr>
                </a:solidFill>
              </a:defRPr>
            </a:lvl1pPr>
          </a:lstStyle>
          <a:p>
            <a:fld id="{2ADAEE86-406D-4F53-9589-DA649FCC8255}" type="slidenum">
              <a:rPr lang="en-IE" smtClean="0"/>
              <a:t>‹#›</a:t>
            </a:fld>
            <a:endParaRPr lang="en-IE"/>
          </a:p>
        </p:txBody>
      </p:sp>
      <p:sp>
        <p:nvSpPr>
          <p:cNvPr id="55" name="Oval 54"/>
          <p:cNvSpPr>
            <a:spLocks noChangeAspect="1"/>
          </p:cNvSpPr>
          <p:nvPr/>
        </p:nvSpPr>
        <p:spPr>
          <a:xfrm>
            <a:off x="1187379" y="7272297"/>
            <a:ext cx="1431926" cy="1958224"/>
          </a:xfrm>
          <a:custGeom>
            <a:avLst/>
            <a:gdLst/>
            <a:ahLst/>
            <a:cxnLst/>
            <a:rect l="l" t="t" r="r" b="b"/>
            <a:pathLst>
              <a:path w="1909234" h="1468668">
                <a:moveTo>
                  <a:pt x="954617" y="0"/>
                </a:moveTo>
                <a:cubicBezTo>
                  <a:pt x="1481837" y="0"/>
                  <a:pt x="1909234" y="427397"/>
                  <a:pt x="1909234" y="954617"/>
                </a:cubicBezTo>
                <a:cubicBezTo>
                  <a:pt x="1909234" y="1144075"/>
                  <a:pt x="1854043" y="1320642"/>
                  <a:pt x="1758159" y="1468668"/>
                </a:cubicBezTo>
                <a:lnTo>
                  <a:pt x="151075" y="1468668"/>
                </a:lnTo>
                <a:cubicBezTo>
                  <a:pt x="55192" y="1320642"/>
                  <a:pt x="0" y="1144075"/>
                  <a:pt x="0" y="954617"/>
                </a:cubicBezTo>
                <a:cubicBezTo>
                  <a:pt x="0" y="427397"/>
                  <a:pt x="427397" y="0"/>
                  <a:pt x="954617" y="0"/>
                </a:cubicBezTo>
                <a:close/>
              </a:path>
            </a:pathLst>
          </a:custGeom>
          <a:solidFill>
            <a:schemeClr val="tx2">
              <a:lumMod val="75000"/>
              <a:alpha val="8000"/>
            </a:schemeClr>
          </a:solidFill>
          <a:ln w="330200" cap="rnd" cmpd="sng" algn="ctr">
            <a:solidFill>
              <a:schemeClr val="accent3">
                <a:lumMod val="60000"/>
                <a:lumOff val="40000"/>
                <a:alpha val="0"/>
              </a:schemeClr>
            </a:solidFill>
            <a:prstDash val="solid"/>
            <a:round/>
            <a:headEnd type="none" w="med" len="med"/>
            <a:tailEnd type="none" w="med" len="med"/>
          </a:ln>
          <a:effectLst>
            <a:softEdge rad="317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ln w="317500">
                <a:solidFill>
                  <a:schemeClr val="tx1"/>
                </a:solidFill>
              </a:ln>
            </a:endParaRPr>
          </a:p>
        </p:txBody>
      </p:sp>
      <p:sp>
        <p:nvSpPr>
          <p:cNvPr id="57" name="Oval 56"/>
          <p:cNvSpPr>
            <a:spLocks noChangeAspect="1"/>
          </p:cNvSpPr>
          <p:nvPr/>
        </p:nvSpPr>
        <p:spPr>
          <a:xfrm>
            <a:off x="6428208" y="4510589"/>
            <a:ext cx="229733" cy="408413"/>
          </a:xfrm>
          <a:prstGeom prst="ellipse">
            <a:avLst/>
          </a:prstGeom>
          <a:solidFill>
            <a:schemeClr val="accent3">
              <a:lumMod val="60000"/>
              <a:lumOff val="40000"/>
              <a:alpha val="5000"/>
            </a:schemeClr>
          </a:solidFill>
          <a:ln w="63500" cap="rnd" cmpd="sng" algn="ctr">
            <a:solidFill>
              <a:schemeClr val="accent3">
                <a:lumMod val="60000"/>
                <a:lumOff val="40000"/>
                <a:alpha val="15000"/>
              </a:schemeClr>
            </a:solidFill>
            <a:prstDash val="solid"/>
            <a:round/>
            <a:headEnd type="none" w="med" len="med"/>
            <a:tailEnd type="none" w="med" len="med"/>
          </a:ln>
          <a:effectLst>
            <a:softEdge rad="63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58" name="Oval 57"/>
          <p:cNvSpPr>
            <a:spLocks noChangeAspect="1"/>
          </p:cNvSpPr>
          <p:nvPr/>
        </p:nvSpPr>
        <p:spPr>
          <a:xfrm>
            <a:off x="6298653" y="4714796"/>
            <a:ext cx="229733" cy="408413"/>
          </a:xfrm>
          <a:prstGeom prst="ellipse">
            <a:avLst/>
          </a:prstGeom>
          <a:solidFill>
            <a:schemeClr val="accent3">
              <a:lumMod val="60000"/>
              <a:lumOff val="40000"/>
              <a:alpha val="5000"/>
            </a:schemeClr>
          </a:solidFill>
          <a:ln w="63500" cap="rnd" cmpd="sng" algn="ctr">
            <a:solidFill>
              <a:schemeClr val="accent3">
                <a:lumMod val="60000"/>
                <a:lumOff val="40000"/>
                <a:alpha val="15000"/>
              </a:schemeClr>
            </a:solidFill>
            <a:prstDash val="solid"/>
            <a:round/>
            <a:headEnd type="none" w="med" len="med"/>
            <a:tailEnd type="none" w="med" len="med"/>
          </a:ln>
          <a:effectLst>
            <a:softEdge rad="63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59" name="Oval 58"/>
          <p:cNvSpPr>
            <a:spLocks noChangeAspect="1"/>
          </p:cNvSpPr>
          <p:nvPr/>
        </p:nvSpPr>
        <p:spPr>
          <a:xfrm>
            <a:off x="6456306" y="4917996"/>
            <a:ext cx="229733" cy="408413"/>
          </a:xfrm>
          <a:prstGeom prst="ellipse">
            <a:avLst/>
          </a:prstGeom>
          <a:solidFill>
            <a:schemeClr val="accent3">
              <a:lumMod val="60000"/>
              <a:lumOff val="40000"/>
              <a:alpha val="5000"/>
            </a:schemeClr>
          </a:solidFill>
          <a:ln w="63500" cap="rnd" cmpd="sng" algn="ctr">
            <a:solidFill>
              <a:schemeClr val="accent3">
                <a:lumMod val="60000"/>
                <a:lumOff val="40000"/>
                <a:alpha val="15000"/>
              </a:schemeClr>
            </a:solidFill>
            <a:prstDash val="solid"/>
            <a:round/>
            <a:headEnd type="none" w="med" len="med"/>
            <a:tailEnd type="none" w="med" len="med"/>
          </a:ln>
          <a:effectLst>
            <a:softEdge rad="63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60" name="Oval 59"/>
          <p:cNvSpPr>
            <a:spLocks noChangeAspect="1"/>
          </p:cNvSpPr>
          <p:nvPr/>
        </p:nvSpPr>
        <p:spPr>
          <a:xfrm>
            <a:off x="116008" y="3598571"/>
            <a:ext cx="350720" cy="623503"/>
          </a:xfrm>
          <a:prstGeom prst="ellipse">
            <a:avLst/>
          </a:prstGeom>
          <a:solidFill>
            <a:schemeClr val="accent3">
              <a:lumMod val="60000"/>
              <a:lumOff val="40000"/>
              <a:alpha val="5000"/>
            </a:schemeClr>
          </a:solidFill>
          <a:ln w="12700" cap="rnd" cmpd="sng" algn="ctr">
            <a:solidFill>
              <a:schemeClr val="accent3">
                <a:lumMod val="60000"/>
                <a:lumOff val="40000"/>
                <a:alpha val="15000"/>
              </a:schemeClr>
            </a:solidFill>
            <a:prstDash val="solid"/>
            <a:round/>
            <a:headEnd type="none" w="med" len="med"/>
            <a:tailEnd type="none" w="med" len="med"/>
          </a:ln>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61" name="Oval 60"/>
          <p:cNvSpPr>
            <a:spLocks noChangeAspect="1"/>
          </p:cNvSpPr>
          <p:nvPr/>
        </p:nvSpPr>
        <p:spPr>
          <a:xfrm>
            <a:off x="355656" y="4222074"/>
            <a:ext cx="344078" cy="611693"/>
          </a:xfrm>
          <a:prstGeom prst="ellipse">
            <a:avLst/>
          </a:prstGeom>
          <a:solidFill>
            <a:schemeClr val="accent3">
              <a:lumMod val="60000"/>
              <a:lumOff val="40000"/>
              <a:alpha val="5000"/>
            </a:schemeClr>
          </a:solidFill>
          <a:ln w="12700" cap="rnd" cmpd="sng" algn="ctr">
            <a:solidFill>
              <a:schemeClr val="accent3">
                <a:lumMod val="60000"/>
                <a:lumOff val="40000"/>
                <a:alpha val="15000"/>
              </a:schemeClr>
            </a:solidFill>
            <a:prstDash val="solid"/>
            <a:round/>
            <a:headEnd type="none" w="med" len="med"/>
            <a:tailEnd type="none" w="med" len="med"/>
          </a:ln>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62" name="Oval 61"/>
          <p:cNvSpPr>
            <a:spLocks noChangeAspect="1"/>
          </p:cNvSpPr>
          <p:nvPr/>
        </p:nvSpPr>
        <p:spPr>
          <a:xfrm>
            <a:off x="202694" y="4510590"/>
            <a:ext cx="264034" cy="469393"/>
          </a:xfrm>
          <a:prstGeom prst="ellipse">
            <a:avLst/>
          </a:prstGeom>
          <a:solidFill>
            <a:schemeClr val="accent3">
              <a:lumMod val="60000"/>
              <a:lumOff val="40000"/>
              <a:alpha val="5000"/>
            </a:schemeClr>
          </a:solidFill>
          <a:ln w="63500" cap="rnd" cmpd="sng" algn="ctr">
            <a:solidFill>
              <a:schemeClr val="accent3">
                <a:lumMod val="60000"/>
                <a:lumOff val="40000"/>
                <a:alpha val="15000"/>
              </a:schemeClr>
            </a:solidFill>
            <a:prstDash val="solid"/>
            <a:round/>
            <a:headEnd type="none" w="med" len="med"/>
            <a:tailEnd type="none" w="med" len="med"/>
          </a:ln>
          <a:effectLst>
            <a:softEdge rad="63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63" name="Oval 62"/>
          <p:cNvSpPr>
            <a:spLocks noChangeAspect="1"/>
          </p:cNvSpPr>
          <p:nvPr/>
        </p:nvSpPr>
        <p:spPr>
          <a:xfrm>
            <a:off x="-64950" y="3441972"/>
            <a:ext cx="1020331" cy="2545645"/>
          </a:xfrm>
          <a:custGeom>
            <a:avLst/>
            <a:gdLst/>
            <a:ahLst/>
            <a:cxnLst/>
            <a:rect l="l" t="t" r="r" b="b"/>
            <a:pathLst>
              <a:path w="1360441" h="1909234">
                <a:moveTo>
                  <a:pt x="405824" y="0"/>
                </a:moveTo>
                <a:cubicBezTo>
                  <a:pt x="933044" y="0"/>
                  <a:pt x="1360441" y="427397"/>
                  <a:pt x="1360441" y="954617"/>
                </a:cubicBezTo>
                <a:cubicBezTo>
                  <a:pt x="1360441" y="1481837"/>
                  <a:pt x="933044" y="1909234"/>
                  <a:pt x="405824" y="1909234"/>
                </a:cubicBezTo>
                <a:cubicBezTo>
                  <a:pt x="260527" y="1909234"/>
                  <a:pt x="122812" y="1876773"/>
                  <a:pt x="0" y="1817719"/>
                </a:cubicBezTo>
                <a:lnTo>
                  <a:pt x="0" y="91515"/>
                </a:lnTo>
                <a:cubicBezTo>
                  <a:pt x="122812" y="32461"/>
                  <a:pt x="260527" y="0"/>
                  <a:pt x="405824" y="0"/>
                </a:cubicBezTo>
                <a:close/>
              </a:path>
            </a:pathLst>
          </a:custGeom>
          <a:solidFill>
            <a:schemeClr val="tx2">
              <a:lumMod val="75000"/>
              <a:alpha val="8000"/>
            </a:schemeClr>
          </a:solidFill>
          <a:ln w="330200" cap="rnd" cmpd="sng" algn="ctr">
            <a:solidFill>
              <a:schemeClr val="accent3">
                <a:lumMod val="60000"/>
                <a:lumOff val="40000"/>
                <a:alpha val="0"/>
              </a:schemeClr>
            </a:solidFill>
            <a:prstDash val="solid"/>
            <a:round/>
            <a:headEnd type="none" w="med" len="med"/>
            <a:tailEnd type="none" w="med" len="med"/>
          </a:ln>
          <a:effectLst>
            <a:softEdge rad="317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ln w="317500">
                <a:solidFill>
                  <a:schemeClr val="tx1"/>
                </a:solidFill>
              </a:ln>
            </a:endParaRPr>
          </a:p>
        </p:txBody>
      </p:sp>
      <p:sp>
        <p:nvSpPr>
          <p:cNvPr id="64" name="Oval 63"/>
          <p:cNvSpPr>
            <a:spLocks noChangeAspect="1"/>
          </p:cNvSpPr>
          <p:nvPr/>
        </p:nvSpPr>
        <p:spPr>
          <a:xfrm>
            <a:off x="4629843" y="3193889"/>
            <a:ext cx="913690" cy="1624337"/>
          </a:xfrm>
          <a:prstGeom prst="ellipse">
            <a:avLst/>
          </a:prstGeom>
          <a:solidFill>
            <a:schemeClr val="tx2">
              <a:lumMod val="75000"/>
              <a:alpha val="10000"/>
            </a:schemeClr>
          </a:solidFill>
          <a:ln w="177800" cap="rnd" cmpd="sng" algn="ctr">
            <a:solidFill>
              <a:schemeClr val="tx2">
                <a:lumMod val="60000"/>
                <a:lumOff val="40000"/>
                <a:alpha val="0"/>
              </a:schemeClr>
            </a:solidFill>
            <a:prstDash val="solid"/>
            <a:round/>
            <a:headEnd type="none" w="med" len="med"/>
            <a:tailEnd type="none" w="med" len="med"/>
          </a:ln>
          <a:effectLst>
            <a:softEdge rad="1524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ransition spd="slow">
    <p:cover/>
  </p:transition>
  <p:timing>
    <p:tnLst>
      <p:par>
        <p:cTn id="1" dur="indefinite" restart="never" nodeType="tmRoot"/>
      </p:par>
    </p:tnLst>
  </p:timing>
  <p:txStyles>
    <p:titleStyle>
      <a:lvl1pPr algn="l" defTabSz="457200" rtl="0" eaLnBrk="1" latinLnBrk="0" hangingPunct="1">
        <a:spcBef>
          <a:spcPct val="0"/>
        </a:spcBef>
        <a:buNone/>
        <a:defRPr sz="3200" kern="1200">
          <a:solidFill>
            <a:schemeClr val="tx1"/>
          </a:solidFill>
          <a:latin typeface="+mj-lt"/>
          <a:ea typeface="+mj-ea"/>
          <a:cs typeface="Trebuchet M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ct val="20000"/>
        </a:spcBef>
        <a:spcAft>
          <a:spcPts val="600"/>
        </a:spcAft>
        <a:buClr>
          <a:schemeClr val="tx2"/>
        </a:buClr>
        <a:buFont typeface="Wingdings 2" charset="2"/>
        <a:buChar char=""/>
        <a:defRPr sz="1800" kern="1200">
          <a:solidFill>
            <a:schemeClr val="tx1"/>
          </a:solidFill>
          <a:latin typeface="+mn-lt"/>
          <a:ea typeface="+mn-ea"/>
          <a:cs typeface="+mn-cs"/>
        </a:defRPr>
      </a:lvl1pPr>
      <a:lvl2pPr marL="742950" indent="-285750" algn="l" defTabSz="457200" rtl="0" eaLnBrk="1" latinLnBrk="0" hangingPunct="1">
        <a:spcBef>
          <a:spcPct val="20000"/>
        </a:spcBef>
        <a:spcAft>
          <a:spcPts val="600"/>
        </a:spcAft>
        <a:buClr>
          <a:schemeClr val="tx2"/>
        </a:buClr>
        <a:buFont typeface="Wingdings 2" charset="2"/>
        <a:buChar char=""/>
        <a:defRPr sz="1600" kern="1200">
          <a:solidFill>
            <a:schemeClr val="tx1"/>
          </a:solidFill>
          <a:latin typeface="+mn-lt"/>
          <a:ea typeface="+mn-ea"/>
          <a:cs typeface="+mn-cs"/>
        </a:defRPr>
      </a:lvl2pPr>
      <a:lvl3pPr marL="1143000" indent="-228600" algn="l" defTabSz="457200" rtl="0" eaLnBrk="1" latinLnBrk="0" hangingPunct="1">
        <a:spcBef>
          <a:spcPct val="20000"/>
        </a:spcBef>
        <a:spcAft>
          <a:spcPts val="600"/>
        </a:spcAft>
        <a:buClr>
          <a:schemeClr val="tx2"/>
        </a:buClr>
        <a:buFont typeface="Wingdings 2" charset="2"/>
        <a:buChar char=""/>
        <a:defRPr sz="1400" kern="1200">
          <a:solidFill>
            <a:schemeClr val="tx1"/>
          </a:solidFill>
          <a:latin typeface="+mn-lt"/>
          <a:ea typeface="+mn-ea"/>
          <a:cs typeface="+mn-cs"/>
        </a:defRPr>
      </a:lvl3pPr>
      <a:lvl4pPr marL="1600200" indent="-228600" algn="l" defTabSz="457200" rtl="0" eaLnBrk="1" latinLnBrk="0" hangingPunct="1">
        <a:spcBef>
          <a:spcPct val="20000"/>
        </a:spcBef>
        <a:spcAft>
          <a:spcPts val="600"/>
        </a:spcAft>
        <a:buClr>
          <a:schemeClr val="tx2"/>
        </a:buClr>
        <a:buFont typeface="Wingdings 2" charset="2"/>
        <a:buChar char=""/>
        <a:defRPr sz="1200" kern="1200">
          <a:solidFill>
            <a:schemeClr val="tx1"/>
          </a:solidFill>
          <a:latin typeface="+mn-lt"/>
          <a:ea typeface="+mn-ea"/>
          <a:cs typeface="+mn-cs"/>
        </a:defRPr>
      </a:lvl4pPr>
      <a:lvl5pPr marL="2057400" indent="-228600" algn="l" defTabSz="457200" rtl="0" eaLnBrk="1" latinLnBrk="0" hangingPunct="1">
        <a:spcBef>
          <a:spcPct val="20000"/>
        </a:spcBef>
        <a:spcAft>
          <a:spcPts val="600"/>
        </a:spcAft>
        <a:buClr>
          <a:schemeClr val="tx2"/>
        </a:buClr>
        <a:buFont typeface="Wingdings 2" charset="2"/>
        <a:buChar char=""/>
        <a:defRPr sz="12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hyperlink" Target="https://www.teacherspayteachers.com/Store/Henmama-Designs" TargetMode="External"/><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04664" y="3491880"/>
            <a:ext cx="5829300" cy="4107696"/>
          </a:xfrm>
        </p:spPr>
        <p:txBody>
          <a:bodyPr>
            <a:normAutofit/>
          </a:bodyPr>
          <a:lstStyle/>
          <a:p>
            <a:pPr algn="ctr"/>
            <a:r>
              <a:rPr lang="en-IE" sz="7200" dirty="0" smtClean="0">
                <a:ln w="38100">
                  <a:solidFill>
                    <a:schemeClr val="bg1"/>
                  </a:solidFill>
                </a:ln>
                <a:latin typeface="Aharoni" pitchFamily="2" charset="-79"/>
                <a:cs typeface="Aharoni" pitchFamily="2" charset="-79"/>
              </a:rPr>
              <a:t>The Rite</a:t>
            </a:r>
            <a:br>
              <a:rPr lang="en-IE" sz="7200" dirty="0" smtClean="0">
                <a:ln w="38100">
                  <a:solidFill>
                    <a:schemeClr val="bg1"/>
                  </a:solidFill>
                </a:ln>
                <a:latin typeface="Aharoni" pitchFamily="2" charset="-79"/>
                <a:cs typeface="Aharoni" pitchFamily="2" charset="-79"/>
              </a:rPr>
            </a:br>
            <a:r>
              <a:rPr lang="en-IE" sz="7200" dirty="0" smtClean="0">
                <a:ln w="38100">
                  <a:solidFill>
                    <a:schemeClr val="bg1"/>
                  </a:solidFill>
                </a:ln>
                <a:latin typeface="Aharoni" pitchFamily="2" charset="-79"/>
                <a:cs typeface="Aharoni" pitchFamily="2" charset="-79"/>
              </a:rPr>
              <a:t>of</a:t>
            </a:r>
            <a:br>
              <a:rPr lang="en-IE" sz="7200" dirty="0" smtClean="0">
                <a:ln w="38100">
                  <a:solidFill>
                    <a:schemeClr val="bg1"/>
                  </a:solidFill>
                </a:ln>
                <a:latin typeface="Aharoni" pitchFamily="2" charset="-79"/>
                <a:cs typeface="Aharoni" pitchFamily="2" charset="-79"/>
              </a:rPr>
            </a:br>
            <a:r>
              <a:rPr lang="en-IE" sz="7200" dirty="0" smtClean="0">
                <a:ln w="38100">
                  <a:solidFill>
                    <a:schemeClr val="bg1"/>
                  </a:solidFill>
                </a:ln>
                <a:latin typeface="Aharoni" pitchFamily="2" charset="-79"/>
                <a:cs typeface="Aharoni" pitchFamily="2" charset="-79"/>
              </a:rPr>
              <a:t>Confirmation</a:t>
            </a:r>
            <a:endParaRPr lang="en-IE" sz="7200" dirty="0">
              <a:ln w="38100">
                <a:solidFill>
                  <a:schemeClr val="bg1"/>
                </a:solidFill>
              </a:ln>
              <a:latin typeface="Aharoni" pitchFamily="2" charset="-79"/>
              <a:cs typeface="Aharoni" pitchFamily="2" charset="-79"/>
            </a:endParaRPr>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32202" y="8792134"/>
            <a:ext cx="1145229" cy="316370"/>
          </a:xfrm>
          <a:prstGeom prst="rect">
            <a:avLst/>
          </a:prstGeom>
          <a:ln w="38100">
            <a:noFill/>
          </a:ln>
        </p:spPr>
      </p:pic>
      <p:sp>
        <p:nvSpPr>
          <p:cNvPr id="7" name="TextBox 6"/>
          <p:cNvSpPr txBox="1"/>
          <p:nvPr/>
        </p:nvSpPr>
        <p:spPr>
          <a:xfrm>
            <a:off x="1877431" y="8792134"/>
            <a:ext cx="4536504" cy="276999"/>
          </a:xfrm>
          <a:prstGeom prst="rect">
            <a:avLst/>
          </a:prstGeom>
          <a:solidFill>
            <a:schemeClr val="bg1">
              <a:alpha val="0"/>
            </a:schemeClr>
          </a:solidFill>
          <a:ln w="38100">
            <a:noFill/>
          </a:ln>
        </p:spPr>
        <p:txBody>
          <a:bodyPr wrap="square" rtlCol="0">
            <a:spAutoFit/>
          </a:bodyPr>
          <a:lstStyle/>
          <a:p>
            <a:pPr algn="ctr"/>
            <a:r>
              <a:rPr lang="en-IE" sz="1200" b="1" dirty="0" smtClean="0"/>
              <a:t>© Seomra </a:t>
            </a:r>
            <a:r>
              <a:rPr lang="en-IE" sz="1200" b="1" dirty="0" err="1" smtClean="0"/>
              <a:t>Ranga</a:t>
            </a:r>
            <a:r>
              <a:rPr lang="en-IE" sz="1200" b="1" dirty="0" smtClean="0"/>
              <a:t> 2019 www.seomraranga.com</a:t>
            </a:r>
            <a:endParaRPr lang="en-IE" sz="1200" b="1" dirty="0"/>
          </a:p>
        </p:txBody>
      </p:sp>
      <p:pic>
        <p:nvPicPr>
          <p:cNvPr id="3" name="Picture 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328844" y="611560"/>
            <a:ext cx="3906450" cy="3126078"/>
          </a:xfrm>
          <a:prstGeom prst="rect">
            <a:avLst/>
          </a:prstGeom>
        </p:spPr>
      </p:pic>
    </p:spTree>
    <p:extLst>
      <p:ext uri="{BB962C8B-B14F-4D97-AF65-F5344CB8AC3E}">
        <p14:creationId xmlns:p14="http://schemas.microsoft.com/office/powerpoint/2010/main" val="3384254235"/>
      </p:ext>
    </p:extLst>
  </p:cSld>
  <p:clrMapOvr>
    <a:masterClrMapping/>
  </p:clrMapOvr>
  <p:transition spd="slow">
    <p:cove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8640" y="900966"/>
            <a:ext cx="6264696" cy="1232633"/>
          </a:xfrm>
        </p:spPr>
        <p:txBody>
          <a:bodyPr/>
          <a:lstStyle/>
          <a:p>
            <a:pPr algn="ctr"/>
            <a:r>
              <a:rPr lang="en-IE" b="1" dirty="0" smtClean="0">
                <a:ln w="12700">
                  <a:solidFill>
                    <a:schemeClr val="bg1"/>
                  </a:solidFill>
                </a:ln>
              </a:rPr>
              <a:t>4. The Anointing With Chrism</a:t>
            </a:r>
            <a:endParaRPr lang="en-IE" b="1" dirty="0">
              <a:ln w="12700">
                <a:solidFill>
                  <a:schemeClr val="bg1"/>
                </a:solidFill>
              </a:ln>
            </a:endParaRPr>
          </a:p>
        </p:txBody>
      </p:sp>
      <p:sp>
        <p:nvSpPr>
          <p:cNvPr id="4" name="Rounded Rectangle 3"/>
          <p:cNvSpPr/>
          <p:nvPr/>
        </p:nvSpPr>
        <p:spPr>
          <a:xfrm>
            <a:off x="260648" y="2139314"/>
            <a:ext cx="6400800" cy="6264696"/>
          </a:xfrm>
          <a:prstGeom prst="roundRect">
            <a:avLst/>
          </a:prstGeom>
          <a:solidFill>
            <a:schemeClr val="lt1">
              <a:alpha val="0"/>
            </a:schemeClr>
          </a:solidFill>
          <a:ln w="76200">
            <a:solidFill>
              <a:schemeClr val="bg1"/>
            </a:solidFill>
          </a:ln>
        </p:spPr>
        <p:style>
          <a:lnRef idx="2">
            <a:schemeClr val="accent3"/>
          </a:lnRef>
          <a:fillRef idx="1">
            <a:schemeClr val="lt1"/>
          </a:fillRef>
          <a:effectRef idx="0">
            <a:schemeClr val="accent3"/>
          </a:effectRef>
          <a:fontRef idx="minor">
            <a:schemeClr val="dk1"/>
          </a:fontRef>
        </p:style>
        <p:txBody>
          <a:bodyPr rtlCol="0" anchor="ctr"/>
          <a:lstStyle/>
          <a:p>
            <a:pPr algn="just" hangingPunct="0"/>
            <a:r>
              <a:rPr lang="en-GB" sz="2800" dirty="0"/>
              <a:t>Each person to be confirmed is anointed with Chrism. This anointing symbolises receiving the Holy Spirit who is strengthening them to work for Jesus Christ. Being confirmed means being strengthened. The Bishop dips his thumb into the Chrism and then traces the sign of the cross on the forehead of the person he is confirming while he says the words:</a:t>
            </a:r>
            <a:endParaRPr lang="en-IE" sz="2800" dirty="0"/>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32202" y="8792134"/>
            <a:ext cx="1145229" cy="316370"/>
          </a:xfrm>
          <a:prstGeom prst="rect">
            <a:avLst/>
          </a:prstGeom>
          <a:ln w="38100">
            <a:noFill/>
          </a:ln>
        </p:spPr>
      </p:pic>
      <p:sp>
        <p:nvSpPr>
          <p:cNvPr id="7" name="TextBox 6"/>
          <p:cNvSpPr txBox="1"/>
          <p:nvPr/>
        </p:nvSpPr>
        <p:spPr>
          <a:xfrm>
            <a:off x="1877431" y="8792134"/>
            <a:ext cx="4536504" cy="276999"/>
          </a:xfrm>
          <a:prstGeom prst="rect">
            <a:avLst/>
          </a:prstGeom>
          <a:solidFill>
            <a:schemeClr val="bg1">
              <a:alpha val="0"/>
            </a:schemeClr>
          </a:solidFill>
          <a:ln w="38100">
            <a:noFill/>
          </a:ln>
        </p:spPr>
        <p:txBody>
          <a:bodyPr wrap="square" rtlCol="0">
            <a:spAutoFit/>
          </a:bodyPr>
          <a:lstStyle/>
          <a:p>
            <a:pPr algn="ctr"/>
            <a:r>
              <a:rPr lang="en-IE" sz="1200" b="1" dirty="0" smtClean="0"/>
              <a:t>© Seomra </a:t>
            </a:r>
            <a:r>
              <a:rPr lang="en-IE" sz="1200" b="1" dirty="0" err="1" smtClean="0"/>
              <a:t>Ranga</a:t>
            </a:r>
            <a:r>
              <a:rPr lang="en-IE" sz="1200" b="1" dirty="0" smtClean="0"/>
              <a:t> 2019 www.seomraranga.com</a:t>
            </a:r>
            <a:endParaRPr lang="en-IE" sz="1200" b="1" dirty="0"/>
          </a:p>
        </p:txBody>
      </p:sp>
      <p:sp>
        <p:nvSpPr>
          <p:cNvPr id="8" name="TextBox 7"/>
          <p:cNvSpPr txBox="1"/>
          <p:nvPr/>
        </p:nvSpPr>
        <p:spPr>
          <a:xfrm>
            <a:off x="3284984" y="116632"/>
            <a:ext cx="3419872" cy="369332"/>
          </a:xfrm>
          <a:prstGeom prst="rect">
            <a:avLst/>
          </a:prstGeom>
          <a:noFill/>
        </p:spPr>
        <p:txBody>
          <a:bodyPr wrap="square" rtlCol="0">
            <a:spAutoFit/>
          </a:bodyPr>
          <a:lstStyle/>
          <a:p>
            <a:pPr algn="r"/>
            <a:r>
              <a:rPr lang="en-IE" b="1" dirty="0" smtClean="0">
                <a:solidFill>
                  <a:schemeClr val="accent2"/>
                </a:solidFill>
              </a:rPr>
              <a:t>The Rite of Confirmation</a:t>
            </a:r>
            <a:endParaRPr lang="en-IE" b="1" dirty="0">
              <a:solidFill>
                <a:schemeClr val="accent2"/>
              </a:solidFill>
            </a:endParaRPr>
          </a:p>
        </p:txBody>
      </p:sp>
    </p:spTree>
    <p:extLst>
      <p:ext uri="{BB962C8B-B14F-4D97-AF65-F5344CB8AC3E}">
        <p14:creationId xmlns:p14="http://schemas.microsoft.com/office/powerpoint/2010/main" val="1337741821"/>
      </p:ext>
    </p:extLst>
  </p:cSld>
  <p:clrMapOvr>
    <a:masterClrMapping/>
  </p:clrMapOvr>
  <p:transition spd="slow">
    <p:cove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8640" y="900966"/>
            <a:ext cx="6264696" cy="1232633"/>
          </a:xfrm>
        </p:spPr>
        <p:txBody>
          <a:bodyPr/>
          <a:lstStyle/>
          <a:p>
            <a:pPr algn="ctr"/>
            <a:r>
              <a:rPr lang="en-IE" b="1" dirty="0" smtClean="0">
                <a:ln w="19050">
                  <a:solidFill>
                    <a:schemeClr val="bg1"/>
                  </a:solidFill>
                </a:ln>
              </a:rPr>
              <a:t>4. The Anointing With Chrism</a:t>
            </a:r>
            <a:endParaRPr lang="en-IE" b="1" dirty="0">
              <a:ln w="19050">
                <a:solidFill>
                  <a:schemeClr val="bg1"/>
                </a:solidFill>
              </a:ln>
            </a:endParaRPr>
          </a:p>
        </p:txBody>
      </p:sp>
      <p:sp>
        <p:nvSpPr>
          <p:cNvPr id="4" name="Rounded Rectangle 3"/>
          <p:cNvSpPr/>
          <p:nvPr/>
        </p:nvSpPr>
        <p:spPr>
          <a:xfrm>
            <a:off x="260648" y="2139314"/>
            <a:ext cx="6400800" cy="6264696"/>
          </a:xfrm>
          <a:prstGeom prst="roundRect">
            <a:avLst/>
          </a:prstGeom>
          <a:solidFill>
            <a:schemeClr val="lt1">
              <a:alpha val="0"/>
            </a:schemeClr>
          </a:solidFill>
          <a:ln w="76200">
            <a:solidFill>
              <a:schemeClr val="bg1"/>
            </a:solidFill>
          </a:ln>
        </p:spPr>
        <p:style>
          <a:lnRef idx="2">
            <a:schemeClr val="accent3"/>
          </a:lnRef>
          <a:fillRef idx="1">
            <a:schemeClr val="lt1"/>
          </a:fillRef>
          <a:effectRef idx="0">
            <a:schemeClr val="accent3"/>
          </a:effectRef>
          <a:fontRef idx="minor">
            <a:schemeClr val="dk1"/>
          </a:fontRef>
        </p:style>
        <p:txBody>
          <a:bodyPr rtlCol="0" anchor="ctr"/>
          <a:lstStyle/>
          <a:p>
            <a:pPr algn="ctr" hangingPunct="0"/>
            <a:r>
              <a:rPr lang="en-GB" sz="5400" b="1" dirty="0">
                <a:ln w="19050">
                  <a:solidFill>
                    <a:schemeClr val="tx1"/>
                  </a:solidFill>
                </a:ln>
              </a:rPr>
              <a:t>“BE SEALED WITH THE GIFT </a:t>
            </a:r>
            <a:endParaRPr lang="en-IE" sz="5400" b="1" dirty="0">
              <a:ln w="19050">
                <a:solidFill>
                  <a:schemeClr val="tx1"/>
                </a:solidFill>
              </a:ln>
            </a:endParaRPr>
          </a:p>
          <a:p>
            <a:pPr algn="ctr" hangingPunct="0"/>
            <a:r>
              <a:rPr lang="en-GB" sz="5400" b="1" dirty="0">
                <a:ln w="19050">
                  <a:solidFill>
                    <a:schemeClr val="tx1"/>
                  </a:solidFill>
                </a:ln>
              </a:rPr>
              <a:t>OF THE HOLY SPIRIT</a:t>
            </a:r>
            <a:r>
              <a:rPr lang="en-GB" sz="5400" b="1" dirty="0" smtClean="0">
                <a:ln w="19050">
                  <a:solidFill>
                    <a:schemeClr val="tx1"/>
                  </a:solidFill>
                </a:ln>
              </a:rPr>
              <a:t>.”</a:t>
            </a:r>
          </a:p>
          <a:p>
            <a:pPr algn="ctr" hangingPunct="0"/>
            <a:endParaRPr lang="en-GB" sz="5400" b="1" dirty="0">
              <a:ln w="19050">
                <a:solidFill>
                  <a:schemeClr val="tx1"/>
                </a:solidFill>
              </a:ln>
            </a:endParaRPr>
          </a:p>
          <a:p>
            <a:pPr algn="ctr" hangingPunct="0"/>
            <a:endParaRPr lang="en-IE" sz="5400" b="1" dirty="0">
              <a:ln w="19050">
                <a:solidFill>
                  <a:schemeClr val="tx1"/>
                </a:solidFill>
              </a:ln>
            </a:endParaRP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32202" y="8792134"/>
            <a:ext cx="1145229" cy="316370"/>
          </a:xfrm>
          <a:prstGeom prst="rect">
            <a:avLst/>
          </a:prstGeom>
          <a:ln w="38100">
            <a:noFill/>
          </a:ln>
        </p:spPr>
      </p:pic>
      <p:sp>
        <p:nvSpPr>
          <p:cNvPr id="7" name="TextBox 6"/>
          <p:cNvSpPr txBox="1"/>
          <p:nvPr/>
        </p:nvSpPr>
        <p:spPr>
          <a:xfrm>
            <a:off x="1877431" y="8792134"/>
            <a:ext cx="4536504" cy="276999"/>
          </a:xfrm>
          <a:prstGeom prst="rect">
            <a:avLst/>
          </a:prstGeom>
          <a:solidFill>
            <a:schemeClr val="bg1">
              <a:alpha val="0"/>
            </a:schemeClr>
          </a:solidFill>
          <a:ln w="38100">
            <a:noFill/>
          </a:ln>
        </p:spPr>
        <p:txBody>
          <a:bodyPr wrap="square" rtlCol="0">
            <a:spAutoFit/>
          </a:bodyPr>
          <a:lstStyle/>
          <a:p>
            <a:pPr algn="ctr"/>
            <a:r>
              <a:rPr lang="en-IE" sz="1200" b="1" dirty="0" smtClean="0"/>
              <a:t>© Seomra </a:t>
            </a:r>
            <a:r>
              <a:rPr lang="en-IE" sz="1200" b="1" dirty="0" err="1" smtClean="0"/>
              <a:t>Ranga</a:t>
            </a:r>
            <a:r>
              <a:rPr lang="en-IE" sz="1200" b="1" dirty="0" smtClean="0"/>
              <a:t> 2019 www.seomraranga.com</a:t>
            </a:r>
            <a:endParaRPr lang="en-IE" sz="1200" b="1" dirty="0"/>
          </a:p>
        </p:txBody>
      </p:sp>
      <p:sp>
        <p:nvSpPr>
          <p:cNvPr id="8" name="TextBox 7"/>
          <p:cNvSpPr txBox="1"/>
          <p:nvPr/>
        </p:nvSpPr>
        <p:spPr>
          <a:xfrm>
            <a:off x="3284984" y="116632"/>
            <a:ext cx="3419872" cy="369332"/>
          </a:xfrm>
          <a:prstGeom prst="rect">
            <a:avLst/>
          </a:prstGeom>
          <a:noFill/>
        </p:spPr>
        <p:txBody>
          <a:bodyPr wrap="square" rtlCol="0">
            <a:spAutoFit/>
          </a:bodyPr>
          <a:lstStyle/>
          <a:p>
            <a:pPr algn="r"/>
            <a:r>
              <a:rPr lang="en-IE" b="1" dirty="0" smtClean="0">
                <a:solidFill>
                  <a:schemeClr val="accent2"/>
                </a:solidFill>
              </a:rPr>
              <a:t>The Rite of Confirmation</a:t>
            </a:r>
            <a:endParaRPr lang="en-IE" b="1" dirty="0">
              <a:solidFill>
                <a:schemeClr val="accent2"/>
              </a:solidFill>
            </a:endParaRPr>
          </a:p>
        </p:txBody>
      </p:sp>
      <p:pic>
        <p:nvPicPr>
          <p:cNvPr id="3" name="Picture 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135368" y="6588224"/>
            <a:ext cx="749636" cy="1512168"/>
          </a:xfrm>
          <a:prstGeom prst="rect">
            <a:avLst/>
          </a:prstGeom>
        </p:spPr>
      </p:pic>
    </p:spTree>
    <p:extLst>
      <p:ext uri="{BB962C8B-B14F-4D97-AF65-F5344CB8AC3E}">
        <p14:creationId xmlns:p14="http://schemas.microsoft.com/office/powerpoint/2010/main" val="344062771"/>
      </p:ext>
    </p:extLst>
  </p:cSld>
  <p:clrMapOvr>
    <a:masterClrMapping/>
  </p:clrMapOvr>
  <p:transition spd="slow">
    <p:cove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fade">
                                      <p:cBhvr>
                                        <p:cTn id="12" dur="1000"/>
                                        <p:tgtEl>
                                          <p:spTgt spid="3"/>
                                        </p:tgtEl>
                                      </p:cBhvr>
                                    </p:animEffect>
                                    <p:anim calcmode="lin" valueType="num">
                                      <p:cBhvr>
                                        <p:cTn id="13" dur="1000" fill="hold"/>
                                        <p:tgtEl>
                                          <p:spTgt spid="3"/>
                                        </p:tgtEl>
                                        <p:attrNameLst>
                                          <p:attrName>ppt_x</p:attrName>
                                        </p:attrNameLst>
                                      </p:cBhvr>
                                      <p:tavLst>
                                        <p:tav tm="0">
                                          <p:val>
                                            <p:strVal val="#ppt_x"/>
                                          </p:val>
                                        </p:tav>
                                        <p:tav tm="100000">
                                          <p:val>
                                            <p:strVal val="#ppt_x"/>
                                          </p:val>
                                        </p:tav>
                                      </p:tavLst>
                                    </p:anim>
                                    <p:anim calcmode="lin" valueType="num">
                                      <p:cBhvr>
                                        <p:cTn id="14" dur="1000" fill="hold"/>
                                        <p:tgtEl>
                                          <p:spTgt spid="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8640" y="900966"/>
            <a:ext cx="6264696" cy="1232633"/>
          </a:xfrm>
        </p:spPr>
        <p:txBody>
          <a:bodyPr/>
          <a:lstStyle/>
          <a:p>
            <a:pPr algn="ctr"/>
            <a:r>
              <a:rPr lang="en-IE" b="1" dirty="0" smtClean="0">
                <a:ln w="12700">
                  <a:solidFill>
                    <a:schemeClr val="bg1"/>
                  </a:solidFill>
                </a:ln>
              </a:rPr>
              <a:t>4. The Anointing With Chrism</a:t>
            </a:r>
            <a:endParaRPr lang="en-IE" b="1" dirty="0">
              <a:ln w="12700">
                <a:solidFill>
                  <a:schemeClr val="bg1"/>
                </a:solidFill>
              </a:ln>
            </a:endParaRPr>
          </a:p>
        </p:txBody>
      </p:sp>
      <p:sp>
        <p:nvSpPr>
          <p:cNvPr id="4" name="Rounded Rectangle 3"/>
          <p:cNvSpPr/>
          <p:nvPr/>
        </p:nvSpPr>
        <p:spPr>
          <a:xfrm>
            <a:off x="260648" y="2139314"/>
            <a:ext cx="6400800" cy="6264696"/>
          </a:xfrm>
          <a:prstGeom prst="roundRect">
            <a:avLst/>
          </a:prstGeom>
          <a:solidFill>
            <a:schemeClr val="lt1">
              <a:alpha val="0"/>
            </a:schemeClr>
          </a:solidFill>
          <a:ln w="76200">
            <a:solidFill>
              <a:schemeClr val="bg1"/>
            </a:solidFill>
          </a:ln>
        </p:spPr>
        <p:style>
          <a:lnRef idx="2">
            <a:schemeClr val="accent3"/>
          </a:lnRef>
          <a:fillRef idx="1">
            <a:schemeClr val="lt1"/>
          </a:fillRef>
          <a:effectRef idx="0">
            <a:schemeClr val="accent3"/>
          </a:effectRef>
          <a:fontRef idx="minor">
            <a:schemeClr val="dk1"/>
          </a:fontRef>
        </p:style>
        <p:txBody>
          <a:bodyPr rtlCol="0" anchor="ctr"/>
          <a:lstStyle/>
          <a:p>
            <a:pPr algn="just" hangingPunct="0"/>
            <a:r>
              <a:rPr lang="en-GB" sz="2800" dirty="0"/>
              <a:t>We say that in Confirmation we are sealed and marked forever when we are given the gift of the Holy Spirit. </a:t>
            </a:r>
            <a:endParaRPr lang="en-IE" sz="2800" dirty="0"/>
          </a:p>
          <a:p>
            <a:pPr algn="just" hangingPunct="0"/>
            <a:r>
              <a:rPr lang="en-GB" sz="2800" dirty="0"/>
              <a:t> </a:t>
            </a:r>
            <a:endParaRPr lang="en-IE" sz="2800" dirty="0"/>
          </a:p>
          <a:p>
            <a:pPr algn="just" hangingPunct="0"/>
            <a:r>
              <a:rPr lang="en-GB" sz="2800" dirty="0"/>
              <a:t>The sponsor, who presents the young person for Confirmation, encourages the young person by their example to work for Jesus Christ.</a:t>
            </a:r>
            <a:endParaRPr lang="en-IE" sz="2800" dirty="0"/>
          </a:p>
        </p:txBody>
      </p:sp>
      <p:sp>
        <p:nvSpPr>
          <p:cNvPr id="5" name="Subtitle 2"/>
          <p:cNvSpPr txBox="1">
            <a:spLocks/>
          </p:cNvSpPr>
          <p:nvPr/>
        </p:nvSpPr>
        <p:spPr>
          <a:xfrm>
            <a:off x="260648" y="8676456"/>
            <a:ext cx="6400800" cy="337592"/>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r>
              <a:rPr lang="en-IE" sz="1400" b="1" dirty="0" smtClean="0"/>
              <a:t>© </a:t>
            </a:r>
            <a:r>
              <a:rPr lang="en-IE" sz="1400" b="1" dirty="0" err="1" smtClean="0"/>
              <a:t>Seomra</a:t>
            </a:r>
            <a:r>
              <a:rPr lang="en-IE" sz="1400" b="1" dirty="0" smtClean="0"/>
              <a:t> </a:t>
            </a:r>
            <a:r>
              <a:rPr lang="en-IE" sz="1400" b="1" dirty="0" err="1" smtClean="0"/>
              <a:t>Ranga</a:t>
            </a:r>
            <a:r>
              <a:rPr lang="en-IE" sz="1400" b="1" dirty="0" smtClean="0"/>
              <a:t> 2013 www.seomraranga.com</a:t>
            </a:r>
            <a:endParaRPr lang="en-IE" sz="1400" b="1" dirty="0"/>
          </a:p>
        </p:txBody>
      </p:sp>
      <p:sp>
        <p:nvSpPr>
          <p:cNvPr id="6" name="TextBox 5"/>
          <p:cNvSpPr txBox="1"/>
          <p:nvPr/>
        </p:nvSpPr>
        <p:spPr>
          <a:xfrm>
            <a:off x="3284984" y="116632"/>
            <a:ext cx="3419872" cy="369332"/>
          </a:xfrm>
          <a:prstGeom prst="rect">
            <a:avLst/>
          </a:prstGeom>
          <a:noFill/>
        </p:spPr>
        <p:txBody>
          <a:bodyPr wrap="square" rtlCol="0">
            <a:spAutoFit/>
          </a:bodyPr>
          <a:lstStyle/>
          <a:p>
            <a:pPr algn="r"/>
            <a:r>
              <a:rPr lang="en-IE" b="1" dirty="0" smtClean="0">
                <a:solidFill>
                  <a:schemeClr val="accent2"/>
                </a:solidFill>
              </a:rPr>
              <a:t>The Rite of Confirmation</a:t>
            </a:r>
            <a:endParaRPr lang="en-IE" b="1" dirty="0">
              <a:solidFill>
                <a:schemeClr val="accent2"/>
              </a:solidFill>
            </a:endParaRPr>
          </a:p>
        </p:txBody>
      </p:sp>
    </p:spTree>
    <p:extLst>
      <p:ext uri="{BB962C8B-B14F-4D97-AF65-F5344CB8AC3E}">
        <p14:creationId xmlns:p14="http://schemas.microsoft.com/office/powerpoint/2010/main" val="933638134"/>
      </p:ext>
    </p:extLst>
  </p:cSld>
  <p:clrMapOvr>
    <a:masterClrMapping/>
  </p:clrMapOvr>
  <p:transition spd="slow">
    <p:cove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ubtitle 2"/>
          <p:cNvSpPr txBox="1">
            <a:spLocks/>
          </p:cNvSpPr>
          <p:nvPr/>
        </p:nvSpPr>
        <p:spPr>
          <a:xfrm>
            <a:off x="260648" y="8676456"/>
            <a:ext cx="6400800" cy="337592"/>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r>
              <a:rPr lang="en-IE" sz="1400" b="1" dirty="0" smtClean="0"/>
              <a:t>© </a:t>
            </a:r>
            <a:r>
              <a:rPr lang="en-IE" sz="1400" b="1" dirty="0" err="1" smtClean="0"/>
              <a:t>Seomra</a:t>
            </a:r>
            <a:r>
              <a:rPr lang="en-IE" sz="1400" b="1" dirty="0" smtClean="0"/>
              <a:t> </a:t>
            </a:r>
            <a:r>
              <a:rPr lang="en-IE" sz="1400" b="1" dirty="0" err="1" smtClean="0"/>
              <a:t>Ranga</a:t>
            </a:r>
            <a:r>
              <a:rPr lang="en-IE" sz="1400" b="1" dirty="0" smtClean="0"/>
              <a:t> 2013 www.seomraranga.com</a:t>
            </a:r>
            <a:endParaRPr lang="en-IE" sz="1400" b="1" dirty="0"/>
          </a:p>
        </p:txBody>
      </p:sp>
      <p:sp>
        <p:nvSpPr>
          <p:cNvPr id="6" name="TextBox 5"/>
          <p:cNvSpPr txBox="1"/>
          <p:nvPr/>
        </p:nvSpPr>
        <p:spPr>
          <a:xfrm>
            <a:off x="3284984" y="116632"/>
            <a:ext cx="3419872" cy="369332"/>
          </a:xfrm>
          <a:prstGeom prst="rect">
            <a:avLst/>
          </a:prstGeom>
          <a:noFill/>
        </p:spPr>
        <p:txBody>
          <a:bodyPr wrap="square" rtlCol="0">
            <a:spAutoFit/>
          </a:bodyPr>
          <a:lstStyle/>
          <a:p>
            <a:pPr algn="r"/>
            <a:r>
              <a:rPr lang="en-IE" b="1" dirty="0" smtClean="0">
                <a:solidFill>
                  <a:schemeClr val="accent2"/>
                </a:solidFill>
              </a:rPr>
              <a:t>The Rite of Confirmation</a:t>
            </a:r>
            <a:endParaRPr lang="en-IE" b="1" dirty="0">
              <a:solidFill>
                <a:schemeClr val="accent2"/>
              </a:solidFill>
            </a:endParaRPr>
          </a:p>
        </p:txBody>
      </p:sp>
      <p:pic>
        <p:nvPicPr>
          <p:cNvPr id="7" name="Picture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412776" y="2731301"/>
            <a:ext cx="1008111" cy="559502"/>
          </a:xfrm>
          <a:prstGeom prst="rect">
            <a:avLst/>
          </a:prstGeom>
        </p:spPr>
      </p:pic>
      <p:sp>
        <p:nvSpPr>
          <p:cNvPr id="8" name="TextBox 7"/>
          <p:cNvSpPr txBox="1"/>
          <p:nvPr/>
        </p:nvSpPr>
        <p:spPr>
          <a:xfrm>
            <a:off x="2475241" y="2749442"/>
            <a:ext cx="3600400" cy="523220"/>
          </a:xfrm>
          <a:prstGeom prst="rect">
            <a:avLst/>
          </a:prstGeom>
          <a:noFill/>
        </p:spPr>
        <p:txBody>
          <a:bodyPr wrap="square" rtlCol="0">
            <a:spAutoFit/>
          </a:bodyPr>
          <a:lstStyle/>
          <a:p>
            <a:r>
              <a:rPr lang="en-IE" sz="1400" dirty="0" smtClean="0">
                <a:solidFill>
                  <a:schemeClr val="bg1"/>
                </a:solidFill>
                <a:hlinkClick r:id="rId3"/>
              </a:rPr>
              <a:t>https://www.teacherspayteachers.com/Store/Henmama-Designs</a:t>
            </a:r>
            <a:r>
              <a:rPr lang="en-IE" sz="1400" dirty="0" smtClean="0">
                <a:solidFill>
                  <a:schemeClr val="bg1"/>
                </a:solidFill>
              </a:rPr>
              <a:t> </a:t>
            </a:r>
            <a:endParaRPr lang="en-IE" sz="1400" dirty="0">
              <a:solidFill>
                <a:schemeClr val="bg1"/>
              </a:solidFill>
            </a:endParaRPr>
          </a:p>
        </p:txBody>
      </p:sp>
      <p:sp>
        <p:nvSpPr>
          <p:cNvPr id="9" name="TextBox 8"/>
          <p:cNvSpPr txBox="1"/>
          <p:nvPr/>
        </p:nvSpPr>
        <p:spPr>
          <a:xfrm>
            <a:off x="1611145" y="1435157"/>
            <a:ext cx="4464496" cy="461665"/>
          </a:xfrm>
          <a:prstGeom prst="rect">
            <a:avLst/>
          </a:prstGeom>
          <a:noFill/>
        </p:spPr>
        <p:txBody>
          <a:bodyPr wrap="square" rtlCol="0">
            <a:spAutoFit/>
          </a:bodyPr>
          <a:lstStyle/>
          <a:p>
            <a:r>
              <a:rPr lang="en-IE" b="1" dirty="0" smtClean="0">
                <a:latin typeface="Calibri" panose="020F0502020204030204" pitchFamily="34" charset="0"/>
                <a:ea typeface="HelloAli" panose="02000603000000000000" pitchFamily="2" charset="0"/>
              </a:rPr>
              <a:t>Resources used in this file from:</a:t>
            </a:r>
            <a:endParaRPr lang="en-IE" b="1" dirty="0">
              <a:latin typeface="Calibri" panose="020F0502020204030204" pitchFamily="34" charset="0"/>
              <a:ea typeface="HelloAli" panose="02000603000000000000" pitchFamily="2" charset="0"/>
            </a:endParaRPr>
          </a:p>
        </p:txBody>
      </p:sp>
    </p:spTree>
    <p:extLst>
      <p:ext uri="{BB962C8B-B14F-4D97-AF65-F5344CB8AC3E}">
        <p14:creationId xmlns:p14="http://schemas.microsoft.com/office/powerpoint/2010/main" val="1044045023"/>
      </p:ext>
    </p:extLst>
  </p:cSld>
  <p:clrMapOvr>
    <a:masterClrMapping/>
  </p:clrMapOvr>
  <p:transition spd="slow">
    <p:cove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8640" y="900966"/>
            <a:ext cx="6264696" cy="1232633"/>
          </a:xfrm>
        </p:spPr>
        <p:txBody>
          <a:bodyPr/>
          <a:lstStyle/>
          <a:p>
            <a:pPr algn="ctr"/>
            <a:r>
              <a:rPr lang="en-IE" b="1" dirty="0" smtClean="0">
                <a:ln w="12700">
                  <a:solidFill>
                    <a:schemeClr val="bg1"/>
                  </a:solidFill>
                </a:ln>
              </a:rPr>
              <a:t>The Rite of Confirmation</a:t>
            </a:r>
            <a:endParaRPr lang="en-IE" b="1" dirty="0">
              <a:ln w="12700">
                <a:solidFill>
                  <a:schemeClr val="bg1"/>
                </a:solidFill>
              </a:ln>
            </a:endParaRPr>
          </a:p>
        </p:txBody>
      </p:sp>
      <p:sp>
        <p:nvSpPr>
          <p:cNvPr id="4" name="Rounded Rectangle 3"/>
          <p:cNvSpPr/>
          <p:nvPr/>
        </p:nvSpPr>
        <p:spPr>
          <a:xfrm>
            <a:off x="648172" y="2123728"/>
            <a:ext cx="5805164" cy="6264696"/>
          </a:xfrm>
          <a:prstGeom prst="roundRect">
            <a:avLst/>
          </a:prstGeom>
          <a:solidFill>
            <a:schemeClr val="lt1">
              <a:alpha val="0"/>
            </a:schemeClr>
          </a:solidFill>
          <a:ln w="76200">
            <a:solidFill>
              <a:schemeClr val="bg1"/>
            </a:solidFill>
          </a:ln>
        </p:spPr>
        <p:style>
          <a:lnRef idx="2">
            <a:schemeClr val="accent3"/>
          </a:lnRef>
          <a:fillRef idx="1">
            <a:schemeClr val="lt1"/>
          </a:fillRef>
          <a:effectRef idx="0">
            <a:schemeClr val="accent3"/>
          </a:effectRef>
          <a:fontRef idx="minor">
            <a:schemeClr val="dk1"/>
          </a:fontRef>
        </p:style>
        <p:txBody>
          <a:bodyPr rtlCol="0" anchor="ctr"/>
          <a:lstStyle/>
          <a:p>
            <a:pPr algn="just" hangingPunct="0"/>
            <a:r>
              <a:rPr lang="en-GB" sz="2800" b="1" dirty="0"/>
              <a:t>The Rite of Confirmation is celebrated during the mass. Mass begins in the usual way and continues as normal until the Gospel. After the Gospel everybody sits and the Confirmation ceremony itself begins</a:t>
            </a:r>
            <a:r>
              <a:rPr lang="en-GB" sz="2800" b="1" dirty="0" smtClean="0"/>
              <a:t>.</a:t>
            </a:r>
          </a:p>
          <a:p>
            <a:pPr algn="just" hangingPunct="0"/>
            <a:r>
              <a:rPr lang="en-GB" sz="2800" b="1" dirty="0" smtClean="0"/>
              <a:t> </a:t>
            </a:r>
          </a:p>
          <a:p>
            <a:pPr algn="just" hangingPunct="0"/>
            <a:endParaRPr lang="en-GB" sz="2800" b="1" dirty="0"/>
          </a:p>
          <a:p>
            <a:pPr algn="just" hangingPunct="0"/>
            <a:endParaRPr lang="en-GB" sz="2800" b="1" dirty="0" smtClean="0"/>
          </a:p>
          <a:p>
            <a:pPr algn="just" hangingPunct="0"/>
            <a:endParaRPr lang="en-IE" sz="2800" dirty="0"/>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32202" y="8792134"/>
            <a:ext cx="1145229" cy="316370"/>
          </a:xfrm>
          <a:prstGeom prst="rect">
            <a:avLst/>
          </a:prstGeom>
          <a:ln w="38100">
            <a:noFill/>
          </a:ln>
        </p:spPr>
      </p:pic>
      <p:sp>
        <p:nvSpPr>
          <p:cNvPr id="7" name="TextBox 6"/>
          <p:cNvSpPr txBox="1"/>
          <p:nvPr/>
        </p:nvSpPr>
        <p:spPr>
          <a:xfrm>
            <a:off x="1877431" y="8792134"/>
            <a:ext cx="4536504" cy="276999"/>
          </a:xfrm>
          <a:prstGeom prst="rect">
            <a:avLst/>
          </a:prstGeom>
          <a:solidFill>
            <a:schemeClr val="bg1">
              <a:alpha val="0"/>
            </a:schemeClr>
          </a:solidFill>
          <a:ln w="38100">
            <a:noFill/>
          </a:ln>
        </p:spPr>
        <p:txBody>
          <a:bodyPr wrap="square" rtlCol="0">
            <a:spAutoFit/>
          </a:bodyPr>
          <a:lstStyle/>
          <a:p>
            <a:pPr algn="ctr"/>
            <a:r>
              <a:rPr lang="en-IE" sz="1200" b="1" dirty="0" smtClean="0"/>
              <a:t>© Seomra </a:t>
            </a:r>
            <a:r>
              <a:rPr lang="en-IE" sz="1200" b="1" dirty="0" err="1" smtClean="0"/>
              <a:t>Ranga</a:t>
            </a:r>
            <a:r>
              <a:rPr lang="en-IE" sz="1200" b="1" dirty="0" smtClean="0"/>
              <a:t> 2019 www.seomraranga.com</a:t>
            </a:r>
            <a:endParaRPr lang="en-IE" sz="1200" b="1" dirty="0"/>
          </a:p>
        </p:txBody>
      </p:sp>
      <p:sp>
        <p:nvSpPr>
          <p:cNvPr id="8" name="TextBox 7"/>
          <p:cNvSpPr txBox="1"/>
          <p:nvPr/>
        </p:nvSpPr>
        <p:spPr>
          <a:xfrm>
            <a:off x="3284984" y="116632"/>
            <a:ext cx="3419872" cy="369332"/>
          </a:xfrm>
          <a:prstGeom prst="rect">
            <a:avLst/>
          </a:prstGeom>
          <a:noFill/>
        </p:spPr>
        <p:txBody>
          <a:bodyPr wrap="square" rtlCol="0">
            <a:spAutoFit/>
          </a:bodyPr>
          <a:lstStyle/>
          <a:p>
            <a:pPr algn="r"/>
            <a:r>
              <a:rPr lang="en-IE" b="1" dirty="0" smtClean="0">
                <a:solidFill>
                  <a:schemeClr val="accent2"/>
                </a:solidFill>
              </a:rPr>
              <a:t>The Rite of Confirmation</a:t>
            </a:r>
            <a:endParaRPr lang="en-IE" b="1" dirty="0">
              <a:solidFill>
                <a:schemeClr val="accent2"/>
              </a:solidFill>
            </a:endParaRPr>
          </a:p>
        </p:txBody>
      </p:sp>
      <p:pic>
        <p:nvPicPr>
          <p:cNvPr id="3" name="Picture 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775011" y="6381716"/>
            <a:ext cx="1551485" cy="1807223"/>
          </a:xfrm>
          <a:prstGeom prst="rect">
            <a:avLst/>
          </a:prstGeom>
        </p:spPr>
      </p:pic>
    </p:spTree>
    <p:extLst>
      <p:ext uri="{BB962C8B-B14F-4D97-AF65-F5344CB8AC3E}">
        <p14:creationId xmlns:p14="http://schemas.microsoft.com/office/powerpoint/2010/main" val="1913294435"/>
      </p:ext>
    </p:extLst>
  </p:cSld>
  <p:clrMapOvr>
    <a:masterClrMapping/>
  </p:clrMapOvr>
  <p:transition spd="slow">
    <p:cove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fade">
                                      <p:cBhvr>
                                        <p:cTn id="12" dur="1000"/>
                                        <p:tgtEl>
                                          <p:spTgt spid="3"/>
                                        </p:tgtEl>
                                      </p:cBhvr>
                                    </p:animEffect>
                                    <p:anim calcmode="lin" valueType="num">
                                      <p:cBhvr>
                                        <p:cTn id="13" dur="1000" fill="hold"/>
                                        <p:tgtEl>
                                          <p:spTgt spid="3"/>
                                        </p:tgtEl>
                                        <p:attrNameLst>
                                          <p:attrName>ppt_x</p:attrName>
                                        </p:attrNameLst>
                                      </p:cBhvr>
                                      <p:tavLst>
                                        <p:tav tm="0">
                                          <p:val>
                                            <p:strVal val="#ppt_x"/>
                                          </p:val>
                                        </p:tav>
                                        <p:tav tm="100000">
                                          <p:val>
                                            <p:strVal val="#ppt_x"/>
                                          </p:val>
                                        </p:tav>
                                      </p:tavLst>
                                    </p:anim>
                                    <p:anim calcmode="lin" valueType="num">
                                      <p:cBhvr>
                                        <p:cTn id="14" dur="1000" fill="hold"/>
                                        <p:tgtEl>
                                          <p:spTgt spid="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8640" y="900966"/>
            <a:ext cx="6264696" cy="1232633"/>
          </a:xfrm>
        </p:spPr>
        <p:txBody>
          <a:bodyPr/>
          <a:lstStyle/>
          <a:p>
            <a:pPr algn="ctr"/>
            <a:r>
              <a:rPr lang="en-IE" b="1" dirty="0" smtClean="0">
                <a:ln w="12700">
                  <a:solidFill>
                    <a:schemeClr val="bg1"/>
                  </a:solidFill>
                </a:ln>
              </a:rPr>
              <a:t>The Rite of Confirmation</a:t>
            </a:r>
            <a:endParaRPr lang="en-IE" b="1" dirty="0">
              <a:ln w="12700">
                <a:solidFill>
                  <a:schemeClr val="bg1"/>
                </a:solidFill>
              </a:ln>
            </a:endParaRPr>
          </a:p>
        </p:txBody>
      </p:sp>
      <p:sp>
        <p:nvSpPr>
          <p:cNvPr id="4" name="Rounded Rectangle 3"/>
          <p:cNvSpPr/>
          <p:nvPr/>
        </p:nvSpPr>
        <p:spPr>
          <a:xfrm>
            <a:off x="404664" y="2123728"/>
            <a:ext cx="6256784" cy="6264696"/>
          </a:xfrm>
          <a:prstGeom prst="roundRect">
            <a:avLst/>
          </a:prstGeom>
          <a:solidFill>
            <a:schemeClr val="lt1">
              <a:alpha val="0"/>
            </a:schemeClr>
          </a:solidFill>
          <a:ln w="76200">
            <a:solidFill>
              <a:schemeClr val="bg1"/>
            </a:solidFill>
          </a:ln>
        </p:spPr>
        <p:style>
          <a:lnRef idx="2">
            <a:schemeClr val="accent3"/>
          </a:lnRef>
          <a:fillRef idx="1">
            <a:schemeClr val="lt1"/>
          </a:fillRef>
          <a:effectRef idx="0">
            <a:schemeClr val="accent3"/>
          </a:effectRef>
          <a:fontRef idx="minor">
            <a:schemeClr val="dk1"/>
          </a:fontRef>
        </p:style>
        <p:txBody>
          <a:bodyPr rtlCol="0" anchor="ctr"/>
          <a:lstStyle/>
          <a:p>
            <a:pPr hangingPunct="0"/>
            <a:r>
              <a:rPr lang="en-GB" sz="2800" b="1" dirty="0"/>
              <a:t>The Confirmation ceremony is made up of four parts:</a:t>
            </a:r>
            <a:endParaRPr lang="en-IE" sz="2800" dirty="0"/>
          </a:p>
          <a:p>
            <a:pPr hangingPunct="0"/>
            <a:r>
              <a:rPr lang="en-GB" sz="2800" b="1" dirty="0"/>
              <a:t> </a:t>
            </a:r>
            <a:endParaRPr lang="en-IE" sz="2800" dirty="0"/>
          </a:p>
          <a:p>
            <a:pPr hangingPunct="0"/>
            <a:r>
              <a:rPr lang="en-GB" sz="2800" b="1" dirty="0" smtClean="0"/>
              <a:t>1. The </a:t>
            </a:r>
            <a:r>
              <a:rPr lang="en-GB" sz="2800" b="1" dirty="0"/>
              <a:t>Calling of </a:t>
            </a:r>
            <a:r>
              <a:rPr lang="en-GB" sz="2800" b="1" dirty="0" smtClean="0"/>
              <a:t>Names</a:t>
            </a:r>
            <a:endParaRPr lang="en-IE" sz="2800" dirty="0"/>
          </a:p>
          <a:p>
            <a:pPr hangingPunct="0"/>
            <a:r>
              <a:rPr lang="en-GB" sz="2800" b="1" dirty="0"/>
              <a:t> </a:t>
            </a:r>
            <a:endParaRPr lang="en-IE" sz="2800" dirty="0"/>
          </a:p>
          <a:p>
            <a:pPr hangingPunct="0"/>
            <a:r>
              <a:rPr lang="en-GB" sz="2800" b="1" dirty="0" smtClean="0"/>
              <a:t>2. The </a:t>
            </a:r>
            <a:r>
              <a:rPr lang="en-GB" sz="2800" b="1" dirty="0"/>
              <a:t>Renewal of </a:t>
            </a:r>
            <a:r>
              <a:rPr lang="en-GB" sz="2800" b="1" dirty="0" smtClean="0"/>
              <a:t>	Baptismal Promises</a:t>
            </a:r>
            <a:endParaRPr lang="en-IE" sz="2800" dirty="0"/>
          </a:p>
          <a:p>
            <a:pPr hangingPunct="0"/>
            <a:r>
              <a:rPr lang="en-GB" sz="2800" b="1" dirty="0"/>
              <a:t> </a:t>
            </a:r>
            <a:endParaRPr lang="en-IE" sz="2800" dirty="0"/>
          </a:p>
          <a:p>
            <a:pPr hangingPunct="0"/>
            <a:r>
              <a:rPr lang="en-GB" sz="2800" b="1" dirty="0" smtClean="0"/>
              <a:t>3. The </a:t>
            </a:r>
            <a:r>
              <a:rPr lang="en-GB" sz="2800" b="1" dirty="0"/>
              <a:t>Laying on of </a:t>
            </a:r>
            <a:r>
              <a:rPr lang="en-GB" sz="2800" b="1" dirty="0" smtClean="0"/>
              <a:t>Hands</a:t>
            </a:r>
            <a:endParaRPr lang="en-IE" sz="2800" dirty="0"/>
          </a:p>
          <a:p>
            <a:pPr hangingPunct="0"/>
            <a:r>
              <a:rPr lang="en-GB" sz="2800" b="1" dirty="0"/>
              <a:t> </a:t>
            </a:r>
            <a:endParaRPr lang="en-IE" sz="2800" dirty="0"/>
          </a:p>
          <a:p>
            <a:pPr hangingPunct="0"/>
            <a:r>
              <a:rPr lang="en-GB" sz="2800" b="1" dirty="0" smtClean="0"/>
              <a:t>4. The </a:t>
            </a:r>
            <a:r>
              <a:rPr lang="en-GB" sz="2800" b="1" dirty="0"/>
              <a:t>Anointing with </a:t>
            </a:r>
            <a:r>
              <a:rPr lang="en-GB" sz="2800" b="1" dirty="0" smtClean="0"/>
              <a:t>	Chrism</a:t>
            </a:r>
            <a:endParaRPr lang="en-IE" sz="2800" dirty="0"/>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32202" y="8792134"/>
            <a:ext cx="1145229" cy="316370"/>
          </a:xfrm>
          <a:prstGeom prst="rect">
            <a:avLst/>
          </a:prstGeom>
          <a:ln w="38100">
            <a:noFill/>
          </a:ln>
        </p:spPr>
      </p:pic>
      <p:sp>
        <p:nvSpPr>
          <p:cNvPr id="7" name="TextBox 6"/>
          <p:cNvSpPr txBox="1"/>
          <p:nvPr/>
        </p:nvSpPr>
        <p:spPr>
          <a:xfrm>
            <a:off x="1877431" y="8792134"/>
            <a:ext cx="4536504" cy="276999"/>
          </a:xfrm>
          <a:prstGeom prst="rect">
            <a:avLst/>
          </a:prstGeom>
          <a:solidFill>
            <a:schemeClr val="bg1">
              <a:alpha val="0"/>
            </a:schemeClr>
          </a:solidFill>
          <a:ln w="38100">
            <a:noFill/>
          </a:ln>
        </p:spPr>
        <p:txBody>
          <a:bodyPr wrap="square" rtlCol="0">
            <a:spAutoFit/>
          </a:bodyPr>
          <a:lstStyle/>
          <a:p>
            <a:pPr algn="ctr"/>
            <a:r>
              <a:rPr lang="en-IE" sz="1200" b="1" dirty="0" smtClean="0"/>
              <a:t>© Seomra </a:t>
            </a:r>
            <a:r>
              <a:rPr lang="en-IE" sz="1200" b="1" dirty="0" err="1" smtClean="0"/>
              <a:t>Ranga</a:t>
            </a:r>
            <a:r>
              <a:rPr lang="en-IE" sz="1200" b="1" dirty="0" smtClean="0"/>
              <a:t> 2019 www.seomraranga.com</a:t>
            </a:r>
            <a:endParaRPr lang="en-IE" sz="1200" b="1" dirty="0"/>
          </a:p>
        </p:txBody>
      </p:sp>
      <p:sp>
        <p:nvSpPr>
          <p:cNvPr id="8" name="TextBox 7"/>
          <p:cNvSpPr txBox="1"/>
          <p:nvPr/>
        </p:nvSpPr>
        <p:spPr>
          <a:xfrm>
            <a:off x="3284984" y="116632"/>
            <a:ext cx="3419872" cy="369332"/>
          </a:xfrm>
          <a:prstGeom prst="rect">
            <a:avLst/>
          </a:prstGeom>
          <a:noFill/>
        </p:spPr>
        <p:txBody>
          <a:bodyPr wrap="square" rtlCol="0">
            <a:spAutoFit/>
          </a:bodyPr>
          <a:lstStyle/>
          <a:p>
            <a:pPr algn="r"/>
            <a:r>
              <a:rPr lang="en-IE" b="1" dirty="0" smtClean="0">
                <a:solidFill>
                  <a:schemeClr val="accent2"/>
                </a:solidFill>
              </a:rPr>
              <a:t>The Rite of Confirmation</a:t>
            </a:r>
            <a:endParaRPr lang="en-IE" b="1" dirty="0">
              <a:solidFill>
                <a:schemeClr val="accent2"/>
              </a:solidFill>
            </a:endParaRPr>
          </a:p>
        </p:txBody>
      </p:sp>
    </p:spTree>
    <p:extLst>
      <p:ext uri="{BB962C8B-B14F-4D97-AF65-F5344CB8AC3E}">
        <p14:creationId xmlns:p14="http://schemas.microsoft.com/office/powerpoint/2010/main" val="793223990"/>
      </p:ext>
    </p:extLst>
  </p:cSld>
  <p:clrMapOvr>
    <a:masterClrMapping/>
  </p:clrMapOvr>
  <p:transition spd="slow">
    <p:cove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8640" y="900966"/>
            <a:ext cx="6264696" cy="1232633"/>
          </a:xfrm>
        </p:spPr>
        <p:txBody>
          <a:bodyPr/>
          <a:lstStyle/>
          <a:p>
            <a:pPr algn="ctr"/>
            <a:r>
              <a:rPr lang="en-IE" b="1" dirty="0" smtClean="0">
                <a:ln w="12700">
                  <a:solidFill>
                    <a:schemeClr val="bg1"/>
                  </a:solidFill>
                </a:ln>
              </a:rPr>
              <a:t>1. The Calling of Names</a:t>
            </a:r>
            <a:endParaRPr lang="en-IE" b="1" dirty="0">
              <a:ln w="12700">
                <a:solidFill>
                  <a:schemeClr val="bg1"/>
                </a:solidFill>
              </a:ln>
            </a:endParaRPr>
          </a:p>
        </p:txBody>
      </p:sp>
      <p:sp>
        <p:nvSpPr>
          <p:cNvPr id="4" name="Rounded Rectangle 3"/>
          <p:cNvSpPr/>
          <p:nvPr/>
        </p:nvSpPr>
        <p:spPr>
          <a:xfrm>
            <a:off x="648172" y="2123728"/>
            <a:ext cx="5805164" cy="6264696"/>
          </a:xfrm>
          <a:prstGeom prst="roundRect">
            <a:avLst/>
          </a:prstGeom>
          <a:solidFill>
            <a:schemeClr val="lt1">
              <a:alpha val="0"/>
            </a:schemeClr>
          </a:solidFill>
          <a:ln w="76200">
            <a:solidFill>
              <a:schemeClr val="bg1"/>
            </a:solidFill>
          </a:ln>
        </p:spPr>
        <p:style>
          <a:lnRef idx="2">
            <a:schemeClr val="accent3"/>
          </a:lnRef>
          <a:fillRef idx="1">
            <a:schemeClr val="lt1"/>
          </a:fillRef>
          <a:effectRef idx="0">
            <a:schemeClr val="accent3"/>
          </a:effectRef>
          <a:fontRef idx="minor">
            <a:schemeClr val="dk1"/>
          </a:fontRef>
        </p:style>
        <p:txBody>
          <a:bodyPr rtlCol="0" anchor="ctr"/>
          <a:lstStyle/>
          <a:p>
            <a:pPr algn="just" hangingPunct="0"/>
            <a:r>
              <a:rPr lang="en-GB" sz="2800" dirty="0"/>
              <a:t>A member of the community calls out the names of those to be confirmed. Each candidate stands on hearing his or her name called and remains standing until all the names have been called. The Bishop then invites all the candidates to sit and he addresses a short homily to them on the meaning of Confirmation.</a:t>
            </a:r>
            <a:endParaRPr lang="en-IE" sz="2800" dirty="0"/>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32202" y="8792134"/>
            <a:ext cx="1145229" cy="316370"/>
          </a:xfrm>
          <a:prstGeom prst="rect">
            <a:avLst/>
          </a:prstGeom>
          <a:ln w="38100">
            <a:noFill/>
          </a:ln>
        </p:spPr>
      </p:pic>
      <p:sp>
        <p:nvSpPr>
          <p:cNvPr id="7" name="TextBox 6"/>
          <p:cNvSpPr txBox="1"/>
          <p:nvPr/>
        </p:nvSpPr>
        <p:spPr>
          <a:xfrm>
            <a:off x="1877431" y="8792134"/>
            <a:ext cx="4536504" cy="276999"/>
          </a:xfrm>
          <a:prstGeom prst="rect">
            <a:avLst/>
          </a:prstGeom>
          <a:solidFill>
            <a:schemeClr val="bg1">
              <a:alpha val="0"/>
            </a:schemeClr>
          </a:solidFill>
          <a:ln w="38100">
            <a:noFill/>
          </a:ln>
        </p:spPr>
        <p:txBody>
          <a:bodyPr wrap="square" rtlCol="0">
            <a:spAutoFit/>
          </a:bodyPr>
          <a:lstStyle/>
          <a:p>
            <a:pPr algn="ctr"/>
            <a:r>
              <a:rPr lang="en-IE" sz="1200" b="1" dirty="0" smtClean="0"/>
              <a:t>© Seomra </a:t>
            </a:r>
            <a:r>
              <a:rPr lang="en-IE" sz="1200" b="1" dirty="0" err="1" smtClean="0"/>
              <a:t>Ranga</a:t>
            </a:r>
            <a:r>
              <a:rPr lang="en-IE" sz="1200" b="1" dirty="0" smtClean="0"/>
              <a:t> 2019 www.seomraranga.com</a:t>
            </a:r>
            <a:endParaRPr lang="en-IE" sz="1200" b="1" dirty="0"/>
          </a:p>
        </p:txBody>
      </p:sp>
      <p:sp>
        <p:nvSpPr>
          <p:cNvPr id="8" name="TextBox 7"/>
          <p:cNvSpPr txBox="1"/>
          <p:nvPr/>
        </p:nvSpPr>
        <p:spPr>
          <a:xfrm>
            <a:off x="3284984" y="116632"/>
            <a:ext cx="3419872" cy="369332"/>
          </a:xfrm>
          <a:prstGeom prst="rect">
            <a:avLst/>
          </a:prstGeom>
          <a:noFill/>
        </p:spPr>
        <p:txBody>
          <a:bodyPr wrap="square" rtlCol="0">
            <a:spAutoFit/>
          </a:bodyPr>
          <a:lstStyle/>
          <a:p>
            <a:pPr algn="r"/>
            <a:r>
              <a:rPr lang="en-IE" b="1" dirty="0" smtClean="0">
                <a:solidFill>
                  <a:schemeClr val="accent2"/>
                </a:solidFill>
              </a:rPr>
              <a:t>The Rite of Confirmation</a:t>
            </a:r>
            <a:endParaRPr lang="en-IE" b="1" dirty="0">
              <a:solidFill>
                <a:schemeClr val="accent2"/>
              </a:solidFill>
            </a:endParaRPr>
          </a:p>
        </p:txBody>
      </p:sp>
    </p:spTree>
    <p:extLst>
      <p:ext uri="{BB962C8B-B14F-4D97-AF65-F5344CB8AC3E}">
        <p14:creationId xmlns:p14="http://schemas.microsoft.com/office/powerpoint/2010/main" val="1437011102"/>
      </p:ext>
    </p:extLst>
  </p:cSld>
  <p:clrMapOvr>
    <a:masterClrMapping/>
  </p:clrMapOvr>
  <p:transition spd="slow">
    <p:cove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8640" y="900966"/>
            <a:ext cx="6264696" cy="1232633"/>
          </a:xfrm>
        </p:spPr>
        <p:txBody>
          <a:bodyPr/>
          <a:lstStyle/>
          <a:p>
            <a:pPr algn="ctr"/>
            <a:r>
              <a:rPr lang="en-IE" b="1" dirty="0" smtClean="0">
                <a:ln w="12700">
                  <a:solidFill>
                    <a:schemeClr val="bg1"/>
                  </a:solidFill>
                </a:ln>
              </a:rPr>
              <a:t>1. The Calling of Names</a:t>
            </a:r>
            <a:endParaRPr lang="en-IE" b="1" dirty="0">
              <a:ln w="12700">
                <a:solidFill>
                  <a:schemeClr val="bg1"/>
                </a:solidFill>
              </a:ln>
            </a:endParaRPr>
          </a:p>
        </p:txBody>
      </p:sp>
      <p:sp>
        <p:nvSpPr>
          <p:cNvPr id="4" name="Rounded Rectangle 3"/>
          <p:cNvSpPr/>
          <p:nvPr/>
        </p:nvSpPr>
        <p:spPr>
          <a:xfrm>
            <a:off x="260648" y="2139314"/>
            <a:ext cx="6400800" cy="6264696"/>
          </a:xfrm>
          <a:prstGeom prst="roundRect">
            <a:avLst/>
          </a:prstGeom>
          <a:solidFill>
            <a:schemeClr val="lt1">
              <a:alpha val="0"/>
            </a:schemeClr>
          </a:solidFill>
          <a:ln w="76200">
            <a:solidFill>
              <a:schemeClr val="bg1"/>
            </a:solidFill>
          </a:ln>
        </p:spPr>
        <p:style>
          <a:lnRef idx="2">
            <a:schemeClr val="accent3"/>
          </a:lnRef>
          <a:fillRef idx="1">
            <a:schemeClr val="lt1"/>
          </a:fillRef>
          <a:effectRef idx="0">
            <a:schemeClr val="accent3"/>
          </a:effectRef>
          <a:fontRef idx="minor">
            <a:schemeClr val="dk1"/>
          </a:fontRef>
        </p:style>
        <p:txBody>
          <a:bodyPr rtlCol="0" anchor="ctr"/>
          <a:lstStyle/>
          <a:p>
            <a:pPr algn="ctr" hangingPunct="0"/>
            <a:r>
              <a:rPr lang="en-GB" sz="5400" b="1" dirty="0" smtClean="0">
                <a:ln w="19050">
                  <a:solidFill>
                    <a:schemeClr val="tx1"/>
                  </a:solidFill>
                </a:ln>
              </a:rPr>
              <a:t>Jesus said:</a:t>
            </a:r>
          </a:p>
          <a:p>
            <a:pPr algn="ctr" hangingPunct="0"/>
            <a:r>
              <a:rPr lang="en-GB" sz="5400" b="1" dirty="0" smtClean="0">
                <a:ln w="19050">
                  <a:solidFill>
                    <a:schemeClr val="tx1"/>
                  </a:solidFill>
                </a:ln>
              </a:rPr>
              <a:t>“</a:t>
            </a:r>
            <a:r>
              <a:rPr lang="en-IE" sz="5400" b="1" dirty="0" smtClean="0">
                <a:ln w="19050">
                  <a:solidFill>
                    <a:schemeClr val="tx1"/>
                  </a:solidFill>
                </a:ln>
              </a:rPr>
              <a:t>I have called you by your name; you are mine</a:t>
            </a:r>
            <a:r>
              <a:rPr lang="en-GB" sz="5400" b="1" dirty="0" smtClean="0">
                <a:ln w="19050">
                  <a:solidFill>
                    <a:schemeClr val="tx1"/>
                  </a:solidFill>
                </a:ln>
              </a:rPr>
              <a:t>.”</a:t>
            </a:r>
            <a:endParaRPr lang="en-IE" sz="5400" b="1" dirty="0">
              <a:ln w="19050">
                <a:solidFill>
                  <a:schemeClr val="tx1"/>
                </a:solidFill>
              </a:ln>
            </a:endParaRP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32202" y="8792134"/>
            <a:ext cx="1145229" cy="316370"/>
          </a:xfrm>
          <a:prstGeom prst="rect">
            <a:avLst/>
          </a:prstGeom>
          <a:ln w="38100">
            <a:noFill/>
          </a:ln>
        </p:spPr>
      </p:pic>
      <p:sp>
        <p:nvSpPr>
          <p:cNvPr id="7" name="TextBox 6"/>
          <p:cNvSpPr txBox="1"/>
          <p:nvPr/>
        </p:nvSpPr>
        <p:spPr>
          <a:xfrm>
            <a:off x="1877431" y="8792134"/>
            <a:ext cx="4536504" cy="276999"/>
          </a:xfrm>
          <a:prstGeom prst="rect">
            <a:avLst/>
          </a:prstGeom>
          <a:solidFill>
            <a:schemeClr val="bg1">
              <a:alpha val="0"/>
            </a:schemeClr>
          </a:solidFill>
          <a:ln w="38100">
            <a:noFill/>
          </a:ln>
        </p:spPr>
        <p:txBody>
          <a:bodyPr wrap="square" rtlCol="0">
            <a:spAutoFit/>
          </a:bodyPr>
          <a:lstStyle/>
          <a:p>
            <a:pPr algn="ctr"/>
            <a:r>
              <a:rPr lang="en-IE" sz="1200" b="1" dirty="0" smtClean="0"/>
              <a:t>© Seomra </a:t>
            </a:r>
            <a:r>
              <a:rPr lang="en-IE" sz="1200" b="1" dirty="0" err="1" smtClean="0"/>
              <a:t>Ranga</a:t>
            </a:r>
            <a:r>
              <a:rPr lang="en-IE" sz="1200" b="1" dirty="0" smtClean="0"/>
              <a:t> 2019 www.seomraranga.com</a:t>
            </a:r>
            <a:endParaRPr lang="en-IE" sz="1200" b="1" dirty="0"/>
          </a:p>
        </p:txBody>
      </p:sp>
      <p:sp>
        <p:nvSpPr>
          <p:cNvPr id="8" name="TextBox 7"/>
          <p:cNvSpPr txBox="1"/>
          <p:nvPr/>
        </p:nvSpPr>
        <p:spPr>
          <a:xfrm>
            <a:off x="3284984" y="116632"/>
            <a:ext cx="3419872" cy="369332"/>
          </a:xfrm>
          <a:prstGeom prst="rect">
            <a:avLst/>
          </a:prstGeom>
          <a:noFill/>
        </p:spPr>
        <p:txBody>
          <a:bodyPr wrap="square" rtlCol="0">
            <a:spAutoFit/>
          </a:bodyPr>
          <a:lstStyle/>
          <a:p>
            <a:pPr algn="r"/>
            <a:r>
              <a:rPr lang="en-IE" b="1" dirty="0" smtClean="0">
                <a:solidFill>
                  <a:schemeClr val="accent2"/>
                </a:solidFill>
              </a:rPr>
              <a:t>The Rite of Confirmation</a:t>
            </a:r>
            <a:endParaRPr lang="en-IE" b="1" dirty="0">
              <a:solidFill>
                <a:schemeClr val="accent2"/>
              </a:solidFill>
            </a:endParaRPr>
          </a:p>
        </p:txBody>
      </p:sp>
    </p:spTree>
    <p:extLst>
      <p:ext uri="{BB962C8B-B14F-4D97-AF65-F5344CB8AC3E}">
        <p14:creationId xmlns:p14="http://schemas.microsoft.com/office/powerpoint/2010/main" val="745526782"/>
      </p:ext>
    </p:extLst>
  </p:cSld>
  <p:clrMapOvr>
    <a:masterClrMapping/>
  </p:clrMapOvr>
  <p:transition spd="slow">
    <p:cove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1236" y="683568"/>
            <a:ext cx="6264696" cy="1232633"/>
          </a:xfrm>
        </p:spPr>
        <p:txBody>
          <a:bodyPr/>
          <a:lstStyle/>
          <a:p>
            <a:pPr algn="ctr"/>
            <a:r>
              <a:rPr lang="en-IE" b="1" dirty="0" smtClean="0">
                <a:ln w="12700">
                  <a:solidFill>
                    <a:schemeClr val="bg1"/>
                  </a:solidFill>
                </a:ln>
              </a:rPr>
              <a:t>2. The Renewal of Baptismal Promises</a:t>
            </a:r>
            <a:endParaRPr lang="en-IE" b="1" dirty="0">
              <a:ln w="12700">
                <a:solidFill>
                  <a:schemeClr val="bg1"/>
                </a:solidFill>
              </a:ln>
            </a:endParaRPr>
          </a:p>
        </p:txBody>
      </p:sp>
      <p:sp>
        <p:nvSpPr>
          <p:cNvPr id="4" name="Rounded Rectangle 3"/>
          <p:cNvSpPr/>
          <p:nvPr/>
        </p:nvSpPr>
        <p:spPr>
          <a:xfrm>
            <a:off x="648172" y="2123728"/>
            <a:ext cx="5805164" cy="6264696"/>
          </a:xfrm>
          <a:prstGeom prst="roundRect">
            <a:avLst/>
          </a:prstGeom>
          <a:solidFill>
            <a:schemeClr val="lt1">
              <a:alpha val="0"/>
            </a:schemeClr>
          </a:solidFill>
          <a:ln w="76200">
            <a:solidFill>
              <a:schemeClr val="bg1"/>
            </a:solidFill>
          </a:ln>
        </p:spPr>
        <p:style>
          <a:lnRef idx="2">
            <a:schemeClr val="accent3"/>
          </a:lnRef>
          <a:fillRef idx="1">
            <a:schemeClr val="lt1"/>
          </a:fillRef>
          <a:effectRef idx="0">
            <a:schemeClr val="accent3"/>
          </a:effectRef>
          <a:fontRef idx="minor">
            <a:schemeClr val="dk1"/>
          </a:fontRef>
        </p:style>
        <p:txBody>
          <a:bodyPr rtlCol="0" anchor="ctr"/>
          <a:lstStyle/>
          <a:p>
            <a:pPr algn="just" hangingPunct="0"/>
            <a:r>
              <a:rPr lang="en-GB" sz="2800" dirty="0"/>
              <a:t>The Confirmation candidate renews the promises made at Baptism to resist evil and work for the spread of God’s Kingdom in the world</a:t>
            </a:r>
            <a:r>
              <a:rPr lang="en-GB" sz="2800" dirty="0" smtClean="0"/>
              <a:t>.</a:t>
            </a:r>
          </a:p>
          <a:p>
            <a:pPr algn="just" hangingPunct="0"/>
            <a:endParaRPr lang="en-GB" sz="2800" dirty="0" smtClean="0"/>
          </a:p>
          <a:p>
            <a:pPr algn="just" hangingPunct="0"/>
            <a:endParaRPr lang="en-GB" sz="2800" dirty="0"/>
          </a:p>
          <a:p>
            <a:pPr algn="just" hangingPunct="0"/>
            <a:endParaRPr lang="en-GB" sz="2800" dirty="0"/>
          </a:p>
          <a:p>
            <a:pPr algn="just" hangingPunct="0"/>
            <a:endParaRPr lang="en-GB" sz="2800" dirty="0" smtClean="0"/>
          </a:p>
          <a:p>
            <a:pPr algn="just" hangingPunct="0"/>
            <a:endParaRPr lang="en-IE" sz="2800" dirty="0"/>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32202" y="8792134"/>
            <a:ext cx="1145229" cy="316370"/>
          </a:xfrm>
          <a:prstGeom prst="rect">
            <a:avLst/>
          </a:prstGeom>
          <a:ln w="38100">
            <a:noFill/>
          </a:ln>
        </p:spPr>
      </p:pic>
      <p:sp>
        <p:nvSpPr>
          <p:cNvPr id="7" name="TextBox 6"/>
          <p:cNvSpPr txBox="1"/>
          <p:nvPr/>
        </p:nvSpPr>
        <p:spPr>
          <a:xfrm>
            <a:off x="1877431" y="8792134"/>
            <a:ext cx="4536504" cy="276999"/>
          </a:xfrm>
          <a:prstGeom prst="rect">
            <a:avLst/>
          </a:prstGeom>
          <a:solidFill>
            <a:schemeClr val="bg1">
              <a:alpha val="0"/>
            </a:schemeClr>
          </a:solidFill>
          <a:ln w="38100">
            <a:noFill/>
          </a:ln>
        </p:spPr>
        <p:txBody>
          <a:bodyPr wrap="square" rtlCol="0">
            <a:spAutoFit/>
          </a:bodyPr>
          <a:lstStyle/>
          <a:p>
            <a:pPr algn="ctr"/>
            <a:r>
              <a:rPr lang="en-IE" sz="1200" b="1" dirty="0" smtClean="0"/>
              <a:t>© Seomra </a:t>
            </a:r>
            <a:r>
              <a:rPr lang="en-IE" sz="1200" b="1" dirty="0" err="1" smtClean="0"/>
              <a:t>Ranga</a:t>
            </a:r>
            <a:r>
              <a:rPr lang="en-IE" sz="1200" b="1" dirty="0" smtClean="0"/>
              <a:t> 2019 www.seomraranga.com</a:t>
            </a:r>
            <a:endParaRPr lang="en-IE" sz="1200" b="1" dirty="0"/>
          </a:p>
        </p:txBody>
      </p:sp>
      <p:sp>
        <p:nvSpPr>
          <p:cNvPr id="8" name="TextBox 7"/>
          <p:cNvSpPr txBox="1"/>
          <p:nvPr/>
        </p:nvSpPr>
        <p:spPr>
          <a:xfrm>
            <a:off x="3284984" y="116632"/>
            <a:ext cx="3419872" cy="369332"/>
          </a:xfrm>
          <a:prstGeom prst="rect">
            <a:avLst/>
          </a:prstGeom>
          <a:noFill/>
        </p:spPr>
        <p:txBody>
          <a:bodyPr wrap="square" rtlCol="0">
            <a:spAutoFit/>
          </a:bodyPr>
          <a:lstStyle/>
          <a:p>
            <a:pPr algn="r"/>
            <a:r>
              <a:rPr lang="en-IE" b="1" dirty="0" smtClean="0">
                <a:solidFill>
                  <a:schemeClr val="accent2"/>
                </a:solidFill>
              </a:rPr>
              <a:t>The Rite of Confirmation</a:t>
            </a:r>
            <a:endParaRPr lang="en-IE" b="1" dirty="0">
              <a:solidFill>
                <a:schemeClr val="accent2"/>
              </a:solidFill>
            </a:endParaRPr>
          </a:p>
        </p:txBody>
      </p:sp>
      <p:pic>
        <p:nvPicPr>
          <p:cNvPr id="3" name="Picture 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700808" y="5508104"/>
            <a:ext cx="3935160" cy="2648319"/>
          </a:xfrm>
          <a:prstGeom prst="rect">
            <a:avLst/>
          </a:prstGeom>
        </p:spPr>
      </p:pic>
    </p:spTree>
    <p:extLst>
      <p:ext uri="{BB962C8B-B14F-4D97-AF65-F5344CB8AC3E}">
        <p14:creationId xmlns:p14="http://schemas.microsoft.com/office/powerpoint/2010/main" val="3681494842"/>
      </p:ext>
    </p:extLst>
  </p:cSld>
  <p:clrMapOvr>
    <a:masterClrMapping/>
  </p:clrMapOvr>
  <p:transition spd="slow">
    <p:cove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fade">
                                      <p:cBhvr>
                                        <p:cTn id="12" dur="1000"/>
                                        <p:tgtEl>
                                          <p:spTgt spid="3"/>
                                        </p:tgtEl>
                                      </p:cBhvr>
                                    </p:animEffect>
                                    <p:anim calcmode="lin" valueType="num">
                                      <p:cBhvr>
                                        <p:cTn id="13" dur="1000" fill="hold"/>
                                        <p:tgtEl>
                                          <p:spTgt spid="3"/>
                                        </p:tgtEl>
                                        <p:attrNameLst>
                                          <p:attrName>ppt_x</p:attrName>
                                        </p:attrNameLst>
                                      </p:cBhvr>
                                      <p:tavLst>
                                        <p:tav tm="0">
                                          <p:val>
                                            <p:strVal val="#ppt_x"/>
                                          </p:val>
                                        </p:tav>
                                        <p:tav tm="100000">
                                          <p:val>
                                            <p:strVal val="#ppt_x"/>
                                          </p:val>
                                        </p:tav>
                                      </p:tavLst>
                                    </p:anim>
                                    <p:anim calcmode="lin" valueType="num">
                                      <p:cBhvr>
                                        <p:cTn id="14" dur="1000" fill="hold"/>
                                        <p:tgtEl>
                                          <p:spTgt spid="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8640" y="900966"/>
            <a:ext cx="6264696" cy="1232633"/>
          </a:xfrm>
        </p:spPr>
        <p:txBody>
          <a:bodyPr/>
          <a:lstStyle/>
          <a:p>
            <a:pPr algn="ctr"/>
            <a:r>
              <a:rPr lang="en-IE" b="1" dirty="0" smtClean="0">
                <a:ln w="12700">
                  <a:solidFill>
                    <a:schemeClr val="bg1"/>
                  </a:solidFill>
                </a:ln>
              </a:rPr>
              <a:t>2. The Renewal of Baptismal Promises</a:t>
            </a:r>
            <a:endParaRPr lang="en-IE" b="1" dirty="0">
              <a:ln w="12700">
                <a:solidFill>
                  <a:schemeClr val="bg1"/>
                </a:solidFill>
              </a:ln>
            </a:endParaRPr>
          </a:p>
        </p:txBody>
      </p:sp>
      <p:sp>
        <p:nvSpPr>
          <p:cNvPr id="4" name="Rounded Rectangle 3"/>
          <p:cNvSpPr/>
          <p:nvPr/>
        </p:nvSpPr>
        <p:spPr>
          <a:xfrm>
            <a:off x="260648" y="2139314"/>
            <a:ext cx="6400800" cy="6264696"/>
          </a:xfrm>
          <a:prstGeom prst="roundRect">
            <a:avLst/>
          </a:prstGeom>
          <a:solidFill>
            <a:schemeClr val="lt1">
              <a:alpha val="0"/>
            </a:schemeClr>
          </a:solidFill>
          <a:ln w="76200">
            <a:solidFill>
              <a:schemeClr val="bg1"/>
            </a:solidFill>
          </a:ln>
        </p:spPr>
        <p:style>
          <a:lnRef idx="2">
            <a:schemeClr val="accent3"/>
          </a:lnRef>
          <a:fillRef idx="1">
            <a:schemeClr val="lt1"/>
          </a:fillRef>
          <a:effectRef idx="0">
            <a:schemeClr val="accent3"/>
          </a:effectRef>
          <a:fontRef idx="minor">
            <a:schemeClr val="dk1"/>
          </a:fontRef>
        </p:style>
        <p:txBody>
          <a:bodyPr rtlCol="0" anchor="ctr"/>
          <a:lstStyle/>
          <a:p>
            <a:pPr algn="ctr" hangingPunct="0"/>
            <a:r>
              <a:rPr lang="en-IE" sz="5400" b="1" dirty="0" smtClean="0">
                <a:ln w="19050">
                  <a:solidFill>
                    <a:schemeClr val="tx1"/>
                  </a:solidFill>
                </a:ln>
              </a:rPr>
              <a:t>We say “Yes” to the Christian way of life.</a:t>
            </a:r>
            <a:endParaRPr lang="en-IE" sz="5400" b="1" dirty="0">
              <a:ln w="19050">
                <a:solidFill>
                  <a:schemeClr val="tx1"/>
                </a:solidFill>
              </a:ln>
            </a:endParaRP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32202" y="8792134"/>
            <a:ext cx="1145229" cy="316370"/>
          </a:xfrm>
          <a:prstGeom prst="rect">
            <a:avLst/>
          </a:prstGeom>
          <a:ln w="38100">
            <a:noFill/>
          </a:ln>
        </p:spPr>
      </p:pic>
      <p:sp>
        <p:nvSpPr>
          <p:cNvPr id="7" name="TextBox 6"/>
          <p:cNvSpPr txBox="1"/>
          <p:nvPr/>
        </p:nvSpPr>
        <p:spPr>
          <a:xfrm>
            <a:off x="1877431" y="8792134"/>
            <a:ext cx="4536504" cy="276999"/>
          </a:xfrm>
          <a:prstGeom prst="rect">
            <a:avLst/>
          </a:prstGeom>
          <a:solidFill>
            <a:schemeClr val="bg1">
              <a:alpha val="0"/>
            </a:schemeClr>
          </a:solidFill>
          <a:ln w="38100">
            <a:noFill/>
          </a:ln>
        </p:spPr>
        <p:txBody>
          <a:bodyPr wrap="square" rtlCol="0">
            <a:spAutoFit/>
          </a:bodyPr>
          <a:lstStyle/>
          <a:p>
            <a:pPr algn="ctr"/>
            <a:r>
              <a:rPr lang="en-IE" sz="1200" b="1" dirty="0" smtClean="0"/>
              <a:t>© Seomra </a:t>
            </a:r>
            <a:r>
              <a:rPr lang="en-IE" sz="1200" b="1" dirty="0" err="1" smtClean="0"/>
              <a:t>Ranga</a:t>
            </a:r>
            <a:r>
              <a:rPr lang="en-IE" sz="1200" b="1" dirty="0" smtClean="0"/>
              <a:t> 2019 www.seomraranga.com</a:t>
            </a:r>
            <a:endParaRPr lang="en-IE" sz="1200" b="1" dirty="0"/>
          </a:p>
        </p:txBody>
      </p:sp>
      <p:sp>
        <p:nvSpPr>
          <p:cNvPr id="8" name="TextBox 7"/>
          <p:cNvSpPr txBox="1"/>
          <p:nvPr/>
        </p:nvSpPr>
        <p:spPr>
          <a:xfrm>
            <a:off x="3284984" y="116632"/>
            <a:ext cx="3419872" cy="369332"/>
          </a:xfrm>
          <a:prstGeom prst="rect">
            <a:avLst/>
          </a:prstGeom>
          <a:noFill/>
        </p:spPr>
        <p:txBody>
          <a:bodyPr wrap="square" rtlCol="0">
            <a:spAutoFit/>
          </a:bodyPr>
          <a:lstStyle/>
          <a:p>
            <a:pPr algn="r"/>
            <a:r>
              <a:rPr lang="en-IE" b="1" dirty="0" smtClean="0">
                <a:solidFill>
                  <a:schemeClr val="accent2"/>
                </a:solidFill>
              </a:rPr>
              <a:t>The Rite of Confirmation</a:t>
            </a:r>
            <a:endParaRPr lang="en-IE" b="1" dirty="0">
              <a:solidFill>
                <a:schemeClr val="accent2"/>
              </a:solidFill>
            </a:endParaRPr>
          </a:p>
        </p:txBody>
      </p:sp>
    </p:spTree>
    <p:extLst>
      <p:ext uri="{BB962C8B-B14F-4D97-AF65-F5344CB8AC3E}">
        <p14:creationId xmlns:p14="http://schemas.microsoft.com/office/powerpoint/2010/main" val="1925291256"/>
      </p:ext>
    </p:extLst>
  </p:cSld>
  <p:clrMapOvr>
    <a:masterClrMapping/>
  </p:clrMapOvr>
  <p:transition spd="slow">
    <p:cove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8640" y="900966"/>
            <a:ext cx="6264696" cy="1232633"/>
          </a:xfrm>
        </p:spPr>
        <p:txBody>
          <a:bodyPr/>
          <a:lstStyle/>
          <a:p>
            <a:pPr algn="ctr"/>
            <a:r>
              <a:rPr lang="en-IE" b="1" dirty="0" smtClean="0">
                <a:ln w="19050">
                  <a:solidFill>
                    <a:schemeClr val="bg1"/>
                  </a:solidFill>
                </a:ln>
              </a:rPr>
              <a:t>3. The Laying On of Hands</a:t>
            </a:r>
            <a:endParaRPr lang="en-IE" b="1" dirty="0">
              <a:ln w="19050">
                <a:solidFill>
                  <a:schemeClr val="bg1"/>
                </a:solidFill>
              </a:ln>
            </a:endParaRPr>
          </a:p>
        </p:txBody>
      </p:sp>
      <p:sp>
        <p:nvSpPr>
          <p:cNvPr id="4" name="Rounded Rectangle 3"/>
          <p:cNvSpPr/>
          <p:nvPr/>
        </p:nvSpPr>
        <p:spPr>
          <a:xfrm>
            <a:off x="260648" y="2123728"/>
            <a:ext cx="6192688" cy="6264696"/>
          </a:xfrm>
          <a:prstGeom prst="roundRect">
            <a:avLst/>
          </a:prstGeom>
          <a:solidFill>
            <a:schemeClr val="lt1">
              <a:alpha val="0"/>
            </a:schemeClr>
          </a:solidFill>
          <a:ln w="76200">
            <a:solidFill>
              <a:schemeClr val="bg1"/>
            </a:solidFill>
          </a:ln>
        </p:spPr>
        <p:style>
          <a:lnRef idx="2">
            <a:schemeClr val="accent3"/>
          </a:lnRef>
          <a:fillRef idx="1">
            <a:schemeClr val="lt1"/>
          </a:fillRef>
          <a:effectRef idx="0">
            <a:schemeClr val="accent3"/>
          </a:effectRef>
          <a:fontRef idx="minor">
            <a:schemeClr val="dk1"/>
          </a:fontRef>
        </p:style>
        <p:txBody>
          <a:bodyPr rtlCol="0" anchor="ctr"/>
          <a:lstStyle/>
          <a:p>
            <a:pPr algn="just" hangingPunct="0"/>
            <a:r>
              <a:rPr lang="en-GB" sz="2800" dirty="0"/>
              <a:t>In Old Testament times the laying on of hands was a sign that the love of God was being given to the person being blessed. In Confirmation, the Bishop lays his hands over those who are being confirmed. This is a sign that God is blessing them with the gift of the Holy Spirit. It is a sign that God is choosing them for a special mission.</a:t>
            </a:r>
            <a:endParaRPr lang="en-IE" sz="2800" dirty="0"/>
          </a:p>
        </p:txBody>
      </p:sp>
      <p:sp>
        <p:nvSpPr>
          <p:cNvPr id="5" name="Subtitle 2"/>
          <p:cNvSpPr txBox="1">
            <a:spLocks/>
          </p:cNvSpPr>
          <p:nvPr/>
        </p:nvSpPr>
        <p:spPr>
          <a:xfrm>
            <a:off x="260648" y="8676456"/>
            <a:ext cx="6400800" cy="337592"/>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r>
              <a:rPr lang="en-IE" sz="1400" b="1" dirty="0" smtClean="0"/>
              <a:t>© </a:t>
            </a:r>
            <a:r>
              <a:rPr lang="en-IE" sz="1400" b="1" dirty="0" err="1" smtClean="0"/>
              <a:t>Seomra</a:t>
            </a:r>
            <a:r>
              <a:rPr lang="en-IE" sz="1400" b="1" dirty="0" smtClean="0"/>
              <a:t> </a:t>
            </a:r>
            <a:r>
              <a:rPr lang="en-IE" sz="1400" b="1" dirty="0" err="1" smtClean="0"/>
              <a:t>Ranga</a:t>
            </a:r>
            <a:r>
              <a:rPr lang="en-IE" sz="1400" b="1" dirty="0" smtClean="0"/>
              <a:t> 2013 www.seomraranga.com</a:t>
            </a:r>
            <a:endParaRPr lang="en-IE" sz="1400" b="1" dirty="0"/>
          </a:p>
        </p:txBody>
      </p:sp>
      <p:sp>
        <p:nvSpPr>
          <p:cNvPr id="6" name="TextBox 5"/>
          <p:cNvSpPr txBox="1"/>
          <p:nvPr/>
        </p:nvSpPr>
        <p:spPr>
          <a:xfrm>
            <a:off x="3284984" y="116632"/>
            <a:ext cx="3419872" cy="369332"/>
          </a:xfrm>
          <a:prstGeom prst="rect">
            <a:avLst/>
          </a:prstGeom>
          <a:noFill/>
        </p:spPr>
        <p:txBody>
          <a:bodyPr wrap="square" rtlCol="0">
            <a:spAutoFit/>
          </a:bodyPr>
          <a:lstStyle/>
          <a:p>
            <a:pPr algn="r"/>
            <a:r>
              <a:rPr lang="en-IE" b="1" dirty="0" smtClean="0">
                <a:solidFill>
                  <a:schemeClr val="accent2"/>
                </a:solidFill>
              </a:rPr>
              <a:t>The Rite of Confirmation</a:t>
            </a:r>
            <a:endParaRPr lang="en-IE" b="1" dirty="0">
              <a:solidFill>
                <a:schemeClr val="accent2"/>
              </a:solidFill>
            </a:endParaRPr>
          </a:p>
        </p:txBody>
      </p:sp>
    </p:spTree>
    <p:extLst>
      <p:ext uri="{BB962C8B-B14F-4D97-AF65-F5344CB8AC3E}">
        <p14:creationId xmlns:p14="http://schemas.microsoft.com/office/powerpoint/2010/main" val="190904122"/>
      </p:ext>
    </p:extLst>
  </p:cSld>
  <p:clrMapOvr>
    <a:masterClrMapping/>
  </p:clrMapOvr>
  <p:transition spd="slow">
    <p:cove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8640" y="900966"/>
            <a:ext cx="6264696" cy="1232633"/>
          </a:xfrm>
        </p:spPr>
        <p:txBody>
          <a:bodyPr/>
          <a:lstStyle/>
          <a:p>
            <a:pPr algn="ctr"/>
            <a:r>
              <a:rPr lang="en-IE" b="1" dirty="0" smtClean="0">
                <a:ln w="12700">
                  <a:solidFill>
                    <a:schemeClr val="bg1"/>
                  </a:solidFill>
                </a:ln>
              </a:rPr>
              <a:t>3. The Laying On of Hands</a:t>
            </a:r>
            <a:endParaRPr lang="en-IE" b="1" dirty="0">
              <a:ln w="12700">
                <a:solidFill>
                  <a:schemeClr val="bg1"/>
                </a:solidFill>
              </a:ln>
            </a:endParaRPr>
          </a:p>
        </p:txBody>
      </p:sp>
      <p:sp>
        <p:nvSpPr>
          <p:cNvPr id="4" name="Rounded Rectangle 3"/>
          <p:cNvSpPr/>
          <p:nvPr/>
        </p:nvSpPr>
        <p:spPr>
          <a:xfrm>
            <a:off x="260648" y="2139314"/>
            <a:ext cx="6400800" cy="6264696"/>
          </a:xfrm>
          <a:prstGeom prst="roundRect">
            <a:avLst/>
          </a:prstGeom>
          <a:solidFill>
            <a:schemeClr val="lt1">
              <a:alpha val="0"/>
            </a:schemeClr>
          </a:solidFill>
          <a:ln w="76200">
            <a:solidFill>
              <a:schemeClr val="bg1"/>
            </a:solidFill>
          </a:ln>
        </p:spPr>
        <p:style>
          <a:lnRef idx="2">
            <a:schemeClr val="accent3"/>
          </a:lnRef>
          <a:fillRef idx="1">
            <a:schemeClr val="lt1"/>
          </a:fillRef>
          <a:effectRef idx="0">
            <a:schemeClr val="accent3"/>
          </a:effectRef>
          <a:fontRef idx="minor">
            <a:schemeClr val="dk1"/>
          </a:fontRef>
        </p:style>
        <p:txBody>
          <a:bodyPr rtlCol="0" anchor="ctr"/>
          <a:lstStyle/>
          <a:p>
            <a:pPr algn="ctr" hangingPunct="0"/>
            <a:r>
              <a:rPr lang="en-GB" sz="5400" b="1" dirty="0" smtClean="0">
                <a:ln w="19050">
                  <a:solidFill>
                    <a:schemeClr val="tx1"/>
                  </a:solidFill>
                </a:ln>
              </a:rPr>
              <a:t>“</a:t>
            </a:r>
            <a:r>
              <a:rPr lang="en-IE" sz="5400" b="1" dirty="0" smtClean="0">
                <a:ln w="19050">
                  <a:solidFill>
                    <a:schemeClr val="tx1"/>
                  </a:solidFill>
                </a:ln>
              </a:rPr>
              <a:t>Then they laid hands on them, and they received the Holy Spirit</a:t>
            </a:r>
            <a:r>
              <a:rPr lang="en-GB" sz="5400" b="1" dirty="0" smtClean="0">
                <a:ln w="19050">
                  <a:solidFill>
                    <a:schemeClr val="tx1"/>
                  </a:solidFill>
                </a:ln>
              </a:rPr>
              <a:t>.”</a:t>
            </a:r>
          </a:p>
          <a:p>
            <a:pPr algn="r" hangingPunct="0"/>
            <a:r>
              <a:rPr lang="en-GB" sz="4000" b="1" dirty="0" smtClean="0">
                <a:ln w="19050">
                  <a:solidFill>
                    <a:schemeClr val="tx1"/>
                  </a:solidFill>
                </a:ln>
              </a:rPr>
              <a:t>(Acts 8: 14-17)</a:t>
            </a:r>
            <a:endParaRPr lang="en-IE" sz="4000" b="1" dirty="0">
              <a:ln w="19050">
                <a:solidFill>
                  <a:schemeClr val="tx1"/>
                </a:solidFill>
              </a:ln>
            </a:endParaRP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32202" y="8792134"/>
            <a:ext cx="1145229" cy="316370"/>
          </a:xfrm>
          <a:prstGeom prst="rect">
            <a:avLst/>
          </a:prstGeom>
          <a:ln w="38100">
            <a:noFill/>
          </a:ln>
        </p:spPr>
      </p:pic>
      <p:sp>
        <p:nvSpPr>
          <p:cNvPr id="7" name="TextBox 6"/>
          <p:cNvSpPr txBox="1"/>
          <p:nvPr/>
        </p:nvSpPr>
        <p:spPr>
          <a:xfrm>
            <a:off x="1877431" y="8792134"/>
            <a:ext cx="4536504" cy="276999"/>
          </a:xfrm>
          <a:prstGeom prst="rect">
            <a:avLst/>
          </a:prstGeom>
          <a:solidFill>
            <a:schemeClr val="bg1">
              <a:alpha val="0"/>
            </a:schemeClr>
          </a:solidFill>
          <a:ln w="38100">
            <a:noFill/>
          </a:ln>
        </p:spPr>
        <p:txBody>
          <a:bodyPr wrap="square" rtlCol="0">
            <a:spAutoFit/>
          </a:bodyPr>
          <a:lstStyle/>
          <a:p>
            <a:pPr algn="ctr"/>
            <a:r>
              <a:rPr lang="en-IE" sz="1200" b="1" dirty="0" smtClean="0"/>
              <a:t>© Seomra </a:t>
            </a:r>
            <a:r>
              <a:rPr lang="en-IE" sz="1200" b="1" dirty="0" err="1" smtClean="0"/>
              <a:t>Ranga</a:t>
            </a:r>
            <a:r>
              <a:rPr lang="en-IE" sz="1200" b="1" dirty="0" smtClean="0"/>
              <a:t> 2019 www.seomraranga.com</a:t>
            </a:r>
            <a:endParaRPr lang="en-IE" sz="1200" b="1" dirty="0"/>
          </a:p>
        </p:txBody>
      </p:sp>
      <p:sp>
        <p:nvSpPr>
          <p:cNvPr id="8" name="TextBox 7"/>
          <p:cNvSpPr txBox="1"/>
          <p:nvPr/>
        </p:nvSpPr>
        <p:spPr>
          <a:xfrm>
            <a:off x="3284984" y="116632"/>
            <a:ext cx="3419872" cy="369332"/>
          </a:xfrm>
          <a:prstGeom prst="rect">
            <a:avLst/>
          </a:prstGeom>
          <a:noFill/>
        </p:spPr>
        <p:txBody>
          <a:bodyPr wrap="square" rtlCol="0">
            <a:spAutoFit/>
          </a:bodyPr>
          <a:lstStyle/>
          <a:p>
            <a:pPr algn="r"/>
            <a:r>
              <a:rPr lang="en-IE" b="1" dirty="0" smtClean="0">
                <a:solidFill>
                  <a:schemeClr val="accent2"/>
                </a:solidFill>
              </a:rPr>
              <a:t>The Rite of Confirmation</a:t>
            </a:r>
            <a:endParaRPr lang="en-IE" b="1" dirty="0">
              <a:solidFill>
                <a:schemeClr val="accent2"/>
              </a:solidFill>
            </a:endParaRPr>
          </a:p>
        </p:txBody>
      </p:sp>
    </p:spTree>
    <p:extLst>
      <p:ext uri="{BB962C8B-B14F-4D97-AF65-F5344CB8AC3E}">
        <p14:creationId xmlns:p14="http://schemas.microsoft.com/office/powerpoint/2010/main" val="700760266"/>
      </p:ext>
    </p:extLst>
  </p:cSld>
  <p:clrMapOvr>
    <a:masterClrMapping/>
  </p:clrMapOvr>
  <p:transition spd="slow">
    <p:cove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ummer">
  <a:themeElements>
    <a:clrScheme name="Essential">
      <a:dk1>
        <a:srgbClr val="000000"/>
      </a:dk1>
      <a:lt1>
        <a:srgbClr val="FFFFFF"/>
      </a:lt1>
      <a:dk2>
        <a:srgbClr val="D1282E"/>
      </a:dk2>
      <a:lt2>
        <a:srgbClr val="C8C8B1"/>
      </a:lt2>
      <a:accent1>
        <a:srgbClr val="7A7A7A"/>
      </a:accent1>
      <a:accent2>
        <a:srgbClr val="F5C201"/>
      </a:accent2>
      <a:accent3>
        <a:srgbClr val="526DB0"/>
      </a:accent3>
      <a:accent4>
        <a:srgbClr val="989AAC"/>
      </a:accent4>
      <a:accent5>
        <a:srgbClr val="DC5924"/>
      </a:accent5>
      <a:accent6>
        <a:srgbClr val="B4B392"/>
      </a:accent6>
      <a:hlink>
        <a:srgbClr val="CC9900"/>
      </a:hlink>
      <a:folHlink>
        <a:srgbClr val="969696"/>
      </a:folHlink>
    </a:clrScheme>
    <a:fontScheme name="Summer">
      <a:maj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ajorFont>
      <a:min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Equity">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tint val="97000"/>
                <a:shade val="80000"/>
                <a:hueMod val="110000"/>
                <a:satMod val="120000"/>
              </a:schemeClr>
            </a:gs>
            <a:gs pos="100000">
              <a:schemeClr val="phClr">
                <a:shade val="60000"/>
                <a:hueMod val="40000"/>
                <a:satMod val="120000"/>
                <a:lumMod val="103000"/>
              </a:schemeClr>
            </a:gs>
          </a:gsLst>
          <a:lin ang="5400000" scaled="1"/>
        </a:gradFill>
        <a:gradFill rotWithShape="1">
          <a:gsLst>
            <a:gs pos="0">
              <a:schemeClr val="phClr">
                <a:tint val="97000"/>
                <a:shade val="80000"/>
                <a:hueMod val="110000"/>
                <a:satMod val="130000"/>
                <a:lumMod val="100000"/>
              </a:schemeClr>
            </a:gs>
            <a:gs pos="100000">
              <a:schemeClr val="phClr">
                <a:shade val="60000"/>
                <a:hueMod val="40000"/>
                <a:satMod val="120000"/>
                <a:lumMod val="103000"/>
              </a:schemeClr>
            </a:gs>
          </a:gsLst>
          <a:path path="circle">
            <a:fillToRect l="50000" t="50000" r="100000" b="10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Summer</Template>
  <TotalTime>64</TotalTime>
  <Words>539</Words>
  <Application>Microsoft Office PowerPoint</Application>
  <PresentationFormat>On-screen Show (4:3)</PresentationFormat>
  <Paragraphs>68</Paragraphs>
  <Slides>13</Slides>
  <Notes>0</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Summer</vt:lpstr>
      <vt:lpstr>The Rite of Confirmation</vt:lpstr>
      <vt:lpstr>The Rite of Confirmation</vt:lpstr>
      <vt:lpstr>The Rite of Confirmation</vt:lpstr>
      <vt:lpstr>1. The Calling of Names</vt:lpstr>
      <vt:lpstr>1. The Calling of Names</vt:lpstr>
      <vt:lpstr>2. The Renewal of Baptismal Promises</vt:lpstr>
      <vt:lpstr>2. The Renewal of Baptismal Promises</vt:lpstr>
      <vt:lpstr>3. The Laying On of Hands</vt:lpstr>
      <vt:lpstr>3. The Laying On of Hands</vt:lpstr>
      <vt:lpstr>4. The Anointing With Chrism</vt:lpstr>
      <vt:lpstr>4. The Anointing With Chrism</vt:lpstr>
      <vt:lpstr>4. The Anointing With Chrism</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Rite of Confirmation</dc:title>
  <dc:creator>Damien</dc:creator>
  <cp:lastModifiedBy>Damien</cp:lastModifiedBy>
  <cp:revision>13</cp:revision>
  <dcterms:created xsi:type="dcterms:W3CDTF">2013-04-06T21:41:53Z</dcterms:created>
  <dcterms:modified xsi:type="dcterms:W3CDTF">2019-04-15T14:58:49Z</dcterms:modified>
</cp:coreProperties>
</file>