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2" r:id="rId4"/>
    <p:sldId id="258" r:id="rId5"/>
    <p:sldId id="261" r:id="rId6"/>
    <p:sldId id="259" r:id="rId7"/>
    <p:sldId id="260" r:id="rId8"/>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2652" y="-114"/>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05D9867-8784-4594-92D4-DB0AE9F2EEF3}" type="datetimeFigureOut">
              <a:rPr lang="en-IE" smtClean="0"/>
              <a:t>02/04/2019</a:t>
            </a:fld>
            <a:endParaRPr lang="en-IE"/>
          </a:p>
        </p:txBody>
      </p:sp>
      <p:sp>
        <p:nvSpPr>
          <p:cNvPr id="5" name="Footer Placeholder 4"/>
          <p:cNvSpPr>
            <a:spLocks noGrp="1"/>
          </p:cNvSpPr>
          <p:nvPr>
            <p:ph type="ftr" sz="quarter" idx="11"/>
          </p:nvPr>
        </p:nvSpPr>
        <p:spPr/>
        <p:txBody>
          <a:bodyPr/>
          <a:lstStyle/>
          <a:p>
            <a:endParaRPr lang="en-IE"/>
          </a:p>
        </p:txBody>
      </p:sp>
      <p:sp>
        <p:nvSpPr>
          <p:cNvPr id="9" name="Rectangle 8"/>
          <p:cNvSpPr/>
          <p:nvPr/>
        </p:nvSpPr>
        <p:spPr>
          <a:xfrm>
            <a:off x="259081" y="3923469"/>
            <a:ext cx="5360948" cy="3285067"/>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679489" y="3926179"/>
            <a:ext cx="892761" cy="327964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5784536" y="4182211"/>
            <a:ext cx="682668" cy="2767584"/>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334113" y="4074162"/>
            <a:ext cx="5210884" cy="2993812"/>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5840120" y="6167024"/>
            <a:ext cx="571500" cy="609600"/>
          </a:xfrm>
        </p:spPr>
        <p:txBody>
          <a:bodyPr/>
          <a:lstStyle>
            <a:lvl1pPr algn="ctr">
              <a:defRPr sz="2800">
                <a:solidFill>
                  <a:schemeClr val="accent1">
                    <a:lumMod val="50000"/>
                  </a:schemeClr>
                </a:solidFill>
              </a:defRPr>
            </a:lvl1pPr>
          </a:lstStyle>
          <a:p>
            <a:fld id="{9169237A-F9B0-4BB0-9E40-7A2F10985040}" type="slidenum">
              <a:rPr lang="en-IE" smtClean="0"/>
              <a:t>‹#›</a:t>
            </a:fld>
            <a:endParaRPr lang="en-IE"/>
          </a:p>
        </p:txBody>
      </p:sp>
      <p:sp>
        <p:nvSpPr>
          <p:cNvPr id="11" name="Rectangle 10"/>
          <p:cNvSpPr/>
          <p:nvPr/>
        </p:nvSpPr>
        <p:spPr>
          <a:xfrm>
            <a:off x="406366" y="6079035"/>
            <a:ext cx="5066375" cy="885823"/>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04228" y="4185920"/>
            <a:ext cx="5070651" cy="277029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482104" y="6197600"/>
            <a:ext cx="4914900" cy="6096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453529" y="4302712"/>
            <a:ext cx="4972050" cy="16256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transition spd="slow">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D9867-8784-4594-92D4-DB0AE9F2EEF3}" type="datetimeFigureOut">
              <a:rPr lang="en-IE" smtClean="0"/>
              <a:t>02/04/2019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5146277" y="304800"/>
            <a:ext cx="1394460" cy="8163512"/>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5216419" y="468546"/>
            <a:ext cx="1254176" cy="7836023"/>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5286433" y="527237"/>
            <a:ext cx="1114148" cy="771864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42900" y="508000"/>
            <a:ext cx="4629150" cy="772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05D9867-8784-4594-92D4-DB0AE9F2EEF3}" type="datetimeFigureOut">
              <a:rPr lang="en-IE" smtClean="0"/>
              <a:t>02/04/2019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5D9867-8784-4594-92D4-DB0AE9F2EEF3}" type="datetimeFigureOut">
              <a:rPr lang="en-IE" smtClean="0"/>
              <a:t>02/04/2019</a:t>
            </a:fld>
            <a:endParaRPr lang="en-IE"/>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705D9867-8784-4594-92D4-DB0AE9F2EEF3}" type="datetimeFigureOut">
              <a:rPr lang="en-IE" smtClean="0"/>
              <a:t>02/04/2019</a:t>
            </a:fld>
            <a:endParaRPr lang="en-IE"/>
          </a:p>
        </p:txBody>
      </p:sp>
      <p:sp>
        <p:nvSpPr>
          <p:cNvPr id="13" name="Rectangle 12"/>
          <p:cNvSpPr/>
          <p:nvPr/>
        </p:nvSpPr>
        <p:spPr>
          <a:xfrm>
            <a:off x="338982" y="3928533"/>
            <a:ext cx="6198870" cy="3285067"/>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425742" y="4064001"/>
            <a:ext cx="6025350" cy="2993812"/>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IE"/>
          </a:p>
        </p:txBody>
      </p:sp>
      <p:sp>
        <p:nvSpPr>
          <p:cNvPr id="6" name="Slide Number Placeholder 5"/>
          <p:cNvSpPr>
            <a:spLocks noGrp="1"/>
          </p:cNvSpPr>
          <p:nvPr>
            <p:ph type="sldNum" sz="quarter" idx="12"/>
          </p:nvPr>
        </p:nvSpPr>
        <p:spPr/>
        <p:txBody>
          <a:bodyPr/>
          <a:lstStyle/>
          <a:p>
            <a:fld id="{9169237A-F9B0-4BB0-9E40-7A2F10985040}" type="slidenum">
              <a:rPr lang="en-IE" smtClean="0"/>
              <a:t>‹#›</a:t>
            </a:fld>
            <a:endParaRPr lang="en-IE"/>
          </a:p>
        </p:txBody>
      </p:sp>
      <p:sp>
        <p:nvSpPr>
          <p:cNvPr id="2" name="Title 1"/>
          <p:cNvSpPr>
            <a:spLocks noGrp="1"/>
          </p:cNvSpPr>
          <p:nvPr>
            <p:ph type="title"/>
          </p:nvPr>
        </p:nvSpPr>
        <p:spPr>
          <a:xfrm>
            <a:off x="552342" y="4267200"/>
            <a:ext cx="5772150" cy="17272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506622" y="6055361"/>
            <a:ext cx="5863590" cy="885823"/>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552342" y="6143348"/>
            <a:ext cx="5772150" cy="698377"/>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506818" y="4165600"/>
            <a:ext cx="5863199" cy="277029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ransition spd="slow">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19596" y="544497"/>
            <a:ext cx="6195504" cy="138590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319596" y="2292095"/>
            <a:ext cx="3028950" cy="587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486150" y="2292095"/>
            <a:ext cx="3028950" cy="587654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5D9867-8784-4594-92D4-DB0AE9F2EEF3}" type="datetimeFigureOut">
              <a:rPr lang="en-IE" smtClean="0"/>
              <a:t>02/04/2019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19596" y="544497"/>
            <a:ext cx="6195504" cy="1385903"/>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19596" y="2296584"/>
            <a:ext cx="3030141" cy="853016"/>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19596" y="3251200"/>
            <a:ext cx="3030141" cy="49170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483769" y="2296584"/>
            <a:ext cx="3031331" cy="853016"/>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3251200"/>
            <a:ext cx="3031331" cy="49170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05D9867-8784-4594-92D4-DB0AE9F2EEF3}" type="datetimeFigureOut">
              <a:rPr lang="en-IE" smtClean="0"/>
              <a:t>02/04/2019</a:t>
            </a:fld>
            <a:endParaRPr lang="en-IE"/>
          </a:p>
        </p:txBody>
      </p:sp>
      <p:sp>
        <p:nvSpPr>
          <p:cNvPr id="8" name="Footer Placeholder 7"/>
          <p:cNvSpPr>
            <a:spLocks noGrp="1"/>
          </p:cNvSpPr>
          <p:nvPr>
            <p:ph type="ftr" sz="quarter" idx="11"/>
          </p:nvPr>
        </p:nvSpPr>
        <p:spPr/>
        <p:txBody>
          <a:bodyPr/>
          <a:lstStyle/>
          <a:p>
            <a:endParaRPr lang="en-IE"/>
          </a:p>
        </p:txBody>
      </p:sp>
      <p:sp>
        <p:nvSpPr>
          <p:cNvPr id="9" name="Slide Number Placeholder 8"/>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5D9867-8784-4594-92D4-DB0AE9F2EEF3}" type="datetimeFigureOut">
              <a:rPr lang="en-IE" smtClean="0"/>
              <a:t>02/04/2019</a:t>
            </a:fld>
            <a:endParaRPr lang="en-IE"/>
          </a:p>
        </p:txBody>
      </p:sp>
      <p:sp>
        <p:nvSpPr>
          <p:cNvPr id="4" name="Footer Placeholder 3"/>
          <p:cNvSpPr>
            <a:spLocks noGrp="1"/>
          </p:cNvSpPr>
          <p:nvPr>
            <p:ph type="ftr" sz="quarter" idx="11"/>
          </p:nvPr>
        </p:nvSpPr>
        <p:spPr/>
        <p:txBody>
          <a:bodyPr/>
          <a:lstStyle/>
          <a:p>
            <a:endParaRPr lang="en-IE"/>
          </a:p>
        </p:txBody>
      </p:sp>
      <p:sp>
        <p:nvSpPr>
          <p:cNvPr id="5" name="Slide Number Placeholder 4"/>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705D9867-8784-4594-92D4-DB0AE9F2EEF3}" type="datetimeFigureOut">
              <a:rPr lang="en-IE" smtClean="0"/>
              <a:t>02/04/2019</a:t>
            </a:fld>
            <a:endParaRPr lang="en-IE"/>
          </a:p>
        </p:txBody>
      </p:sp>
      <p:sp>
        <p:nvSpPr>
          <p:cNvPr id="3" name="Footer Placeholder 2"/>
          <p:cNvSpPr>
            <a:spLocks noGrp="1"/>
          </p:cNvSpPr>
          <p:nvPr>
            <p:ph type="ftr" sz="quarter" idx="11"/>
          </p:nvPr>
        </p:nvSpPr>
        <p:spPr/>
        <p:txBody>
          <a:bodyPr/>
          <a:lstStyle/>
          <a:p>
            <a:endParaRPr lang="en-IE"/>
          </a:p>
        </p:txBody>
      </p:sp>
      <p:sp>
        <p:nvSpPr>
          <p:cNvPr id="4" name="Slide Number Placeholder 3"/>
          <p:cNvSpPr>
            <a:spLocks noGrp="1"/>
          </p:cNvSpPr>
          <p:nvPr>
            <p:ph type="sldNum" sz="quarter" idx="12"/>
          </p:nvPr>
        </p:nvSpPr>
        <p:spPr/>
        <p:txBody>
          <a:bodyPr/>
          <a:lstStyle/>
          <a:p>
            <a:fld id="{9169237A-F9B0-4BB0-9E40-7A2F10985040}" type="slidenum">
              <a:rPr lang="en-IE" smtClean="0"/>
              <a:t>‹#›</a:t>
            </a:fld>
            <a:endParaRPr lang="en-IE"/>
          </a:p>
        </p:txBody>
      </p:sp>
    </p:spTree>
  </p:cSld>
  <p:clrMapOvr>
    <a:masterClrMapping/>
  </p:clrMapOvr>
  <p:transition spd="slow">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2914650" y="914400"/>
            <a:ext cx="3429000" cy="701040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05D9867-8784-4594-92D4-DB0AE9F2EEF3}" type="datetimeFigureOut">
              <a:rPr lang="en-IE" smtClean="0"/>
              <a:t>02/04/2019</a:t>
            </a:fld>
            <a:endParaRPr lang="en-IE"/>
          </a:p>
        </p:txBody>
      </p:sp>
      <p:sp>
        <p:nvSpPr>
          <p:cNvPr id="6" name="Footer Placeholder 5"/>
          <p:cNvSpPr>
            <a:spLocks noGrp="1"/>
          </p:cNvSpPr>
          <p:nvPr>
            <p:ph type="ftr" sz="quarter" idx="11"/>
          </p:nvPr>
        </p:nvSpPr>
        <p:spPr/>
        <p:txBody>
          <a:bodyPr/>
          <a:lstStyle/>
          <a:p>
            <a:endParaRPr lang="en-IE"/>
          </a:p>
        </p:txBody>
      </p:sp>
      <p:sp>
        <p:nvSpPr>
          <p:cNvPr id="7" name="Slide Number Placeholder 6"/>
          <p:cNvSpPr>
            <a:spLocks noGrp="1"/>
          </p:cNvSpPr>
          <p:nvPr>
            <p:ph type="sldNum" sz="quarter" idx="12"/>
          </p:nvPr>
        </p:nvSpPr>
        <p:spPr/>
        <p:txBody>
          <a:bodyPr/>
          <a:lstStyle/>
          <a:p>
            <a:fld id="{9169237A-F9B0-4BB0-9E40-7A2F10985040}" type="slidenum">
              <a:rPr lang="en-IE" smtClean="0"/>
              <a:t>‹#›</a:t>
            </a:fld>
            <a:endParaRPr lang="en-IE"/>
          </a:p>
        </p:txBody>
      </p:sp>
      <p:sp>
        <p:nvSpPr>
          <p:cNvPr id="8" name="Rectangle 7"/>
          <p:cNvSpPr/>
          <p:nvPr/>
        </p:nvSpPr>
        <p:spPr>
          <a:xfrm>
            <a:off x="420025" y="2007616"/>
            <a:ext cx="2037425" cy="46979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07517" y="2189963"/>
            <a:ext cx="1862441" cy="4312437"/>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576750" y="3962400"/>
            <a:ext cx="1723976" cy="23368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576750" y="2312416"/>
            <a:ext cx="1723976" cy="1588827"/>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transition spd="slow">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514350" y="828583"/>
            <a:ext cx="5829300" cy="5775419"/>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5" name="Date Placeholder 4"/>
          <p:cNvSpPr>
            <a:spLocks noGrp="1"/>
          </p:cNvSpPr>
          <p:nvPr>
            <p:ph type="dt" sz="half" idx="10"/>
          </p:nvPr>
        </p:nvSpPr>
        <p:spPr/>
        <p:txBody>
          <a:bodyPr/>
          <a:lstStyle/>
          <a:p>
            <a:fld id="{705D9867-8784-4594-92D4-DB0AE9F2EEF3}" type="datetimeFigureOut">
              <a:rPr lang="en-IE" smtClean="0"/>
              <a:t>02/04/2019</a:t>
            </a:fld>
            <a:endParaRPr lang="en-IE"/>
          </a:p>
        </p:txBody>
      </p:sp>
      <p:sp>
        <p:nvSpPr>
          <p:cNvPr id="7" name="Slide Number Placeholder 6"/>
          <p:cNvSpPr>
            <a:spLocks noGrp="1"/>
          </p:cNvSpPr>
          <p:nvPr>
            <p:ph type="sldNum" sz="quarter" idx="12"/>
          </p:nvPr>
        </p:nvSpPr>
        <p:spPr/>
        <p:txBody>
          <a:bodyPr/>
          <a:lstStyle/>
          <a:p>
            <a:fld id="{9169237A-F9B0-4BB0-9E40-7A2F10985040}" type="slidenum">
              <a:rPr lang="en-IE" smtClean="0"/>
              <a:t>‹#›</a:t>
            </a:fld>
            <a:endParaRPr lang="en-IE"/>
          </a:p>
        </p:txBody>
      </p:sp>
      <p:sp>
        <p:nvSpPr>
          <p:cNvPr id="10" name="Rectangle 9"/>
          <p:cNvSpPr/>
          <p:nvPr/>
        </p:nvSpPr>
        <p:spPr>
          <a:xfrm>
            <a:off x="514350" y="6604000"/>
            <a:ext cx="5829300" cy="1828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571500" y="6705600"/>
            <a:ext cx="5700574" cy="160389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IE"/>
          </a:p>
        </p:txBody>
      </p:sp>
      <p:sp>
        <p:nvSpPr>
          <p:cNvPr id="13" name="Rectangle 12"/>
          <p:cNvSpPr/>
          <p:nvPr/>
        </p:nvSpPr>
        <p:spPr>
          <a:xfrm>
            <a:off x="685800" y="7518400"/>
            <a:ext cx="5496386" cy="60226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4192" y="6766560"/>
            <a:ext cx="5959602" cy="146304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17217" y="7542075"/>
            <a:ext cx="5433552" cy="535620"/>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685800" y="6807201"/>
            <a:ext cx="5496386" cy="697391"/>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transition spd="slow">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6858000" cy="9144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68580" y="135467"/>
            <a:ext cx="6720840" cy="8886613"/>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342900" y="2336801"/>
            <a:ext cx="6172200" cy="58314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2"/>
                </a:solidFill>
              </a:defRPr>
            </a:lvl1pPr>
          </a:lstStyle>
          <a:p>
            <a:fld id="{705D9867-8784-4594-92D4-DB0AE9F2EEF3}" type="datetimeFigureOut">
              <a:rPr lang="en-IE" smtClean="0"/>
              <a:t>02/04/2019</a:t>
            </a:fld>
            <a:endParaRPr lang="en-IE"/>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2"/>
                </a:solidFill>
              </a:defRPr>
            </a:lvl1pPr>
          </a:lstStyle>
          <a:p>
            <a:endParaRPr lang="en-IE"/>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2"/>
                </a:solidFill>
              </a:defRPr>
            </a:lvl1pPr>
          </a:lstStyle>
          <a:p>
            <a:fld id="{9169237A-F9B0-4BB0-9E40-7A2F10985040}" type="slidenum">
              <a:rPr lang="en-IE" smtClean="0"/>
              <a:t>‹#›</a:t>
            </a:fld>
            <a:endParaRPr lang="en-IE"/>
          </a:p>
        </p:txBody>
      </p:sp>
      <p:sp>
        <p:nvSpPr>
          <p:cNvPr id="9" name="Rectangle 8"/>
          <p:cNvSpPr/>
          <p:nvPr/>
        </p:nvSpPr>
        <p:spPr>
          <a:xfrm>
            <a:off x="205740" y="370888"/>
            <a:ext cx="6446520" cy="176784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279647" y="497150"/>
            <a:ext cx="6285390" cy="1491449"/>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19596" y="544497"/>
            <a:ext cx="6195504" cy="138590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spd="slow">
    <p:cover/>
  </p:transition>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eacherspayteachers.com/Store/Henmama-Designs"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82104" y="6084168"/>
            <a:ext cx="4914900" cy="864096"/>
          </a:xfrm>
        </p:spPr>
        <p:txBody>
          <a:bodyPr>
            <a:noAutofit/>
          </a:bodyPr>
          <a:lstStyle/>
          <a:p>
            <a:pPr>
              <a:spcBef>
                <a:spcPts val="0"/>
              </a:spcBef>
            </a:pPr>
            <a:r>
              <a:rPr lang="en-IE" sz="2800" b="1" dirty="0" smtClean="0"/>
              <a:t>THE GIFT OF THE</a:t>
            </a:r>
          </a:p>
          <a:p>
            <a:pPr>
              <a:spcBef>
                <a:spcPts val="0"/>
              </a:spcBef>
            </a:pPr>
            <a:r>
              <a:rPr lang="en-IE" sz="2800" b="1" dirty="0" smtClean="0"/>
              <a:t>HOLY SPIRIT</a:t>
            </a:r>
            <a:endParaRPr lang="en-IE" sz="2800" b="1" dirty="0"/>
          </a:p>
        </p:txBody>
      </p:sp>
      <p:sp>
        <p:nvSpPr>
          <p:cNvPr id="2" name="Title 1"/>
          <p:cNvSpPr>
            <a:spLocks noGrp="1"/>
          </p:cNvSpPr>
          <p:nvPr>
            <p:ph type="ctrTitle"/>
          </p:nvPr>
        </p:nvSpPr>
        <p:spPr/>
        <p:txBody>
          <a:bodyPr/>
          <a:lstStyle/>
          <a:p>
            <a:r>
              <a:rPr lang="en-IE" sz="6000" b="1" dirty="0" smtClean="0">
                <a:ln>
                  <a:solidFill>
                    <a:schemeClr val="tx1"/>
                  </a:solidFill>
                </a:ln>
                <a:solidFill>
                  <a:schemeClr val="accent2"/>
                </a:solidFill>
              </a:rPr>
              <a:t>PENTECOST</a:t>
            </a:r>
            <a:endParaRPr lang="en-IE" sz="6000" b="1" dirty="0">
              <a:ln>
                <a:solidFill>
                  <a:schemeClr val="tx1"/>
                </a:solidFill>
              </a:ln>
              <a:solidFill>
                <a:schemeClr val="accent2"/>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249" y="467544"/>
            <a:ext cx="3684047" cy="3168352"/>
          </a:xfrm>
          <a:prstGeom prst="rect">
            <a:avLst/>
          </a:prstGeom>
        </p:spPr>
      </p:pic>
    </p:spTree>
    <p:extLst>
      <p:ext uri="{BB962C8B-B14F-4D97-AF65-F5344CB8AC3E}">
        <p14:creationId xmlns:p14="http://schemas.microsoft.com/office/powerpoint/2010/main" val="2175093000"/>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6000" b="1" dirty="0" smtClean="0">
                <a:solidFill>
                  <a:schemeClr val="accent2"/>
                </a:solidFill>
              </a:rPr>
              <a:t>PENTECOST</a:t>
            </a:r>
            <a:endParaRPr lang="en-IE" sz="6000" b="1" dirty="0">
              <a:solidFill>
                <a:schemeClr val="accent2"/>
              </a:solidFill>
            </a:endParaRPr>
          </a:p>
        </p:txBody>
      </p:sp>
      <p:sp>
        <p:nvSpPr>
          <p:cNvPr id="3" name="Content Placeholder 2"/>
          <p:cNvSpPr>
            <a:spLocks noGrp="1"/>
          </p:cNvSpPr>
          <p:nvPr>
            <p:ph idx="1"/>
          </p:nvPr>
        </p:nvSpPr>
        <p:spPr/>
        <p:txBody>
          <a:bodyPr>
            <a:normAutofit/>
          </a:bodyPr>
          <a:lstStyle/>
          <a:p>
            <a:pPr marL="114300" indent="0" algn="just">
              <a:buNone/>
            </a:pPr>
            <a:r>
              <a:rPr lang="en-GB" sz="2800" b="1" dirty="0"/>
              <a:t>Now that Jesus was dead, the apostles were scared. They were </a:t>
            </a:r>
            <a:r>
              <a:rPr lang="en-GB" sz="2800" b="1" dirty="0" smtClean="0"/>
              <a:t>unsure, </a:t>
            </a:r>
            <a:r>
              <a:rPr lang="en-GB" sz="2800" b="1" dirty="0"/>
              <a:t>now that they had no-one to lead </a:t>
            </a:r>
            <a:r>
              <a:rPr lang="en-GB" sz="2800" b="1" dirty="0" smtClean="0"/>
              <a:t>them, </a:t>
            </a:r>
            <a:r>
              <a:rPr lang="en-GB" sz="2800" b="1" dirty="0"/>
              <a:t>to tell them what to do. Jesus had left them a task to do, but they couldn’t do it while they were scared. So Jesus sent the </a:t>
            </a:r>
            <a:r>
              <a:rPr lang="en-GB" sz="3200" b="1" dirty="0">
                <a:solidFill>
                  <a:schemeClr val="accent2"/>
                </a:solidFill>
              </a:rPr>
              <a:t>Holy Spirit</a:t>
            </a:r>
            <a:r>
              <a:rPr lang="en-GB" sz="2800" b="1" dirty="0"/>
              <a:t> to them on Pentecost Day, a Jewish feast. Many Jews had gathered in the town where the apostles were staying. </a:t>
            </a:r>
            <a:endParaRPr lang="en-IE"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6" name="TextBox 5"/>
          <p:cNvSpPr txBox="1"/>
          <p:nvPr/>
        </p:nvSpPr>
        <p:spPr>
          <a:xfrm>
            <a:off x="2636912" y="1547664"/>
            <a:ext cx="3888432" cy="461665"/>
          </a:xfrm>
          <a:prstGeom prst="rect">
            <a:avLst/>
          </a:prstGeom>
          <a:noFill/>
        </p:spPr>
        <p:txBody>
          <a:bodyPr wrap="square" rtlCol="0">
            <a:spAutoFit/>
          </a:bodyPr>
          <a:lstStyle/>
          <a:p>
            <a:pPr algn="r"/>
            <a:r>
              <a:rPr lang="en-IE" sz="2400" b="1" dirty="0" smtClean="0"/>
              <a:t>The Gift of the Holy Spirit</a:t>
            </a:r>
            <a:endParaRPr lang="en-IE" sz="2400" b="1" dirty="0"/>
          </a:p>
        </p:txBody>
      </p:sp>
    </p:spTree>
    <p:extLst>
      <p:ext uri="{BB962C8B-B14F-4D97-AF65-F5344CB8AC3E}">
        <p14:creationId xmlns:p14="http://schemas.microsoft.com/office/powerpoint/2010/main" val="420605892"/>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6000" b="1" dirty="0" smtClean="0">
                <a:solidFill>
                  <a:schemeClr val="accent2"/>
                </a:solidFill>
              </a:rPr>
              <a:t>PENTECOST</a:t>
            </a:r>
            <a:endParaRPr lang="en-IE" sz="6000" b="1" dirty="0">
              <a:solidFill>
                <a:schemeClr val="accent2"/>
              </a:solidFill>
            </a:endParaRPr>
          </a:p>
        </p:txBody>
      </p:sp>
      <p:sp>
        <p:nvSpPr>
          <p:cNvPr id="3" name="Content Placeholder 2"/>
          <p:cNvSpPr>
            <a:spLocks noGrp="1"/>
          </p:cNvSpPr>
          <p:nvPr>
            <p:ph idx="1"/>
          </p:nvPr>
        </p:nvSpPr>
        <p:spPr/>
        <p:txBody>
          <a:bodyPr>
            <a:normAutofit/>
          </a:bodyPr>
          <a:lstStyle/>
          <a:p>
            <a:pPr marL="114300" indent="0" algn="just">
              <a:buNone/>
            </a:pPr>
            <a:r>
              <a:rPr lang="en-GB" sz="3200" b="1" dirty="0" smtClean="0">
                <a:solidFill>
                  <a:schemeClr val="accent2"/>
                </a:solidFill>
              </a:rPr>
              <a:t>Pentecost Sunday </a:t>
            </a:r>
            <a:r>
              <a:rPr lang="en-GB" sz="2800" b="1" dirty="0" smtClean="0"/>
              <a:t>is celebrated on the seventh Sunday after Easter. It marks the day on which the Holy Spirit descended upon the apostles while they were in Jerusalem celebrating the Festival of Weeks.</a:t>
            </a:r>
          </a:p>
          <a:p>
            <a:pPr marL="114300" indent="0" algn="just">
              <a:buNone/>
            </a:pPr>
            <a:endParaRPr lang="en-GB" sz="2800" b="1" dirty="0" smtClean="0"/>
          </a:p>
          <a:p>
            <a:pPr marL="114300" indent="0" algn="just">
              <a:buNone/>
            </a:pPr>
            <a:r>
              <a:rPr lang="en-GB" sz="2800" b="1" dirty="0" smtClean="0"/>
              <a:t>This holy day is sometimes called “White Sunday” or “Whitsunday” or “Whitsun”.</a:t>
            </a:r>
            <a:endParaRPr lang="en-IE"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6" name="TextBox 5"/>
          <p:cNvSpPr txBox="1"/>
          <p:nvPr/>
        </p:nvSpPr>
        <p:spPr>
          <a:xfrm>
            <a:off x="2636912" y="1547664"/>
            <a:ext cx="3888432" cy="461665"/>
          </a:xfrm>
          <a:prstGeom prst="rect">
            <a:avLst/>
          </a:prstGeom>
          <a:noFill/>
        </p:spPr>
        <p:txBody>
          <a:bodyPr wrap="square" rtlCol="0">
            <a:spAutoFit/>
          </a:bodyPr>
          <a:lstStyle/>
          <a:p>
            <a:pPr algn="r"/>
            <a:r>
              <a:rPr lang="en-IE" sz="2400" b="1" dirty="0" smtClean="0"/>
              <a:t>The Gift of the Holy Spirit</a:t>
            </a:r>
            <a:endParaRPr lang="en-IE" sz="2400" b="1" dirty="0"/>
          </a:p>
        </p:txBody>
      </p:sp>
    </p:spTree>
    <p:extLst>
      <p:ext uri="{BB962C8B-B14F-4D97-AF65-F5344CB8AC3E}">
        <p14:creationId xmlns:p14="http://schemas.microsoft.com/office/powerpoint/2010/main" val="3375360854"/>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6000" b="1" dirty="0" smtClean="0">
                <a:solidFill>
                  <a:schemeClr val="accent2"/>
                </a:solidFill>
              </a:rPr>
              <a:t>PENTECOST</a:t>
            </a:r>
            <a:endParaRPr lang="en-IE" sz="6000" b="1" dirty="0">
              <a:solidFill>
                <a:schemeClr val="accent2"/>
              </a:solidFill>
            </a:endParaRPr>
          </a:p>
        </p:txBody>
      </p:sp>
      <p:sp>
        <p:nvSpPr>
          <p:cNvPr id="3" name="Content Placeholder 2"/>
          <p:cNvSpPr>
            <a:spLocks noGrp="1"/>
          </p:cNvSpPr>
          <p:nvPr>
            <p:ph idx="1"/>
          </p:nvPr>
        </p:nvSpPr>
        <p:spPr/>
        <p:txBody>
          <a:bodyPr>
            <a:normAutofit/>
          </a:bodyPr>
          <a:lstStyle/>
          <a:p>
            <a:pPr marL="114300" indent="0" algn="just" hangingPunct="0">
              <a:buNone/>
            </a:pPr>
            <a:r>
              <a:rPr lang="en-GB" sz="2800" b="1" dirty="0"/>
              <a:t>The Holy Spirit came in the shape of </a:t>
            </a:r>
            <a:r>
              <a:rPr lang="en-GB" sz="2800" b="1" dirty="0">
                <a:solidFill>
                  <a:schemeClr val="accent2"/>
                </a:solidFill>
              </a:rPr>
              <a:t>T</a:t>
            </a:r>
            <a:r>
              <a:rPr lang="en-GB" sz="2800" b="1" dirty="0" smtClean="0">
                <a:solidFill>
                  <a:schemeClr val="accent2"/>
                </a:solidFill>
              </a:rPr>
              <a:t>ongues </a:t>
            </a:r>
            <a:r>
              <a:rPr lang="en-GB" sz="2800" b="1" dirty="0">
                <a:solidFill>
                  <a:schemeClr val="accent2"/>
                </a:solidFill>
              </a:rPr>
              <a:t>of </a:t>
            </a:r>
            <a:r>
              <a:rPr lang="en-GB" sz="2800" b="1" dirty="0" smtClean="0">
                <a:solidFill>
                  <a:schemeClr val="accent2"/>
                </a:solidFill>
              </a:rPr>
              <a:t>Fire </a:t>
            </a:r>
            <a:r>
              <a:rPr lang="en-GB" sz="2800" b="1" dirty="0"/>
              <a:t>and of a great </a:t>
            </a:r>
            <a:r>
              <a:rPr lang="en-GB" sz="2800" b="1" dirty="0">
                <a:solidFill>
                  <a:schemeClr val="accent2"/>
                </a:solidFill>
              </a:rPr>
              <a:t>W</a:t>
            </a:r>
            <a:r>
              <a:rPr lang="en-GB" sz="2800" b="1" dirty="0" smtClean="0">
                <a:solidFill>
                  <a:schemeClr val="accent2"/>
                </a:solidFill>
              </a:rPr>
              <a:t>ind</a:t>
            </a:r>
            <a:r>
              <a:rPr lang="en-GB" sz="2800" b="1" dirty="0"/>
              <a:t>. The wind filled the house and the tongues of fire rested above the apostles’ heads. When the apostles turned to speak to each other, they found to their amazement that they could speak in many different </a:t>
            </a:r>
            <a:r>
              <a:rPr lang="en-GB" sz="2800" b="1" dirty="0" smtClean="0"/>
              <a:t>languages.</a:t>
            </a:r>
          </a:p>
          <a:p>
            <a:pPr marL="114300" indent="0" algn="just" hangingPunct="0">
              <a:buNone/>
            </a:pPr>
            <a:endParaRPr lang="en-GB" sz="2800" b="1"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3666" y="6516216"/>
            <a:ext cx="1458760" cy="2124872"/>
          </a:xfrm>
          <a:prstGeom prst="rect">
            <a:avLst/>
          </a:prstGeom>
        </p:spPr>
      </p:pic>
      <p:sp>
        <p:nvSpPr>
          <p:cNvPr id="7" name="TextBox 6"/>
          <p:cNvSpPr txBox="1"/>
          <p:nvPr/>
        </p:nvSpPr>
        <p:spPr>
          <a:xfrm>
            <a:off x="2636912" y="1547664"/>
            <a:ext cx="3888432" cy="461665"/>
          </a:xfrm>
          <a:prstGeom prst="rect">
            <a:avLst/>
          </a:prstGeom>
          <a:noFill/>
        </p:spPr>
        <p:txBody>
          <a:bodyPr wrap="square" rtlCol="0">
            <a:spAutoFit/>
          </a:bodyPr>
          <a:lstStyle/>
          <a:p>
            <a:pPr algn="r"/>
            <a:r>
              <a:rPr lang="en-IE" sz="2400" b="1" dirty="0" smtClean="0"/>
              <a:t>The Gift of the Holy Spirit</a:t>
            </a:r>
            <a:endParaRPr lang="en-IE" sz="2400" b="1" dirty="0"/>
          </a:p>
        </p:txBody>
      </p:sp>
    </p:spTree>
    <p:extLst>
      <p:ext uri="{BB962C8B-B14F-4D97-AF65-F5344CB8AC3E}">
        <p14:creationId xmlns:p14="http://schemas.microsoft.com/office/powerpoint/2010/main" val="730325379"/>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6000" b="1" dirty="0" smtClean="0">
                <a:solidFill>
                  <a:schemeClr val="accent2"/>
                </a:solidFill>
              </a:rPr>
              <a:t>PENTECOST</a:t>
            </a:r>
            <a:endParaRPr lang="en-IE" sz="6000" b="1" dirty="0">
              <a:solidFill>
                <a:schemeClr val="accent2"/>
              </a:solidFill>
            </a:endParaRPr>
          </a:p>
        </p:txBody>
      </p:sp>
      <p:sp>
        <p:nvSpPr>
          <p:cNvPr id="3" name="Content Placeholder 2"/>
          <p:cNvSpPr>
            <a:spLocks noGrp="1"/>
          </p:cNvSpPr>
          <p:nvPr>
            <p:ph idx="1"/>
          </p:nvPr>
        </p:nvSpPr>
        <p:spPr/>
        <p:txBody>
          <a:bodyPr>
            <a:normAutofit/>
          </a:bodyPr>
          <a:lstStyle/>
          <a:p>
            <a:pPr marL="114300" indent="0" algn="just" hangingPunct="0">
              <a:buNone/>
            </a:pPr>
            <a:r>
              <a:rPr lang="en-GB" sz="2800" b="1" dirty="0" smtClean="0"/>
              <a:t>Soon </a:t>
            </a:r>
            <a:r>
              <a:rPr lang="en-GB" sz="2800" b="1" dirty="0"/>
              <a:t>a crowd had gathered outside the house where the apostles were. Each person was surprised that his own language was being spoken</a:t>
            </a:r>
            <a:r>
              <a:rPr lang="en-GB" sz="2800" b="1" dirty="0" smtClean="0"/>
              <a:t>.</a:t>
            </a:r>
          </a:p>
          <a:p>
            <a:pPr marL="114300" indent="0" algn="just" hangingPunct="0">
              <a:buNone/>
            </a:pPr>
            <a:endParaRPr lang="en-GB" sz="2800" b="1" dirty="0"/>
          </a:p>
          <a:p>
            <a:pPr marL="114300" indent="0" algn="just" hangingPunct="0">
              <a:buNone/>
            </a:pPr>
            <a:r>
              <a:rPr lang="en-GB" sz="2800" b="1" dirty="0"/>
              <a:t>The apostles were different men now. No longer were they frightened or bewildered. No longer were they self-centred.</a:t>
            </a:r>
          </a:p>
          <a:p>
            <a:pPr marL="114300" indent="0" algn="just" hangingPunct="0">
              <a:buNone/>
            </a:pPr>
            <a:endParaRPr lang="en-IE"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
        <p:nvSpPr>
          <p:cNvPr id="6" name="TextBox 5"/>
          <p:cNvSpPr txBox="1"/>
          <p:nvPr/>
        </p:nvSpPr>
        <p:spPr>
          <a:xfrm>
            <a:off x="2636912" y="1547664"/>
            <a:ext cx="3888432" cy="461665"/>
          </a:xfrm>
          <a:prstGeom prst="rect">
            <a:avLst/>
          </a:prstGeom>
          <a:noFill/>
        </p:spPr>
        <p:txBody>
          <a:bodyPr wrap="square" rtlCol="0">
            <a:spAutoFit/>
          </a:bodyPr>
          <a:lstStyle/>
          <a:p>
            <a:pPr algn="r"/>
            <a:r>
              <a:rPr lang="en-IE" sz="2400" b="1" dirty="0" smtClean="0"/>
              <a:t>The Gift of the Holy Spirit</a:t>
            </a:r>
            <a:endParaRPr lang="en-IE" sz="2400" b="1" dirty="0"/>
          </a:p>
        </p:txBody>
      </p:sp>
    </p:spTree>
    <p:extLst>
      <p:ext uri="{BB962C8B-B14F-4D97-AF65-F5344CB8AC3E}">
        <p14:creationId xmlns:p14="http://schemas.microsoft.com/office/powerpoint/2010/main" val="1394721620"/>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6000" b="1" dirty="0" smtClean="0">
                <a:solidFill>
                  <a:schemeClr val="accent2"/>
                </a:solidFill>
              </a:rPr>
              <a:t>PENTECOST</a:t>
            </a:r>
            <a:endParaRPr lang="en-IE" sz="6000" b="1" dirty="0">
              <a:solidFill>
                <a:schemeClr val="accent2"/>
              </a:solidFill>
            </a:endParaRPr>
          </a:p>
        </p:txBody>
      </p:sp>
      <p:sp>
        <p:nvSpPr>
          <p:cNvPr id="3" name="Content Placeholder 2"/>
          <p:cNvSpPr>
            <a:spLocks noGrp="1"/>
          </p:cNvSpPr>
          <p:nvPr>
            <p:ph idx="1"/>
          </p:nvPr>
        </p:nvSpPr>
        <p:spPr/>
        <p:txBody>
          <a:bodyPr>
            <a:normAutofit/>
          </a:bodyPr>
          <a:lstStyle/>
          <a:p>
            <a:pPr marL="114300" indent="0" algn="just" hangingPunct="0">
              <a:buNone/>
            </a:pPr>
            <a:endParaRPr lang="en-GB" sz="2800" b="1" dirty="0"/>
          </a:p>
          <a:p>
            <a:pPr marL="114300" indent="0" algn="just" hangingPunct="0">
              <a:buNone/>
            </a:pPr>
            <a:r>
              <a:rPr lang="en-GB" sz="2800" b="1" dirty="0" smtClean="0"/>
              <a:t>God </a:t>
            </a:r>
            <a:r>
              <a:rPr lang="en-GB" sz="2800" b="1" dirty="0"/>
              <a:t>had given the gift of his </a:t>
            </a:r>
            <a:r>
              <a:rPr lang="en-GB" sz="3200" b="1" dirty="0">
                <a:solidFill>
                  <a:schemeClr val="accent2"/>
                </a:solidFill>
              </a:rPr>
              <a:t>Holy Spirit</a:t>
            </a:r>
            <a:r>
              <a:rPr lang="en-GB" sz="2800" b="1" dirty="0"/>
              <a:t> to the apostles which made them more like Christ so that they could respond with unselfish love to the love which God the Father had given them through Jesus.</a:t>
            </a:r>
            <a:endParaRPr lang="en-IE" sz="28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5" name="TextBox 4"/>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204864" y="5806579"/>
            <a:ext cx="2930492" cy="2520280"/>
          </a:xfrm>
          <a:prstGeom prst="rect">
            <a:avLst/>
          </a:prstGeom>
        </p:spPr>
      </p:pic>
      <p:sp>
        <p:nvSpPr>
          <p:cNvPr id="7" name="TextBox 6"/>
          <p:cNvSpPr txBox="1"/>
          <p:nvPr/>
        </p:nvSpPr>
        <p:spPr>
          <a:xfrm>
            <a:off x="2636912" y="1547664"/>
            <a:ext cx="3888432" cy="461665"/>
          </a:xfrm>
          <a:prstGeom prst="rect">
            <a:avLst/>
          </a:prstGeom>
          <a:noFill/>
        </p:spPr>
        <p:txBody>
          <a:bodyPr wrap="square" rtlCol="0">
            <a:spAutoFit/>
          </a:bodyPr>
          <a:lstStyle/>
          <a:p>
            <a:pPr algn="r"/>
            <a:r>
              <a:rPr lang="en-IE" sz="2400" b="1" dirty="0" smtClean="0"/>
              <a:t>The Gift of the Holy Spirit</a:t>
            </a:r>
            <a:endParaRPr lang="en-IE" sz="2400" b="1" dirty="0"/>
          </a:p>
        </p:txBody>
      </p:sp>
    </p:spTree>
    <p:extLst>
      <p:ext uri="{BB962C8B-B14F-4D97-AF65-F5344CB8AC3E}">
        <p14:creationId xmlns:p14="http://schemas.microsoft.com/office/powerpoint/2010/main" val="1525356704"/>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114300" indent="0">
              <a:buNone/>
            </a:pPr>
            <a:r>
              <a:rPr lang="en-IE" b="1" dirty="0" smtClean="0"/>
              <a:t>Resources used in this file from:</a:t>
            </a:r>
          </a:p>
          <a:p>
            <a:pPr marL="114300" indent="0">
              <a:buNone/>
            </a:pPr>
            <a:endParaRPr lang="en-IE"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2697" y="3923928"/>
            <a:ext cx="1728192" cy="959147"/>
          </a:xfrm>
          <a:prstGeom prst="rect">
            <a:avLst/>
          </a:prstGeom>
        </p:spPr>
      </p:pic>
      <p:sp>
        <p:nvSpPr>
          <p:cNvPr id="5" name="TextBox 4"/>
          <p:cNvSpPr txBox="1"/>
          <p:nvPr/>
        </p:nvSpPr>
        <p:spPr>
          <a:xfrm>
            <a:off x="2636912" y="3923928"/>
            <a:ext cx="3600400" cy="923330"/>
          </a:xfrm>
          <a:prstGeom prst="rect">
            <a:avLst/>
          </a:prstGeom>
          <a:noFill/>
        </p:spPr>
        <p:txBody>
          <a:bodyPr wrap="square" rtlCol="0">
            <a:spAutoFit/>
          </a:bodyPr>
          <a:lstStyle/>
          <a:p>
            <a:r>
              <a:rPr lang="en-IE" dirty="0" smtClean="0">
                <a:solidFill>
                  <a:schemeClr val="accent2"/>
                </a:solidFill>
                <a:hlinkClick r:id="rId3"/>
              </a:rPr>
              <a:t>https://www.teacherspayteachers.com/Store/Henmama-Designs</a:t>
            </a:r>
            <a:r>
              <a:rPr lang="en-IE" dirty="0" smtClean="0">
                <a:solidFill>
                  <a:schemeClr val="accent2"/>
                </a:solidFill>
              </a:rPr>
              <a:t> </a:t>
            </a:r>
            <a:endParaRPr lang="en-IE" dirty="0">
              <a:solidFill>
                <a:schemeClr val="accent2"/>
              </a:solidFill>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59635" y="8676456"/>
            <a:ext cx="1145229" cy="316370"/>
          </a:xfrm>
          <a:prstGeom prst="rect">
            <a:avLst/>
          </a:prstGeom>
        </p:spPr>
      </p:pic>
      <p:sp>
        <p:nvSpPr>
          <p:cNvPr id="7" name="TextBox 6"/>
          <p:cNvSpPr txBox="1"/>
          <p:nvPr/>
        </p:nvSpPr>
        <p:spPr>
          <a:xfrm>
            <a:off x="2204864" y="8676456"/>
            <a:ext cx="4113584" cy="276999"/>
          </a:xfrm>
          <a:prstGeom prst="rect">
            <a:avLst/>
          </a:prstGeom>
          <a:noFill/>
        </p:spPr>
        <p:txBody>
          <a:bodyPr wrap="square" rtlCol="0">
            <a:spAutoFit/>
          </a:bodyPr>
          <a:lstStyle/>
          <a:p>
            <a:pPr algn="ctr"/>
            <a:r>
              <a:rPr lang="en-IE" sz="1200" b="1" dirty="0" smtClean="0"/>
              <a:t>© Seomra </a:t>
            </a:r>
            <a:r>
              <a:rPr lang="en-IE" sz="1200" b="1" dirty="0" err="1" smtClean="0"/>
              <a:t>Ranga</a:t>
            </a:r>
            <a:r>
              <a:rPr lang="en-IE" sz="1200" b="1" dirty="0" smtClean="0"/>
              <a:t> 2019 www.seomraranga.com</a:t>
            </a:r>
            <a:endParaRPr lang="en-IE" sz="1200" b="1" dirty="0"/>
          </a:p>
        </p:txBody>
      </p:sp>
    </p:spTree>
    <p:extLst>
      <p:ext uri="{BB962C8B-B14F-4D97-AF65-F5344CB8AC3E}">
        <p14:creationId xmlns:p14="http://schemas.microsoft.com/office/powerpoint/2010/main" val="40122013"/>
      </p:ext>
    </p:extLst>
  </p:cSld>
  <p:clrMapOvr>
    <a:masterClrMapping/>
  </p:clrMapOvr>
  <p:transition spd="slow">
    <p:cove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32</TotalTime>
  <Words>362</Words>
  <Application>Microsoft Office PowerPoint</Application>
  <PresentationFormat>On-screen Show (4:3)</PresentationFormat>
  <Paragraphs>32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Apothecary</vt:lpstr>
      <vt:lpstr>PENTECOST</vt:lpstr>
      <vt:lpstr>PENTECOST</vt:lpstr>
      <vt:lpstr>PENTECOST</vt:lpstr>
      <vt:lpstr>PENTECOST</vt:lpstr>
      <vt:lpstr>PENTECOST</vt:lpstr>
      <vt:lpstr>PENTECOST</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PENTECOST</dc:title>
  <dc:creator>Damien</dc:creator>
  <cp:lastModifiedBy>Damien</cp:lastModifiedBy>
  <cp:revision>5</cp:revision>
  <dcterms:created xsi:type="dcterms:W3CDTF">2019-04-02T18:57:25Z</dcterms:created>
  <dcterms:modified xsi:type="dcterms:W3CDTF">2019-04-02T19:29:51Z</dcterms:modified>
</cp:coreProperties>
</file>