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en-US" smtClean="0"/>
              <a:t>Click to edit Master title style</a:t>
            </a:r>
            <a:endParaRPr lang="en-US" dirty="0"/>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5C072EF-F2AD-4000-B028-6FCCA17E60A8}" type="datetimeFigureOut">
              <a:rPr lang="en-IE" smtClean="0"/>
              <a:t>15/04/2019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AD6D0BE1-F2CC-4639-A0CB-B99BB71910F9}" type="slidenum">
              <a:rPr lang="en-IE" smtClean="0"/>
              <a:t>‹#›</a:t>
            </a:fld>
            <a:endParaRPr lang="en-IE"/>
          </a:p>
        </p:txBody>
      </p:sp>
    </p:spTree>
  </p:cSld>
  <p:clrMapOvr>
    <a:masterClrMapping/>
  </p:clrMapOvr>
  <p:transition spd="slow">
    <p:cove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C072EF-F2AD-4000-B028-6FCCA17E60A8}" type="datetimeFigureOut">
              <a:rPr lang="en-IE" smtClean="0"/>
              <a:t>15/04/2019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AD6D0BE1-F2CC-4639-A0CB-B99BB71910F9}" type="slidenum">
              <a:rPr lang="en-IE" smtClean="0"/>
              <a:t>‹#›</a:t>
            </a:fld>
            <a:endParaRPr lang="en-IE"/>
          </a:p>
        </p:txBody>
      </p:sp>
    </p:spTree>
  </p:cSld>
  <p:clrMapOvr>
    <a:masterClrMapping/>
  </p:clrMapOvr>
  <p:transition spd="slow">
    <p:cove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C072EF-F2AD-4000-B028-6FCCA17E60A8}" type="datetimeFigureOut">
              <a:rPr lang="en-IE" smtClean="0"/>
              <a:t>15/04/2019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AD6D0BE1-F2CC-4639-A0CB-B99BB71910F9}" type="slidenum">
              <a:rPr lang="en-IE" smtClean="0"/>
              <a:t>‹#›</a:t>
            </a:fld>
            <a:endParaRPr lang="en-IE"/>
          </a:p>
        </p:txBody>
      </p:sp>
    </p:spTree>
  </p:cSld>
  <p:clrMapOvr>
    <a:masterClrMapping/>
  </p:clrMapOvr>
  <p:transition spd="slow">
    <p:cove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75C072EF-F2AD-4000-B028-6FCCA17E60A8}" type="datetimeFigureOut">
              <a:rPr lang="en-IE" smtClean="0"/>
              <a:t>15/04/2019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AD6D0BE1-F2CC-4639-A0CB-B99BB71910F9}" type="slidenum">
              <a:rPr lang="en-IE" smtClean="0"/>
              <a:t>‹#›</a:t>
            </a:fld>
            <a:endParaRPr lang="en-IE"/>
          </a:p>
        </p:txBody>
      </p:sp>
    </p:spTree>
  </p:cSld>
  <p:clrMapOvr>
    <a:masterClrMapping/>
  </p:clrMapOvr>
  <p:transition spd="slow">
    <p:cove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en-US" smtClean="0"/>
              <a:t>Click to edit Master title style</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5C072EF-F2AD-4000-B028-6FCCA17E60A8}" type="datetimeFigureOut">
              <a:rPr lang="en-IE" smtClean="0"/>
              <a:t>15/04/2019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AD6D0BE1-F2CC-4639-A0CB-B99BB71910F9}" type="slidenum">
              <a:rPr lang="en-IE" smtClean="0"/>
              <a:t>‹#›</a:t>
            </a:fld>
            <a:endParaRPr lang="en-IE"/>
          </a:p>
        </p:txBody>
      </p:sp>
    </p:spTree>
  </p:cSld>
  <p:clrMapOvr>
    <a:masterClrMapping/>
  </p:clrMapOvr>
  <p:transition spd="slow">
    <p:cove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5C072EF-F2AD-4000-B028-6FCCA17E60A8}" type="datetimeFigureOut">
              <a:rPr lang="en-IE" smtClean="0"/>
              <a:t>15/04/2019</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AD6D0BE1-F2CC-4639-A0CB-B99BB71910F9}" type="slidenum">
              <a:rPr lang="en-IE" smtClean="0"/>
              <a:t>‹#›</a:t>
            </a:fld>
            <a:endParaRPr lang="en-IE"/>
          </a:p>
        </p:txBody>
      </p:sp>
    </p:spTree>
  </p:cSld>
  <p:clrMapOvr>
    <a:masterClrMapping/>
  </p:clrMapOvr>
  <p:transition spd="slow">
    <p:cove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09442" y="1812927"/>
            <a:ext cx="3471277"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09442" y="2389189"/>
            <a:ext cx="3471277" cy="3471861"/>
          </a:xfrm>
        </p:spPr>
        <p:txBody>
          <a:bodyPr>
            <a:normAutofit/>
          </a:bodyPr>
          <a:lstStyle>
            <a:lvl1pPr>
              <a:defRPr sz="1800"/>
            </a:lvl1pPr>
            <a:lvl2pPr>
              <a:defRPr sz="1600"/>
            </a:lvl2pPr>
            <a:lvl3pPr>
              <a:defRPr sz="1400"/>
            </a:lvl3pPr>
            <a:lvl4pPr>
              <a:defRPr sz="1200"/>
            </a:lvl4pPr>
            <a:lvl5pPr>
              <a:defRPr sz="1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63280" y="1812927"/>
            <a:ext cx="347127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0" y="2389189"/>
            <a:ext cx="3471275" cy="3471861"/>
          </a:xfrm>
        </p:spPr>
        <p:txBody>
          <a:bodyPr>
            <a:normAutofit/>
          </a:bodyPr>
          <a:lstStyle>
            <a:lvl1pPr>
              <a:defRPr sz="1800"/>
            </a:lvl1pPr>
            <a:lvl2pPr>
              <a:defRPr sz="1600"/>
            </a:lvl2pPr>
            <a:lvl3pPr>
              <a:defRPr sz="1400"/>
            </a:lvl3pPr>
            <a:lvl4pPr>
              <a:defRPr sz="1200"/>
            </a:lvl4pPr>
            <a:lvl5pPr>
              <a:defRPr sz="1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5C072EF-F2AD-4000-B028-6FCCA17E60A8}" type="datetimeFigureOut">
              <a:rPr lang="en-IE" smtClean="0"/>
              <a:t>15/04/2019</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AD6D0BE1-F2CC-4639-A0CB-B99BB71910F9}" type="slidenum">
              <a:rPr lang="en-IE" smtClean="0"/>
              <a:t>‹#›</a:t>
            </a:fld>
            <a:endParaRPr lang="en-IE"/>
          </a:p>
        </p:txBody>
      </p:sp>
    </p:spTree>
  </p:cSld>
  <p:clrMapOvr>
    <a:masterClrMapping/>
  </p:clrMapOvr>
  <p:transition spd="slow">
    <p:cove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5C072EF-F2AD-4000-B028-6FCCA17E60A8}" type="datetimeFigureOut">
              <a:rPr lang="en-IE" smtClean="0"/>
              <a:t>15/04/2019</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AD6D0BE1-F2CC-4639-A0CB-B99BB71910F9}" type="slidenum">
              <a:rPr lang="en-IE" smtClean="0"/>
              <a:t>‹#›</a:t>
            </a:fld>
            <a:endParaRPr lang="en-IE"/>
          </a:p>
        </p:txBody>
      </p:sp>
    </p:spTree>
  </p:cSld>
  <p:clrMapOvr>
    <a:masterClrMapping/>
  </p:clrMapOvr>
  <p:transition spd="slow">
    <p:cove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C072EF-F2AD-4000-B028-6FCCA17E60A8}" type="datetimeFigureOut">
              <a:rPr lang="en-IE" smtClean="0"/>
              <a:t>15/04/2019</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AD6D0BE1-F2CC-4639-A0CB-B99BB71910F9}" type="slidenum">
              <a:rPr lang="en-IE" smtClean="0"/>
              <a:t>‹#›</a:t>
            </a:fld>
            <a:endParaRPr lang="en-IE"/>
          </a:p>
        </p:txBody>
      </p:sp>
    </p:spTree>
  </p:cSld>
  <p:clrMapOvr>
    <a:masterClrMapping/>
  </p:clrMapOvr>
  <p:transition spd="slow">
    <p:cove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3852654" y="446087"/>
            <a:ext cx="4279869" cy="5414963"/>
          </a:xfrm>
        </p:spPr>
        <p:txBody>
          <a:bodyPr>
            <a:normAutofit/>
          </a:bodyPr>
          <a:lstStyle>
            <a:lvl1pPr>
              <a:defRPr sz="1400"/>
            </a:lvl1pPr>
            <a:lvl2pPr>
              <a:defRPr sz="1200"/>
            </a:lvl2pPr>
            <a:lvl3pPr>
              <a:defRPr sz="1100"/>
            </a:lvl3pPr>
            <a:lvl4pPr>
              <a:defRPr sz="1050"/>
            </a:lvl4pPr>
            <a:lvl5pPr>
              <a:defRPr sz="105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C072EF-F2AD-4000-B028-6FCCA17E60A8}" type="datetimeFigureOut">
              <a:rPr lang="en-IE" smtClean="0"/>
              <a:t>15/04/2019</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AD6D0BE1-F2CC-4639-A0CB-B99BB71910F9}" type="slidenum">
              <a:rPr lang="en-IE" smtClean="0"/>
              <a:t>‹#›</a:t>
            </a:fld>
            <a:endParaRPr lang="en-IE"/>
          </a:p>
        </p:txBody>
      </p:sp>
    </p:spTree>
  </p:cSld>
  <p:clrMapOvr>
    <a:masterClrMapping/>
  </p:clrMapOvr>
  <p:transition spd="slow">
    <p:cove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3" y="1387058"/>
            <a:ext cx="3297953" cy="1113254"/>
          </a:xfrm>
        </p:spPr>
        <p:txBody>
          <a:bodyPr anchor="b">
            <a:normAutofit/>
          </a:bodyPr>
          <a:lstStyle>
            <a:lvl1pPr algn="l">
              <a:defRPr sz="2400" b="0"/>
            </a:lvl1pPr>
          </a:lstStyle>
          <a:p>
            <a:r>
              <a:rPr lang="en-US" smtClean="0"/>
              <a:t>Click to edit Master title style</a:t>
            </a:r>
            <a:endParaRPr lang="en-US"/>
          </a:p>
        </p:txBody>
      </p:sp>
      <p:sp>
        <p:nvSpPr>
          <p:cNvPr id="4" name="Text Placeholder 3"/>
          <p:cNvSpPr>
            <a:spLocks noGrp="1"/>
          </p:cNvSpPr>
          <p:nvPr>
            <p:ph type="body" sz="half" idx="2"/>
          </p:nvPr>
        </p:nvSpPr>
        <p:spPr>
          <a:xfrm>
            <a:off x="1009443" y="2500312"/>
            <a:ext cx="3297954"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C072EF-F2AD-4000-B028-6FCCA17E60A8}" type="datetimeFigureOut">
              <a:rPr lang="en-IE" smtClean="0"/>
              <a:t>15/04/2019</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AD6D0BE1-F2CC-4639-A0CB-B99BB71910F9}" type="slidenum">
              <a:rPr lang="en-IE" smtClean="0"/>
              <a:t>‹#›</a:t>
            </a:fld>
            <a:endParaRPr lang="en-IE"/>
          </a:p>
        </p:txBody>
      </p:sp>
      <p:grpSp>
        <p:nvGrpSpPr>
          <p:cNvPr id="16" name="Group 15"/>
          <p:cNvGrpSpPr/>
          <p:nvPr/>
        </p:nvGrpSpPr>
        <p:grpSpPr>
          <a:xfrm>
            <a:off x="4516154" y="994387"/>
            <a:ext cx="1847138" cy="1530439"/>
            <a:chOff x="4718762" y="993075"/>
            <a:chExt cx="1847138" cy="1530439"/>
          </a:xfrm>
        </p:grpSpPr>
        <p:sp>
          <p:nvSpPr>
            <p:cNvPr id="32" name="Oval 31"/>
            <p:cNvSpPr/>
            <p:nvPr/>
          </p:nvSpPr>
          <p:spPr>
            <a:xfrm>
              <a:off x="5479247" y="1436861"/>
              <a:ext cx="1086653" cy="108665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8" name="Picture Placeholder 17"/>
          <p:cNvSpPr>
            <a:spLocks noGrp="1"/>
          </p:cNvSpPr>
          <p:nvPr>
            <p:ph type="pic" sz="quarter" idx="14"/>
          </p:nvPr>
        </p:nvSpPr>
        <p:spPr>
          <a:xfrm>
            <a:off x="4674192" y="1601512"/>
            <a:ext cx="3429000" cy="3429000"/>
          </a:xfrm>
          <a:prstGeom prst="ellipse">
            <a:avLst/>
          </a:prstGeom>
          <a:ln w="76200">
            <a:solidFill>
              <a:schemeClr val="tx2">
                <a:lumMod val="75000"/>
              </a:schemeClr>
            </a:solidFill>
          </a:ln>
        </p:spPr>
        <p:txBody>
          <a:bodyPr/>
          <a:lstStyle/>
          <a:p>
            <a:r>
              <a:rPr lang="en-US" smtClean="0"/>
              <a:t>Click icon to add picture</a:t>
            </a:r>
            <a:endParaRPr lang="en-US"/>
          </a:p>
        </p:txBody>
      </p:sp>
    </p:spTree>
  </p:cSld>
  <p:clrMapOvr>
    <a:masterClrMapping/>
  </p:clrMapOvr>
  <p:transition spd="slow">
    <p:cove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56" name="Oval 55"/>
          <p:cNvSpPr>
            <a:spLocks noChangeAspect="1"/>
          </p:cNvSpPr>
          <p:nvPr/>
        </p:nvSpPr>
        <p:spPr>
          <a:xfrm>
            <a:off x="-69625" y="4042576"/>
            <a:ext cx="1743945" cy="1909234"/>
          </a:xfrm>
          <a:custGeom>
            <a:avLst/>
            <a:gdLst/>
            <a:ahLst/>
            <a:cxnLst/>
            <a:rect l="l" t="t" r="r" b="b"/>
            <a:pathLst>
              <a:path w="1743945" h="1909234">
                <a:moveTo>
                  <a:pt x="789328" y="0"/>
                </a:moveTo>
                <a:cubicBezTo>
                  <a:pt x="1316548" y="0"/>
                  <a:pt x="1743945" y="427397"/>
                  <a:pt x="1743945" y="954617"/>
                </a:cubicBezTo>
                <a:cubicBezTo>
                  <a:pt x="1743945" y="1481837"/>
                  <a:pt x="1316548" y="1909234"/>
                  <a:pt x="789328" y="1909234"/>
                </a:cubicBezTo>
                <a:cubicBezTo>
                  <a:pt x="461080" y="1909234"/>
                  <a:pt x="171527" y="1743562"/>
                  <a:pt x="0" y="1491086"/>
                </a:cubicBezTo>
                <a:lnTo>
                  <a:pt x="0" y="418149"/>
                </a:lnTo>
                <a:cubicBezTo>
                  <a:pt x="171527" y="165673"/>
                  <a:pt x="461080" y="0"/>
                  <a:pt x="789328"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3" name="Oval 52"/>
          <p:cNvSpPr>
            <a:spLocks noChangeAspect="1"/>
          </p:cNvSpPr>
          <p:nvPr/>
        </p:nvSpPr>
        <p:spPr>
          <a:xfrm>
            <a:off x="520638" y="1095310"/>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2" name="Oval 51"/>
          <p:cNvSpPr>
            <a:spLocks noChangeAspect="1"/>
          </p:cNvSpPr>
          <p:nvPr/>
        </p:nvSpPr>
        <p:spPr>
          <a:xfrm>
            <a:off x="1878729" y="282933"/>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4" name="Oval 53"/>
          <p:cNvSpPr>
            <a:spLocks noChangeAspect="1"/>
          </p:cNvSpPr>
          <p:nvPr/>
        </p:nvSpPr>
        <p:spPr>
          <a:xfrm>
            <a:off x="520637" y="5729135"/>
            <a:ext cx="1909234" cy="1193756"/>
          </a:xfrm>
          <a:custGeom>
            <a:avLst/>
            <a:gdLst/>
            <a:ahLst/>
            <a:cxnLst/>
            <a:rect l="l" t="t" r="r" b="b"/>
            <a:pathLst>
              <a:path w="1909234" h="1193756">
                <a:moveTo>
                  <a:pt x="954617" y="0"/>
                </a:moveTo>
                <a:cubicBezTo>
                  <a:pt x="1481837" y="0"/>
                  <a:pt x="1909234" y="427397"/>
                  <a:pt x="1909234" y="954617"/>
                </a:cubicBezTo>
                <a:cubicBezTo>
                  <a:pt x="1909234" y="1037305"/>
                  <a:pt x="1898721" y="1117537"/>
                  <a:pt x="1877819" y="1193756"/>
                </a:cubicBezTo>
                <a:lnTo>
                  <a:pt x="31415" y="1193756"/>
                </a:lnTo>
                <a:cubicBezTo>
                  <a:pt x="10513" y="1117537"/>
                  <a:pt x="0" y="1037305"/>
                  <a:pt x="0" y="954617"/>
                </a:cubicBezTo>
                <a:cubicBezTo>
                  <a:pt x="0" y="427397"/>
                  <a:pt x="427397" y="0"/>
                  <a:pt x="954617"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0" name="Oval 129"/>
          <p:cNvSpPr>
            <a:spLocks noChangeAspect="1"/>
          </p:cNvSpPr>
          <p:nvPr/>
        </p:nvSpPr>
        <p:spPr>
          <a:xfrm>
            <a:off x="-46711" y="-61709"/>
            <a:ext cx="1449107" cy="1677064"/>
          </a:xfrm>
          <a:custGeom>
            <a:avLst/>
            <a:gdLst/>
            <a:ahLst/>
            <a:cxnLst/>
            <a:rect l="l" t="t" r="r" b="b"/>
            <a:pathLst>
              <a:path w="1449107" h="1677064">
                <a:moveTo>
                  <a:pt x="0" y="0"/>
                </a:moveTo>
                <a:lnTo>
                  <a:pt x="1112019" y="0"/>
                </a:lnTo>
                <a:cubicBezTo>
                  <a:pt x="1319407" y="171874"/>
                  <a:pt x="1449107" y="432014"/>
                  <a:pt x="1449107" y="722447"/>
                </a:cubicBezTo>
                <a:cubicBezTo>
                  <a:pt x="1449107" y="1249667"/>
                  <a:pt x="1021710" y="1677064"/>
                  <a:pt x="494490" y="1677064"/>
                </a:cubicBezTo>
                <a:cubicBezTo>
                  <a:pt x="313232" y="1677064"/>
                  <a:pt x="143772" y="1626546"/>
                  <a:pt x="0" y="1537872"/>
                </a:cubicBezTo>
                <a:close/>
              </a:path>
            </a:pathLst>
          </a:custGeom>
          <a:solidFill>
            <a:schemeClr val="tx2">
              <a:lumMod val="75000"/>
              <a:alpha val="14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1" name="Oval 130"/>
          <p:cNvSpPr>
            <a:spLocks noChangeAspect="1"/>
          </p:cNvSpPr>
          <p:nvPr/>
        </p:nvSpPr>
        <p:spPr>
          <a:xfrm>
            <a:off x="924113" y="-161623"/>
            <a:ext cx="1909233" cy="1909233"/>
          </a:xfrm>
          <a:prstGeom prst="ellipse">
            <a:avLst/>
          </a:prstGeom>
          <a:solidFill>
            <a:schemeClr val="tx2">
              <a:lumMod val="75000"/>
              <a:alpha val="2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2" name="Oval 131"/>
          <p:cNvSpPr>
            <a:spLocks noChangeAspect="1"/>
          </p:cNvSpPr>
          <p:nvPr/>
        </p:nvSpPr>
        <p:spPr>
          <a:xfrm>
            <a:off x="0" y="660738"/>
            <a:ext cx="1909233" cy="1909233"/>
          </a:xfrm>
          <a:prstGeom prst="ellipse">
            <a:avLst/>
          </a:pr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3" name="Oval 132"/>
          <p:cNvSpPr>
            <a:spLocks noChangeAspect="1"/>
          </p:cNvSpPr>
          <p:nvPr/>
        </p:nvSpPr>
        <p:spPr>
          <a:xfrm>
            <a:off x="7497531" y="-61709"/>
            <a:ext cx="1694467" cy="1677064"/>
          </a:xfrm>
          <a:custGeom>
            <a:avLst/>
            <a:gdLst/>
            <a:ahLst/>
            <a:cxnLst/>
            <a:rect l="l" t="t" r="r" b="b"/>
            <a:pathLst>
              <a:path w="1694467" h="1677064">
                <a:moveTo>
                  <a:pt x="337088" y="0"/>
                </a:moveTo>
                <a:lnTo>
                  <a:pt x="1573463" y="0"/>
                </a:lnTo>
                <a:cubicBezTo>
                  <a:pt x="1618202" y="37449"/>
                  <a:pt x="1658454" y="79950"/>
                  <a:pt x="1694467" y="126010"/>
                </a:cubicBezTo>
                <a:lnTo>
                  <a:pt x="1694467" y="1318884"/>
                </a:lnTo>
                <a:cubicBezTo>
                  <a:pt x="1522840" y="1538397"/>
                  <a:pt x="1254922" y="1677064"/>
                  <a:pt x="954617" y="1677064"/>
                </a:cubicBezTo>
                <a:cubicBezTo>
                  <a:pt x="427397" y="1677064"/>
                  <a:pt x="0" y="1249667"/>
                  <a:pt x="0" y="722447"/>
                </a:cubicBezTo>
                <a:cubicBezTo>
                  <a:pt x="0" y="432014"/>
                  <a:pt x="129700" y="171874"/>
                  <a:pt x="337088" y="0"/>
                </a:cubicBezTo>
                <a:close/>
              </a:path>
            </a:pathLst>
          </a:custGeom>
          <a:solidFill>
            <a:schemeClr val="accent3">
              <a:lumMod val="60000"/>
              <a:lumOff val="40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4" name="Oval 133"/>
          <p:cNvSpPr>
            <a:spLocks noChangeAspect="1"/>
          </p:cNvSpPr>
          <p:nvPr/>
        </p:nvSpPr>
        <p:spPr>
          <a:xfrm>
            <a:off x="6117502" y="-61708"/>
            <a:ext cx="1909234" cy="1705448"/>
          </a:xfrm>
          <a:custGeom>
            <a:avLst/>
            <a:gdLst/>
            <a:ahLst/>
            <a:cxnLst/>
            <a:rect l="l" t="t" r="r" b="b"/>
            <a:pathLst>
              <a:path w="1909234" h="1705448">
                <a:moveTo>
                  <a:pt x="371490" y="0"/>
                </a:moveTo>
                <a:lnTo>
                  <a:pt x="1537745" y="0"/>
                </a:lnTo>
                <a:cubicBezTo>
                  <a:pt x="1764760" y="171517"/>
                  <a:pt x="1909234" y="444302"/>
                  <a:pt x="1909234" y="750831"/>
                </a:cubicBezTo>
                <a:cubicBezTo>
                  <a:pt x="1909234" y="1278051"/>
                  <a:pt x="1481837" y="1705448"/>
                  <a:pt x="954617" y="1705448"/>
                </a:cubicBezTo>
                <a:cubicBezTo>
                  <a:pt x="427397" y="1705448"/>
                  <a:pt x="0" y="1278051"/>
                  <a:pt x="0" y="750831"/>
                </a:cubicBezTo>
                <a:cubicBezTo>
                  <a:pt x="0" y="444302"/>
                  <a:pt x="144474" y="171517"/>
                  <a:pt x="371490" y="0"/>
                </a:cubicBezTo>
                <a:close/>
              </a:path>
            </a:pathLst>
          </a:cu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5" name="Oval 134"/>
          <p:cNvSpPr>
            <a:spLocks noChangeAspect="1"/>
          </p:cNvSpPr>
          <p:nvPr/>
        </p:nvSpPr>
        <p:spPr>
          <a:xfrm>
            <a:off x="7494454" y="1095309"/>
            <a:ext cx="1697544" cy="1909234"/>
          </a:xfrm>
          <a:custGeom>
            <a:avLst/>
            <a:gdLst/>
            <a:ahLst/>
            <a:cxnLst/>
            <a:rect l="l" t="t" r="r" b="b"/>
            <a:pathLst>
              <a:path w="1697544" h="1909234">
                <a:moveTo>
                  <a:pt x="954617" y="0"/>
                </a:moveTo>
                <a:cubicBezTo>
                  <a:pt x="1256666" y="0"/>
                  <a:pt x="1525952" y="140283"/>
                  <a:pt x="1697544" y="361910"/>
                </a:cubicBezTo>
                <a:lnTo>
                  <a:pt x="1697544" y="1547324"/>
                </a:lnTo>
                <a:cubicBezTo>
                  <a:pt x="1525952" y="1768951"/>
                  <a:pt x="1256666" y="1909234"/>
                  <a:pt x="954617" y="1909234"/>
                </a:cubicBezTo>
                <a:cubicBezTo>
                  <a:pt x="427397" y="1909234"/>
                  <a:pt x="0" y="1481837"/>
                  <a:pt x="0" y="954617"/>
                </a:cubicBezTo>
                <a:cubicBezTo>
                  <a:pt x="0" y="427397"/>
                  <a:pt x="427397" y="0"/>
                  <a:pt x="954617" y="0"/>
                </a:cubicBezTo>
                <a:close/>
              </a:path>
            </a:pathLst>
          </a:cu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6" name="Oval 135"/>
          <p:cNvSpPr>
            <a:spLocks noChangeAspect="1"/>
          </p:cNvSpPr>
          <p:nvPr/>
        </p:nvSpPr>
        <p:spPr>
          <a:xfrm>
            <a:off x="8056674" y="5140346"/>
            <a:ext cx="1137194" cy="1759729"/>
          </a:xfrm>
          <a:custGeom>
            <a:avLst/>
            <a:gdLst/>
            <a:ahLst/>
            <a:cxnLst/>
            <a:rect l="l" t="t" r="r" b="b"/>
            <a:pathLst>
              <a:path w="1137194" h="1759729">
                <a:moveTo>
                  <a:pt x="954617" y="0"/>
                </a:moveTo>
                <a:cubicBezTo>
                  <a:pt x="1017088" y="0"/>
                  <a:pt x="1078157" y="6001"/>
                  <a:pt x="1137194" y="17897"/>
                </a:cubicBezTo>
                <a:lnTo>
                  <a:pt x="1137194" y="1759729"/>
                </a:lnTo>
                <a:lnTo>
                  <a:pt x="443151" y="1759729"/>
                </a:lnTo>
                <a:cubicBezTo>
                  <a:pt x="176544" y="1591075"/>
                  <a:pt x="0" y="1293463"/>
                  <a:pt x="0" y="954617"/>
                </a:cubicBezTo>
                <a:cubicBezTo>
                  <a:pt x="0" y="427397"/>
                  <a:pt x="427397" y="0"/>
                  <a:pt x="954617"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7" name="Oval 136"/>
          <p:cNvSpPr>
            <a:spLocks noChangeAspect="1"/>
          </p:cNvSpPr>
          <p:nvPr/>
        </p:nvSpPr>
        <p:spPr>
          <a:xfrm>
            <a:off x="6661711" y="4362912"/>
            <a:ext cx="1909233" cy="1909233"/>
          </a:xfrm>
          <a:prstGeom prst="ellipse">
            <a:avLst/>
          </a:prstGeom>
          <a:solidFill>
            <a:schemeClr val="tx2">
              <a:lumMod val="75000"/>
              <a:alpha val="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8" name="Oval 137"/>
          <p:cNvSpPr>
            <a:spLocks noChangeAspect="1"/>
          </p:cNvSpPr>
          <p:nvPr/>
        </p:nvSpPr>
        <p:spPr>
          <a:xfrm>
            <a:off x="-69625" y="4948766"/>
            <a:ext cx="1353860" cy="1909234"/>
          </a:xfrm>
          <a:custGeom>
            <a:avLst/>
            <a:gdLst/>
            <a:ahLst/>
            <a:cxnLst/>
            <a:rect l="l" t="t" r="r" b="b"/>
            <a:pathLst>
              <a:path w="1353860" h="1909234">
                <a:moveTo>
                  <a:pt x="399243" y="0"/>
                </a:moveTo>
                <a:cubicBezTo>
                  <a:pt x="926463" y="0"/>
                  <a:pt x="1353860" y="427397"/>
                  <a:pt x="1353860" y="954617"/>
                </a:cubicBezTo>
                <a:cubicBezTo>
                  <a:pt x="1353860" y="1481837"/>
                  <a:pt x="926463" y="1909234"/>
                  <a:pt x="399243" y="1909234"/>
                </a:cubicBezTo>
                <a:cubicBezTo>
                  <a:pt x="256544" y="1909234"/>
                  <a:pt x="121158" y="1877924"/>
                  <a:pt x="0" y="1820890"/>
                </a:cubicBezTo>
                <a:lnTo>
                  <a:pt x="0" y="88345"/>
                </a:lnTo>
                <a:cubicBezTo>
                  <a:pt x="121158" y="31311"/>
                  <a:pt x="256544" y="0"/>
                  <a:pt x="399243"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9" name="Oval 138"/>
          <p:cNvSpPr>
            <a:spLocks noChangeAspect="1"/>
          </p:cNvSpPr>
          <p:nvPr/>
        </p:nvSpPr>
        <p:spPr>
          <a:xfrm>
            <a:off x="708471" y="4790336"/>
            <a:ext cx="1909233" cy="1909233"/>
          </a:xfrm>
          <a:prstGeom prst="ellipse">
            <a:avLst/>
          </a:pr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40" name="Oval 139"/>
          <p:cNvSpPr>
            <a:spLocks noChangeAspect="1"/>
          </p:cNvSpPr>
          <p:nvPr/>
        </p:nvSpPr>
        <p:spPr>
          <a:xfrm>
            <a:off x="6117503" y="783988"/>
            <a:ext cx="1909233" cy="1909233"/>
          </a:xfrm>
          <a:prstGeom prst="ellipse">
            <a:avLst/>
          </a:pr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41" name="Oval 140"/>
          <p:cNvSpPr>
            <a:spLocks noChangeAspect="1"/>
          </p:cNvSpPr>
          <p:nvPr/>
        </p:nvSpPr>
        <p:spPr>
          <a:xfrm>
            <a:off x="6459053" y="5140346"/>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18" name="Oval 117"/>
          <p:cNvSpPr>
            <a:spLocks noChangeAspect="1"/>
          </p:cNvSpPr>
          <p:nvPr/>
        </p:nvSpPr>
        <p:spPr>
          <a:xfrm>
            <a:off x="8398204" y="597861"/>
            <a:ext cx="793794" cy="1252918"/>
          </a:xfrm>
          <a:custGeom>
            <a:avLst/>
            <a:gdLst/>
            <a:ahLst/>
            <a:cxnLst/>
            <a:rect l="l" t="t" r="r" b="b"/>
            <a:pathLst>
              <a:path w="793794" h="1252918">
                <a:moveTo>
                  <a:pt x="626459" y="0"/>
                </a:moveTo>
                <a:cubicBezTo>
                  <a:pt x="684682" y="0"/>
                  <a:pt x="741049" y="7943"/>
                  <a:pt x="793794" y="25480"/>
                </a:cubicBezTo>
                <a:lnTo>
                  <a:pt x="793794" y="1227438"/>
                </a:lnTo>
                <a:cubicBezTo>
                  <a:pt x="741049" y="1244975"/>
                  <a:pt x="684682" y="1252918"/>
                  <a:pt x="626459" y="1252918"/>
                </a:cubicBezTo>
                <a:cubicBezTo>
                  <a:pt x="280475" y="1252918"/>
                  <a:pt x="0" y="972443"/>
                  <a:pt x="0" y="626459"/>
                </a:cubicBezTo>
                <a:cubicBezTo>
                  <a:pt x="0" y="280475"/>
                  <a:pt x="280475" y="0"/>
                  <a:pt x="626459" y="0"/>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9" name="Oval 118"/>
          <p:cNvSpPr>
            <a:spLocks noChangeAspect="1"/>
          </p:cNvSpPr>
          <p:nvPr/>
        </p:nvSpPr>
        <p:spPr>
          <a:xfrm>
            <a:off x="6350100" y="206512"/>
            <a:ext cx="1041276" cy="1041276"/>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0" name="Oval 119"/>
          <p:cNvSpPr>
            <a:spLocks noChangeAspect="1"/>
          </p:cNvSpPr>
          <p:nvPr/>
        </p:nvSpPr>
        <p:spPr>
          <a:xfrm>
            <a:off x="6872127" y="1450645"/>
            <a:ext cx="1218253" cy="1218253"/>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1" name="Oval 120"/>
          <p:cNvSpPr>
            <a:spLocks noChangeAspect="1"/>
          </p:cNvSpPr>
          <p:nvPr/>
        </p:nvSpPr>
        <p:spPr>
          <a:xfrm>
            <a:off x="7219068" y="2049927"/>
            <a:ext cx="1041276" cy="1041276"/>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2" name="Oval 121"/>
          <p:cNvSpPr>
            <a:spLocks noChangeAspect="1"/>
          </p:cNvSpPr>
          <p:nvPr/>
        </p:nvSpPr>
        <p:spPr>
          <a:xfrm>
            <a:off x="7749416" y="2661634"/>
            <a:ext cx="721308" cy="721308"/>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3" name="Oval 122"/>
          <p:cNvSpPr>
            <a:spLocks noChangeAspect="1"/>
          </p:cNvSpPr>
          <p:nvPr/>
        </p:nvSpPr>
        <p:spPr>
          <a:xfrm>
            <a:off x="685054" y="-100976"/>
            <a:ext cx="1193676" cy="697815"/>
          </a:xfrm>
          <a:custGeom>
            <a:avLst/>
            <a:gdLst/>
            <a:ahLst/>
            <a:cxnLst/>
            <a:rect l="l" t="t" r="r" b="b"/>
            <a:pathLst>
              <a:path w="1193676" h="697815">
                <a:moveTo>
                  <a:pt x="10179" y="0"/>
                </a:moveTo>
                <a:lnTo>
                  <a:pt x="1183497" y="0"/>
                </a:lnTo>
                <a:cubicBezTo>
                  <a:pt x="1190746" y="32633"/>
                  <a:pt x="1193676" y="66463"/>
                  <a:pt x="1193676" y="100977"/>
                </a:cubicBezTo>
                <a:cubicBezTo>
                  <a:pt x="1193676" y="430602"/>
                  <a:pt x="926463" y="697815"/>
                  <a:pt x="596838" y="697815"/>
                </a:cubicBezTo>
                <a:cubicBezTo>
                  <a:pt x="267213" y="697815"/>
                  <a:pt x="0" y="430602"/>
                  <a:pt x="0" y="100977"/>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4" name="Oval 123"/>
          <p:cNvSpPr>
            <a:spLocks noChangeAspect="1"/>
          </p:cNvSpPr>
          <p:nvPr/>
        </p:nvSpPr>
        <p:spPr>
          <a:xfrm>
            <a:off x="1502638" y="-100976"/>
            <a:ext cx="1029028" cy="459889"/>
          </a:xfrm>
          <a:custGeom>
            <a:avLst/>
            <a:gdLst/>
            <a:ahLst/>
            <a:cxnLst/>
            <a:rect l="l" t="t" r="r" b="b"/>
            <a:pathLst>
              <a:path w="1029028" h="459889">
                <a:moveTo>
                  <a:pt x="0" y="0"/>
                </a:moveTo>
                <a:lnTo>
                  <a:pt x="1029028" y="0"/>
                </a:lnTo>
                <a:cubicBezTo>
                  <a:pt x="1001386" y="259074"/>
                  <a:pt x="781401" y="459889"/>
                  <a:pt x="514514" y="459889"/>
                </a:cubicBezTo>
                <a:cubicBezTo>
                  <a:pt x="247627" y="459889"/>
                  <a:pt x="27642" y="259074"/>
                  <a:pt x="0" y="0"/>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5" name="Oval 124"/>
          <p:cNvSpPr>
            <a:spLocks noChangeAspect="1"/>
          </p:cNvSpPr>
          <p:nvPr/>
        </p:nvSpPr>
        <p:spPr>
          <a:xfrm>
            <a:off x="-69624" y="-100976"/>
            <a:ext cx="590263" cy="612289"/>
          </a:xfrm>
          <a:custGeom>
            <a:avLst/>
            <a:gdLst/>
            <a:ahLst/>
            <a:cxnLst/>
            <a:rect l="l" t="t" r="r" b="b"/>
            <a:pathLst>
              <a:path w="590263" h="612289">
                <a:moveTo>
                  <a:pt x="0" y="0"/>
                </a:moveTo>
                <a:lnTo>
                  <a:pt x="581024" y="0"/>
                </a:lnTo>
                <a:cubicBezTo>
                  <a:pt x="587493" y="29611"/>
                  <a:pt x="590263" y="60308"/>
                  <a:pt x="590263" y="91651"/>
                </a:cubicBezTo>
                <a:cubicBezTo>
                  <a:pt x="590263" y="379191"/>
                  <a:pt x="357165" y="612289"/>
                  <a:pt x="69625" y="612289"/>
                </a:cubicBezTo>
                <a:lnTo>
                  <a:pt x="0" y="605270"/>
                </a:ln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6" name="Oval 125"/>
          <p:cNvSpPr>
            <a:spLocks noChangeAspect="1"/>
          </p:cNvSpPr>
          <p:nvPr/>
        </p:nvSpPr>
        <p:spPr>
          <a:xfrm>
            <a:off x="277432" y="4321783"/>
            <a:ext cx="1396887" cy="1396887"/>
          </a:xfrm>
          <a:prstGeom prst="ellipse">
            <a:avLst/>
          </a:pr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7" name="Oval 126"/>
          <p:cNvSpPr>
            <a:spLocks noChangeAspect="1"/>
          </p:cNvSpPr>
          <p:nvPr/>
        </p:nvSpPr>
        <p:spPr>
          <a:xfrm>
            <a:off x="5792131" y="6489965"/>
            <a:ext cx="1115939" cy="443769"/>
          </a:xfrm>
          <a:custGeom>
            <a:avLst/>
            <a:gdLst/>
            <a:ahLst/>
            <a:cxnLst/>
            <a:rect l="l" t="t" r="r" b="b"/>
            <a:pathLst>
              <a:path w="1115939" h="443769">
                <a:moveTo>
                  <a:pt x="557969" y="0"/>
                </a:moveTo>
                <a:cubicBezTo>
                  <a:pt x="830120" y="0"/>
                  <a:pt x="1058049" y="189335"/>
                  <a:pt x="1115939" y="443769"/>
                </a:cubicBezTo>
                <a:lnTo>
                  <a:pt x="0" y="443769"/>
                </a:lnTo>
                <a:cubicBezTo>
                  <a:pt x="57889" y="189335"/>
                  <a:pt x="285818" y="0"/>
                  <a:pt x="557969"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8" name="Oval 127"/>
          <p:cNvSpPr>
            <a:spLocks noChangeAspect="1"/>
          </p:cNvSpPr>
          <p:nvPr/>
        </p:nvSpPr>
        <p:spPr>
          <a:xfrm>
            <a:off x="6127999" y="6408840"/>
            <a:ext cx="1237019" cy="524894"/>
          </a:xfrm>
          <a:custGeom>
            <a:avLst/>
            <a:gdLst/>
            <a:ahLst/>
            <a:cxnLst/>
            <a:rect l="l" t="t" r="r" b="b"/>
            <a:pathLst>
              <a:path w="1237019" h="524894">
                <a:moveTo>
                  <a:pt x="618509" y="0"/>
                </a:moveTo>
                <a:cubicBezTo>
                  <a:pt x="930325" y="0"/>
                  <a:pt x="1189147" y="226891"/>
                  <a:pt x="1237019" y="524894"/>
                </a:cubicBezTo>
                <a:lnTo>
                  <a:pt x="0" y="524894"/>
                </a:lnTo>
                <a:cubicBezTo>
                  <a:pt x="47872" y="226891"/>
                  <a:pt x="306694" y="0"/>
                  <a:pt x="618509"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9" name="Oval 128"/>
          <p:cNvSpPr>
            <a:spLocks noChangeAspect="1"/>
          </p:cNvSpPr>
          <p:nvPr/>
        </p:nvSpPr>
        <p:spPr>
          <a:xfrm>
            <a:off x="7577655" y="6408841"/>
            <a:ext cx="1211408" cy="524893"/>
          </a:xfrm>
          <a:custGeom>
            <a:avLst/>
            <a:gdLst/>
            <a:ahLst/>
            <a:cxnLst/>
            <a:rect l="l" t="t" r="r" b="b"/>
            <a:pathLst>
              <a:path w="1211408" h="524893">
                <a:moveTo>
                  <a:pt x="605704" y="0"/>
                </a:moveTo>
                <a:cubicBezTo>
                  <a:pt x="914574" y="0"/>
                  <a:pt x="1170243" y="227782"/>
                  <a:pt x="1211408" y="524893"/>
                </a:cubicBezTo>
                <a:lnTo>
                  <a:pt x="0" y="524893"/>
                </a:lnTo>
                <a:cubicBezTo>
                  <a:pt x="41165" y="227782"/>
                  <a:pt x="296834" y="0"/>
                  <a:pt x="605704"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7" name="Oval 96"/>
          <p:cNvSpPr>
            <a:spLocks noChangeAspect="1"/>
          </p:cNvSpPr>
          <p:nvPr/>
        </p:nvSpPr>
        <p:spPr>
          <a:xfrm>
            <a:off x="11073" y="4941986"/>
            <a:ext cx="611230" cy="611230"/>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8" name="Oval 97"/>
          <p:cNvSpPr>
            <a:spLocks noChangeAspect="1"/>
          </p:cNvSpPr>
          <p:nvPr/>
        </p:nvSpPr>
        <p:spPr>
          <a:xfrm>
            <a:off x="-69625" y="6172569"/>
            <a:ext cx="778097" cy="750322"/>
          </a:xfrm>
          <a:custGeom>
            <a:avLst/>
            <a:gdLst/>
            <a:ahLst/>
            <a:cxnLst/>
            <a:rect l="l" t="t" r="r" b="b"/>
            <a:pathLst>
              <a:path w="778097" h="750322">
                <a:moveTo>
                  <a:pt x="261411" y="0"/>
                </a:moveTo>
                <a:cubicBezTo>
                  <a:pt x="546769" y="0"/>
                  <a:pt x="778097" y="231328"/>
                  <a:pt x="778097" y="516686"/>
                </a:cubicBezTo>
                <a:cubicBezTo>
                  <a:pt x="778097" y="601179"/>
                  <a:pt x="757816" y="680934"/>
                  <a:pt x="719843" y="750322"/>
                </a:cubicBezTo>
                <a:lnTo>
                  <a:pt x="0" y="750322"/>
                </a:lnTo>
                <a:lnTo>
                  <a:pt x="0" y="73330"/>
                </a:lnTo>
                <a:cubicBezTo>
                  <a:pt x="75863" y="26083"/>
                  <a:pt x="165591" y="0"/>
                  <a:pt x="261411"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9" name="Oval 98"/>
          <p:cNvSpPr>
            <a:spLocks noChangeAspect="1"/>
          </p:cNvSpPr>
          <p:nvPr/>
        </p:nvSpPr>
        <p:spPr>
          <a:xfrm>
            <a:off x="-69625" y="5158575"/>
            <a:ext cx="563524" cy="897560"/>
          </a:xfrm>
          <a:custGeom>
            <a:avLst/>
            <a:gdLst/>
            <a:ahLst/>
            <a:cxnLst/>
            <a:rect l="l" t="t" r="r" b="b"/>
            <a:pathLst>
              <a:path w="563524" h="897560">
                <a:moveTo>
                  <a:pt x="114744" y="0"/>
                </a:moveTo>
                <a:cubicBezTo>
                  <a:pt x="362598" y="0"/>
                  <a:pt x="563524" y="200926"/>
                  <a:pt x="563524" y="448780"/>
                </a:cubicBezTo>
                <a:cubicBezTo>
                  <a:pt x="563524" y="696634"/>
                  <a:pt x="362598" y="897560"/>
                  <a:pt x="114744" y="897560"/>
                </a:cubicBezTo>
                <a:cubicBezTo>
                  <a:pt x="74918" y="897560"/>
                  <a:pt x="36304" y="892373"/>
                  <a:pt x="0" y="880900"/>
                </a:cubicBezTo>
                <a:lnTo>
                  <a:pt x="0" y="16661"/>
                </a:lnTo>
                <a:cubicBezTo>
                  <a:pt x="36304" y="5188"/>
                  <a:pt x="74918" y="0"/>
                  <a:pt x="114744"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0" name="Oval 99"/>
          <p:cNvSpPr>
            <a:spLocks noChangeAspect="1"/>
          </p:cNvSpPr>
          <p:nvPr/>
        </p:nvSpPr>
        <p:spPr>
          <a:xfrm>
            <a:off x="-25758" y="482386"/>
            <a:ext cx="598416" cy="905704"/>
          </a:xfrm>
          <a:custGeom>
            <a:avLst/>
            <a:gdLst/>
            <a:ahLst/>
            <a:cxnLst/>
            <a:rect l="l" t="t" r="r" b="b"/>
            <a:pathLst>
              <a:path w="598416" h="905704">
                <a:moveTo>
                  <a:pt x="145564" y="0"/>
                </a:moveTo>
                <a:cubicBezTo>
                  <a:pt x="395667" y="0"/>
                  <a:pt x="598416" y="202749"/>
                  <a:pt x="598416" y="452852"/>
                </a:cubicBezTo>
                <a:cubicBezTo>
                  <a:pt x="598416" y="702955"/>
                  <a:pt x="395667" y="905704"/>
                  <a:pt x="145564" y="905704"/>
                </a:cubicBezTo>
                <a:cubicBezTo>
                  <a:pt x="94398" y="905704"/>
                  <a:pt x="45214" y="897218"/>
                  <a:pt x="0" y="879648"/>
                </a:cubicBezTo>
                <a:lnTo>
                  <a:pt x="0" y="26056"/>
                </a:lnTo>
                <a:cubicBezTo>
                  <a:pt x="45214" y="8486"/>
                  <a:pt x="94398" y="0"/>
                  <a:pt x="145564" y="0"/>
                </a:cubicBezTo>
                <a:close/>
              </a:path>
            </a:pathLst>
          </a:cu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1" name="Oval 100"/>
          <p:cNvSpPr>
            <a:spLocks noChangeAspect="1"/>
          </p:cNvSpPr>
          <p:nvPr/>
        </p:nvSpPr>
        <p:spPr>
          <a:xfrm>
            <a:off x="474208" y="836793"/>
            <a:ext cx="910817" cy="910817"/>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2" name="Oval 101"/>
          <p:cNvSpPr>
            <a:spLocks noChangeAspect="1"/>
          </p:cNvSpPr>
          <p:nvPr/>
        </p:nvSpPr>
        <p:spPr>
          <a:xfrm>
            <a:off x="319223" y="1452260"/>
            <a:ext cx="772993" cy="772993"/>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3" name="Oval 102"/>
          <p:cNvSpPr>
            <a:spLocks noChangeAspect="1"/>
          </p:cNvSpPr>
          <p:nvPr/>
        </p:nvSpPr>
        <p:spPr>
          <a:xfrm>
            <a:off x="371257" y="1886983"/>
            <a:ext cx="610366" cy="610366"/>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4" name="Oval 103"/>
          <p:cNvSpPr>
            <a:spLocks noChangeAspect="1"/>
          </p:cNvSpPr>
          <p:nvPr/>
        </p:nvSpPr>
        <p:spPr>
          <a:xfrm>
            <a:off x="154676" y="1919682"/>
            <a:ext cx="521764" cy="521764"/>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5" name="Oval 104"/>
          <p:cNvSpPr>
            <a:spLocks noChangeAspect="1"/>
          </p:cNvSpPr>
          <p:nvPr/>
        </p:nvSpPr>
        <p:spPr>
          <a:xfrm>
            <a:off x="7302517" y="-61709"/>
            <a:ext cx="910818" cy="750833"/>
          </a:xfrm>
          <a:custGeom>
            <a:avLst/>
            <a:gdLst/>
            <a:ahLst/>
            <a:cxnLst/>
            <a:rect l="l" t="t" r="r" b="b"/>
            <a:pathLst>
              <a:path w="910818" h="750833">
                <a:moveTo>
                  <a:pt x="111441" y="0"/>
                </a:moveTo>
                <a:lnTo>
                  <a:pt x="799378" y="0"/>
                </a:lnTo>
                <a:cubicBezTo>
                  <a:pt x="869408" y="78400"/>
                  <a:pt x="910818" y="182076"/>
                  <a:pt x="910818" y="295424"/>
                </a:cubicBezTo>
                <a:cubicBezTo>
                  <a:pt x="910818" y="546939"/>
                  <a:pt x="706924" y="750833"/>
                  <a:pt x="455409" y="750833"/>
                </a:cubicBezTo>
                <a:cubicBezTo>
                  <a:pt x="203894" y="750833"/>
                  <a:pt x="0" y="546939"/>
                  <a:pt x="0" y="295424"/>
                </a:cubicBezTo>
                <a:cubicBezTo>
                  <a:pt x="0" y="182076"/>
                  <a:pt x="41410" y="78400"/>
                  <a:pt x="111441"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6" name="Oval 105"/>
          <p:cNvSpPr>
            <a:spLocks noChangeAspect="1"/>
          </p:cNvSpPr>
          <p:nvPr/>
        </p:nvSpPr>
        <p:spPr>
          <a:xfrm>
            <a:off x="8718124" y="-61709"/>
            <a:ext cx="473874" cy="613011"/>
          </a:xfrm>
          <a:custGeom>
            <a:avLst/>
            <a:gdLst/>
            <a:ahLst/>
            <a:cxnLst/>
            <a:rect l="l" t="t" r="r" b="b"/>
            <a:pathLst>
              <a:path w="473874" h="613011">
                <a:moveTo>
                  <a:pt x="29684" y="0"/>
                </a:moveTo>
                <a:lnTo>
                  <a:pt x="473874" y="0"/>
                </a:lnTo>
                <a:lnTo>
                  <a:pt x="473874" y="611150"/>
                </a:lnTo>
                <a:cubicBezTo>
                  <a:pt x="467789" y="612887"/>
                  <a:pt x="461614" y="613011"/>
                  <a:pt x="455409" y="613011"/>
                </a:cubicBezTo>
                <a:cubicBezTo>
                  <a:pt x="203894" y="613011"/>
                  <a:pt x="0" y="409117"/>
                  <a:pt x="0" y="157602"/>
                </a:cubicBezTo>
                <a:cubicBezTo>
                  <a:pt x="0" y="101995"/>
                  <a:pt x="9966" y="48716"/>
                  <a:pt x="29684"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7" name="Oval 106"/>
          <p:cNvSpPr>
            <a:spLocks noChangeAspect="1"/>
          </p:cNvSpPr>
          <p:nvPr/>
        </p:nvSpPr>
        <p:spPr>
          <a:xfrm>
            <a:off x="7748238" y="282933"/>
            <a:ext cx="1128521" cy="1128521"/>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8" name="Oval 107"/>
          <p:cNvSpPr>
            <a:spLocks noChangeAspect="1"/>
          </p:cNvSpPr>
          <p:nvPr/>
        </p:nvSpPr>
        <p:spPr>
          <a:xfrm>
            <a:off x="8914718" y="749603"/>
            <a:ext cx="277280" cy="907992"/>
          </a:xfrm>
          <a:custGeom>
            <a:avLst/>
            <a:gdLst/>
            <a:ahLst/>
            <a:cxnLst/>
            <a:rect l="l" t="t" r="r" b="b"/>
            <a:pathLst>
              <a:path w="277280" h="907992">
                <a:moveTo>
                  <a:pt x="277280" y="0"/>
                </a:moveTo>
                <a:lnTo>
                  <a:pt x="277280" y="907992"/>
                </a:lnTo>
                <a:cubicBezTo>
                  <a:pt x="112021" y="824131"/>
                  <a:pt x="0" y="652146"/>
                  <a:pt x="0" y="453996"/>
                </a:cubicBezTo>
                <a:cubicBezTo>
                  <a:pt x="0" y="255847"/>
                  <a:pt x="112021" y="83861"/>
                  <a:pt x="277280"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9" name="Oval 108"/>
          <p:cNvSpPr>
            <a:spLocks noChangeAspect="1"/>
          </p:cNvSpPr>
          <p:nvPr/>
        </p:nvSpPr>
        <p:spPr>
          <a:xfrm>
            <a:off x="7590871" y="728498"/>
            <a:ext cx="969734" cy="969734"/>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0" name="Oval 109"/>
          <p:cNvSpPr>
            <a:spLocks noChangeAspect="1"/>
          </p:cNvSpPr>
          <p:nvPr/>
        </p:nvSpPr>
        <p:spPr>
          <a:xfrm>
            <a:off x="7470041" y="1326476"/>
            <a:ext cx="608190" cy="608190"/>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1" name="Oval 110"/>
          <p:cNvSpPr>
            <a:spLocks noChangeAspect="1"/>
          </p:cNvSpPr>
          <p:nvPr/>
        </p:nvSpPr>
        <p:spPr>
          <a:xfrm>
            <a:off x="7629941" y="5611427"/>
            <a:ext cx="738345" cy="738345"/>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2" name="Oval 111"/>
          <p:cNvSpPr>
            <a:spLocks noChangeAspect="1"/>
          </p:cNvSpPr>
          <p:nvPr/>
        </p:nvSpPr>
        <p:spPr>
          <a:xfrm>
            <a:off x="6972882" y="5242254"/>
            <a:ext cx="738345" cy="738345"/>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3" name="Oval 112"/>
          <p:cNvSpPr>
            <a:spLocks noChangeAspect="1"/>
          </p:cNvSpPr>
          <p:nvPr/>
        </p:nvSpPr>
        <p:spPr>
          <a:xfrm>
            <a:off x="7494454" y="4928166"/>
            <a:ext cx="738345" cy="738345"/>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4" name="Oval 113"/>
          <p:cNvSpPr>
            <a:spLocks noChangeAspect="1"/>
          </p:cNvSpPr>
          <p:nvPr/>
        </p:nvSpPr>
        <p:spPr>
          <a:xfrm>
            <a:off x="8229034" y="5666511"/>
            <a:ext cx="605634" cy="605634"/>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5" name="Oval 114"/>
          <p:cNvSpPr>
            <a:spLocks noChangeAspect="1"/>
          </p:cNvSpPr>
          <p:nvPr/>
        </p:nvSpPr>
        <p:spPr>
          <a:xfrm>
            <a:off x="8078231" y="4097842"/>
            <a:ext cx="553549" cy="553549"/>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6" name="Oval 115"/>
          <p:cNvSpPr>
            <a:spLocks noChangeAspect="1"/>
          </p:cNvSpPr>
          <p:nvPr/>
        </p:nvSpPr>
        <p:spPr>
          <a:xfrm>
            <a:off x="8411816" y="5057878"/>
            <a:ext cx="553549" cy="553549"/>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7" name="Oval 116"/>
          <p:cNvSpPr>
            <a:spLocks noChangeAspect="1"/>
          </p:cNvSpPr>
          <p:nvPr/>
        </p:nvSpPr>
        <p:spPr>
          <a:xfrm>
            <a:off x="8688590" y="4790335"/>
            <a:ext cx="503408" cy="553550"/>
          </a:xfrm>
          <a:custGeom>
            <a:avLst/>
            <a:gdLst/>
            <a:ahLst/>
            <a:cxnLst/>
            <a:rect l="l" t="t" r="r" b="b"/>
            <a:pathLst>
              <a:path w="503408" h="553550">
                <a:moveTo>
                  <a:pt x="276775" y="0"/>
                </a:moveTo>
                <a:cubicBezTo>
                  <a:pt x="370698" y="0"/>
                  <a:pt x="453694" y="46784"/>
                  <a:pt x="503408" y="118545"/>
                </a:cubicBezTo>
                <a:lnTo>
                  <a:pt x="503408" y="435005"/>
                </a:lnTo>
                <a:cubicBezTo>
                  <a:pt x="453694" y="506767"/>
                  <a:pt x="370698" y="553550"/>
                  <a:pt x="276775" y="553550"/>
                </a:cubicBezTo>
                <a:cubicBezTo>
                  <a:pt x="123916" y="553550"/>
                  <a:pt x="0" y="429634"/>
                  <a:pt x="0" y="276775"/>
                </a:cubicBezTo>
                <a:cubicBezTo>
                  <a:pt x="0" y="123916"/>
                  <a:pt x="123916" y="0"/>
                  <a:pt x="276775"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1">
                    <a:tint val="75000"/>
                  </a:schemeClr>
                </a:solidFill>
              </a:defRPr>
            </a:lvl1pPr>
          </a:lstStyle>
          <a:p>
            <a:fld id="{75C072EF-F2AD-4000-B028-6FCCA17E60A8}" type="datetimeFigureOut">
              <a:rPr lang="en-IE" smtClean="0"/>
              <a:t>15/04/2019</a:t>
            </a:fld>
            <a:endParaRPr lang="en-IE"/>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IE"/>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1">
                    <a:tint val="75000"/>
                  </a:schemeClr>
                </a:solidFill>
              </a:defRPr>
            </a:lvl1pPr>
          </a:lstStyle>
          <a:p>
            <a:fld id="{AD6D0BE1-F2CC-4639-A0CB-B99BB71910F9}" type="slidenum">
              <a:rPr lang="en-IE" smtClean="0"/>
              <a:t>‹#›</a:t>
            </a:fld>
            <a:endParaRPr lang="en-IE"/>
          </a:p>
        </p:txBody>
      </p:sp>
      <p:sp>
        <p:nvSpPr>
          <p:cNvPr id="55" name="Oval 54"/>
          <p:cNvSpPr>
            <a:spLocks noChangeAspect="1"/>
          </p:cNvSpPr>
          <p:nvPr/>
        </p:nvSpPr>
        <p:spPr>
          <a:xfrm>
            <a:off x="1583172" y="5454223"/>
            <a:ext cx="1909234" cy="1468668"/>
          </a:xfrm>
          <a:custGeom>
            <a:avLst/>
            <a:gdLst/>
            <a:ahLst/>
            <a:cxnLst/>
            <a:rect l="l" t="t" r="r" b="b"/>
            <a:pathLst>
              <a:path w="1909234" h="1468668">
                <a:moveTo>
                  <a:pt x="954617" y="0"/>
                </a:moveTo>
                <a:cubicBezTo>
                  <a:pt x="1481837" y="0"/>
                  <a:pt x="1909234" y="427397"/>
                  <a:pt x="1909234" y="954617"/>
                </a:cubicBezTo>
                <a:cubicBezTo>
                  <a:pt x="1909234" y="1144075"/>
                  <a:pt x="1854043" y="1320642"/>
                  <a:pt x="1758159" y="1468668"/>
                </a:cubicBezTo>
                <a:lnTo>
                  <a:pt x="151075" y="1468668"/>
                </a:lnTo>
                <a:cubicBezTo>
                  <a:pt x="55192" y="1320642"/>
                  <a:pt x="0" y="1144075"/>
                  <a:pt x="0" y="954617"/>
                </a:cubicBezTo>
                <a:cubicBezTo>
                  <a:pt x="0" y="427397"/>
                  <a:pt x="427397" y="0"/>
                  <a:pt x="954617"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7" name="Oval 56"/>
          <p:cNvSpPr>
            <a:spLocks noChangeAspect="1"/>
          </p:cNvSpPr>
          <p:nvPr/>
        </p:nvSpPr>
        <p:spPr>
          <a:xfrm>
            <a:off x="8570944" y="3382942"/>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58" name="Oval 57"/>
          <p:cNvSpPr>
            <a:spLocks noChangeAspect="1"/>
          </p:cNvSpPr>
          <p:nvPr/>
        </p:nvSpPr>
        <p:spPr>
          <a:xfrm>
            <a:off x="8398204" y="3536097"/>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59" name="Oval 58"/>
          <p:cNvSpPr>
            <a:spLocks noChangeAspect="1"/>
          </p:cNvSpPr>
          <p:nvPr/>
        </p:nvSpPr>
        <p:spPr>
          <a:xfrm>
            <a:off x="8608408" y="3688497"/>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0" name="Oval 59"/>
          <p:cNvSpPr>
            <a:spLocks noChangeAspect="1"/>
          </p:cNvSpPr>
          <p:nvPr/>
        </p:nvSpPr>
        <p:spPr>
          <a:xfrm>
            <a:off x="154676" y="2698928"/>
            <a:ext cx="467627" cy="467627"/>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1" name="Oval 60"/>
          <p:cNvSpPr>
            <a:spLocks noChangeAspect="1"/>
          </p:cNvSpPr>
          <p:nvPr/>
        </p:nvSpPr>
        <p:spPr>
          <a:xfrm>
            <a:off x="474208" y="3166555"/>
            <a:ext cx="458770" cy="458770"/>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2" name="Oval 61"/>
          <p:cNvSpPr>
            <a:spLocks noChangeAspect="1"/>
          </p:cNvSpPr>
          <p:nvPr/>
        </p:nvSpPr>
        <p:spPr>
          <a:xfrm>
            <a:off x="270258" y="3382942"/>
            <a:ext cx="352045" cy="352045"/>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3" name="Oval 62"/>
          <p:cNvSpPr>
            <a:spLocks noChangeAspect="1"/>
          </p:cNvSpPr>
          <p:nvPr/>
        </p:nvSpPr>
        <p:spPr>
          <a:xfrm>
            <a:off x="-86601" y="2581479"/>
            <a:ext cx="1360441" cy="1909234"/>
          </a:xfrm>
          <a:custGeom>
            <a:avLst/>
            <a:gdLst/>
            <a:ahLst/>
            <a:cxnLst/>
            <a:rect l="l" t="t" r="r" b="b"/>
            <a:pathLst>
              <a:path w="1360441" h="1909234">
                <a:moveTo>
                  <a:pt x="405824" y="0"/>
                </a:moveTo>
                <a:cubicBezTo>
                  <a:pt x="933044" y="0"/>
                  <a:pt x="1360441" y="427397"/>
                  <a:pt x="1360441" y="954617"/>
                </a:cubicBezTo>
                <a:cubicBezTo>
                  <a:pt x="1360441" y="1481837"/>
                  <a:pt x="933044" y="1909234"/>
                  <a:pt x="405824" y="1909234"/>
                </a:cubicBezTo>
                <a:cubicBezTo>
                  <a:pt x="260527" y="1909234"/>
                  <a:pt x="122812" y="1876773"/>
                  <a:pt x="0" y="1817719"/>
                </a:cubicBezTo>
                <a:lnTo>
                  <a:pt x="0" y="91515"/>
                </a:lnTo>
                <a:cubicBezTo>
                  <a:pt x="122812" y="32461"/>
                  <a:pt x="260527" y="0"/>
                  <a:pt x="405824"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64" name="Oval 63"/>
          <p:cNvSpPr>
            <a:spLocks noChangeAspect="1"/>
          </p:cNvSpPr>
          <p:nvPr/>
        </p:nvSpPr>
        <p:spPr>
          <a:xfrm>
            <a:off x="6173123" y="2395416"/>
            <a:ext cx="1218253" cy="1218253"/>
          </a:xfrm>
          <a:prstGeom prst="ellipse">
            <a:avLst/>
          </a:prstGeom>
          <a:solidFill>
            <a:schemeClr val="tx2">
              <a:lumMod val="75000"/>
              <a:alpha val="10000"/>
            </a:schemeClr>
          </a:solidFill>
          <a:ln w="177800" cap="rnd" cmpd="sng" algn="ctr">
            <a:solidFill>
              <a:schemeClr val="tx2">
                <a:lumMod val="60000"/>
                <a:lumOff val="40000"/>
                <a:alpha val="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cover/>
  </p:transition>
  <p:timing>
    <p:tnLst>
      <p:par>
        <p:cTn id="1" dur="indefinite" restart="never" nodeType="tmRoot"/>
      </p:par>
    </p:tnLst>
  </p:timing>
  <p:txStyles>
    <p:titleStyle>
      <a:lvl1pPr algn="l" defTabSz="457200" rtl="0" eaLnBrk="1" latinLnBrk="0" hangingPunct="1">
        <a:spcBef>
          <a:spcPct val="0"/>
        </a:spcBef>
        <a:buNone/>
        <a:defRPr sz="3200" kern="1200">
          <a:solidFill>
            <a:schemeClr val="tx1"/>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s://www.teacherspayteachers.com/Store/Henmama-Designs"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260648"/>
            <a:ext cx="7772400" cy="3744415"/>
          </a:xfrm>
        </p:spPr>
        <p:txBody>
          <a:bodyPr>
            <a:noAutofit/>
          </a:bodyPr>
          <a:lstStyle/>
          <a:p>
            <a:pPr algn="ctr"/>
            <a:r>
              <a:rPr lang="en-IE" sz="8000" dirty="0" smtClean="0">
                <a:ln w="38100">
                  <a:solidFill>
                    <a:schemeClr val="bg1"/>
                  </a:solidFill>
                </a:ln>
                <a:latin typeface="Aharoni" pitchFamily="2" charset="-79"/>
                <a:cs typeface="Aharoni" pitchFamily="2" charset="-79"/>
              </a:rPr>
              <a:t>The Seven Gifts</a:t>
            </a:r>
            <a:br>
              <a:rPr lang="en-IE" sz="8000" dirty="0" smtClean="0">
                <a:ln w="38100">
                  <a:solidFill>
                    <a:schemeClr val="bg1"/>
                  </a:solidFill>
                </a:ln>
                <a:latin typeface="Aharoni" pitchFamily="2" charset="-79"/>
                <a:cs typeface="Aharoni" pitchFamily="2" charset="-79"/>
              </a:rPr>
            </a:br>
            <a:r>
              <a:rPr lang="en-IE" sz="8000" dirty="0" smtClean="0">
                <a:ln w="38100">
                  <a:solidFill>
                    <a:schemeClr val="bg1"/>
                  </a:solidFill>
                </a:ln>
                <a:latin typeface="Aharoni" pitchFamily="2" charset="-79"/>
                <a:cs typeface="Aharoni" pitchFamily="2" charset="-79"/>
              </a:rPr>
              <a:t>of the Holy Spirit</a:t>
            </a:r>
            <a:endParaRPr lang="en-IE" sz="8000" dirty="0">
              <a:ln w="38100">
                <a:solidFill>
                  <a:schemeClr val="bg1"/>
                </a:solidFill>
              </a:ln>
              <a:latin typeface="Aharoni" pitchFamily="2" charset="-79"/>
              <a:cs typeface="Aharoni" pitchFamily="2" charset="-79"/>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8579" y="6381328"/>
            <a:ext cx="1145229" cy="316370"/>
          </a:xfrm>
          <a:prstGeom prst="rect">
            <a:avLst/>
          </a:prstGeom>
          <a:ln w="38100">
            <a:noFill/>
          </a:ln>
        </p:spPr>
      </p:pic>
      <p:sp>
        <p:nvSpPr>
          <p:cNvPr id="6" name="TextBox 5"/>
          <p:cNvSpPr txBox="1"/>
          <p:nvPr/>
        </p:nvSpPr>
        <p:spPr>
          <a:xfrm>
            <a:off x="2843808" y="6381328"/>
            <a:ext cx="453650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91880" y="4202562"/>
            <a:ext cx="2240086" cy="1926518"/>
          </a:xfrm>
          <a:prstGeom prst="rect">
            <a:avLst/>
          </a:prstGeom>
        </p:spPr>
      </p:pic>
    </p:spTree>
    <p:extLst>
      <p:ext uri="{BB962C8B-B14F-4D97-AF65-F5344CB8AC3E}">
        <p14:creationId xmlns:p14="http://schemas.microsoft.com/office/powerpoint/2010/main" val="983539461"/>
      </p:ext>
    </p:extLst>
  </p:cSld>
  <p:clrMapOvr>
    <a:masterClrMapping/>
  </p:clrMapOvr>
  <p:transition spd="slow">
    <p:cove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4400" b="1" dirty="0" smtClean="0">
                <a:ln w="19050">
                  <a:solidFill>
                    <a:schemeClr val="bg1"/>
                  </a:solidFill>
                </a:ln>
              </a:rPr>
              <a:t>Knowledge</a:t>
            </a:r>
            <a:endParaRPr lang="en-IE" sz="4400" dirty="0">
              <a:ln w="19050">
                <a:solidFill>
                  <a:schemeClr val="bg1"/>
                </a:solidFill>
              </a:ln>
            </a:endParaRPr>
          </a:p>
        </p:txBody>
      </p:sp>
      <p:sp>
        <p:nvSpPr>
          <p:cNvPr id="4" name="Rounded Rectangle 3"/>
          <p:cNvSpPr/>
          <p:nvPr/>
        </p:nvSpPr>
        <p:spPr>
          <a:xfrm>
            <a:off x="539552" y="1556792"/>
            <a:ext cx="8064896" cy="4392488"/>
          </a:xfrm>
          <a:prstGeom prst="roundRect">
            <a:avLst/>
          </a:prstGeom>
          <a:ln w="571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hangingPunct="0"/>
            <a:r>
              <a:rPr lang="en-GB" sz="2400" b="1" dirty="0"/>
              <a:t>Knowledge, as a gift of the Holy Spirit, is not just knowing facts but knowing the meaning behind the facts. This is the gift which helps us to discover God’s will for us and which helps us to know more and more about God Himself. It makes us aware that God is kind and forgiving and gives us the strength to be just like Him when people are unkind to us or refuse to forgive us.</a:t>
            </a:r>
            <a:endParaRPr lang="en-IE" sz="2400"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8579" y="6381328"/>
            <a:ext cx="1145229" cy="316370"/>
          </a:xfrm>
          <a:prstGeom prst="rect">
            <a:avLst/>
          </a:prstGeom>
          <a:ln w="38100">
            <a:noFill/>
          </a:ln>
        </p:spPr>
      </p:pic>
      <p:sp>
        <p:nvSpPr>
          <p:cNvPr id="7" name="TextBox 6"/>
          <p:cNvSpPr txBox="1"/>
          <p:nvPr/>
        </p:nvSpPr>
        <p:spPr>
          <a:xfrm>
            <a:off x="2843808" y="6381328"/>
            <a:ext cx="453650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
        <p:nvSpPr>
          <p:cNvPr id="8" name="TextBox 7"/>
          <p:cNvSpPr txBox="1"/>
          <p:nvPr/>
        </p:nvSpPr>
        <p:spPr>
          <a:xfrm>
            <a:off x="6012160" y="116632"/>
            <a:ext cx="3131840" cy="369332"/>
          </a:xfrm>
          <a:prstGeom prst="rect">
            <a:avLst/>
          </a:prstGeom>
          <a:noFill/>
        </p:spPr>
        <p:txBody>
          <a:bodyPr wrap="square" rtlCol="0">
            <a:spAutoFit/>
          </a:bodyPr>
          <a:lstStyle/>
          <a:p>
            <a:r>
              <a:rPr lang="en-IE" b="1" dirty="0" smtClean="0">
                <a:solidFill>
                  <a:schemeClr val="accent6"/>
                </a:solidFill>
              </a:rPr>
              <a:t>Gifts of the Holy Spirit</a:t>
            </a:r>
            <a:endParaRPr lang="en-IE" b="1" dirty="0">
              <a:solidFill>
                <a:schemeClr val="accent6"/>
              </a:solidFill>
            </a:endParaRPr>
          </a:p>
        </p:txBody>
      </p:sp>
    </p:spTree>
    <p:extLst>
      <p:ext uri="{BB962C8B-B14F-4D97-AF65-F5344CB8AC3E}">
        <p14:creationId xmlns:p14="http://schemas.microsoft.com/office/powerpoint/2010/main" val="1045287625"/>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4400" b="1" dirty="0" smtClean="0">
                <a:ln w="19050">
                  <a:solidFill>
                    <a:schemeClr val="bg1"/>
                  </a:solidFill>
                </a:ln>
              </a:rPr>
              <a:t>Reverence</a:t>
            </a:r>
            <a:endParaRPr lang="en-IE" sz="4400" dirty="0">
              <a:ln w="19050">
                <a:solidFill>
                  <a:schemeClr val="bg1"/>
                </a:solidFill>
              </a:ln>
            </a:endParaRPr>
          </a:p>
        </p:txBody>
      </p:sp>
      <p:sp>
        <p:nvSpPr>
          <p:cNvPr id="4" name="Rounded Rectangle 3"/>
          <p:cNvSpPr/>
          <p:nvPr/>
        </p:nvSpPr>
        <p:spPr>
          <a:xfrm>
            <a:off x="539552" y="1556792"/>
            <a:ext cx="8064896" cy="4392488"/>
          </a:xfrm>
          <a:prstGeom prst="roundRect">
            <a:avLst/>
          </a:prstGeom>
          <a:ln w="571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hangingPunct="0"/>
            <a:r>
              <a:rPr lang="en-GB" sz="2400" b="1" dirty="0"/>
              <a:t>Reverence helps us to understand what is holy in this world of ours; not only in obviously holy things and places like chalices and churches, but holiness in people; and not only in obviously holy people like Mother Teresa of Calcutta, but in ordinary people who try to live decent lives despite their limitations, whether they are rich or poor, young or old, black or white, educated or ignorant, from the city or the country.</a:t>
            </a:r>
            <a:endParaRPr lang="en-IE" sz="2400"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8579" y="6381328"/>
            <a:ext cx="1145229" cy="316370"/>
          </a:xfrm>
          <a:prstGeom prst="rect">
            <a:avLst/>
          </a:prstGeom>
          <a:ln w="38100">
            <a:noFill/>
          </a:ln>
        </p:spPr>
      </p:pic>
      <p:sp>
        <p:nvSpPr>
          <p:cNvPr id="7" name="TextBox 6"/>
          <p:cNvSpPr txBox="1"/>
          <p:nvPr/>
        </p:nvSpPr>
        <p:spPr>
          <a:xfrm>
            <a:off x="2843808" y="6381328"/>
            <a:ext cx="453650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
        <p:nvSpPr>
          <p:cNvPr id="8" name="TextBox 7"/>
          <p:cNvSpPr txBox="1"/>
          <p:nvPr/>
        </p:nvSpPr>
        <p:spPr>
          <a:xfrm>
            <a:off x="6012160" y="116632"/>
            <a:ext cx="3131840" cy="369332"/>
          </a:xfrm>
          <a:prstGeom prst="rect">
            <a:avLst/>
          </a:prstGeom>
          <a:noFill/>
        </p:spPr>
        <p:txBody>
          <a:bodyPr wrap="square" rtlCol="0">
            <a:spAutoFit/>
          </a:bodyPr>
          <a:lstStyle/>
          <a:p>
            <a:r>
              <a:rPr lang="en-IE" b="1" dirty="0" smtClean="0">
                <a:solidFill>
                  <a:schemeClr val="accent6"/>
                </a:solidFill>
              </a:rPr>
              <a:t>Gifts of the Holy Spirit</a:t>
            </a:r>
            <a:endParaRPr lang="en-IE" b="1" dirty="0">
              <a:solidFill>
                <a:schemeClr val="accent6"/>
              </a:solidFill>
            </a:endParaRPr>
          </a:p>
        </p:txBody>
      </p:sp>
    </p:spTree>
    <p:extLst>
      <p:ext uri="{BB962C8B-B14F-4D97-AF65-F5344CB8AC3E}">
        <p14:creationId xmlns:p14="http://schemas.microsoft.com/office/powerpoint/2010/main" val="3064697431"/>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420080"/>
            <a:ext cx="7378979" cy="1123527"/>
          </a:xfrm>
        </p:spPr>
        <p:txBody>
          <a:bodyPr/>
          <a:lstStyle/>
          <a:p>
            <a:r>
              <a:rPr lang="en-IE" sz="3600" b="1" dirty="0" smtClean="0">
                <a:ln w="19050">
                  <a:solidFill>
                    <a:schemeClr val="bg1"/>
                  </a:solidFill>
                </a:ln>
              </a:rPr>
              <a:t>Wonder and Awe in God’s Presence</a:t>
            </a:r>
            <a:endParaRPr lang="en-IE" sz="3600" dirty="0">
              <a:ln w="19050">
                <a:solidFill>
                  <a:schemeClr val="bg1"/>
                </a:solidFill>
              </a:ln>
            </a:endParaRPr>
          </a:p>
        </p:txBody>
      </p:sp>
      <p:sp>
        <p:nvSpPr>
          <p:cNvPr id="4" name="Rounded Rectangle 3"/>
          <p:cNvSpPr/>
          <p:nvPr/>
        </p:nvSpPr>
        <p:spPr>
          <a:xfrm>
            <a:off x="539552" y="1556792"/>
            <a:ext cx="8064896" cy="4392488"/>
          </a:xfrm>
          <a:prstGeom prst="roundRect">
            <a:avLst/>
          </a:prstGeom>
          <a:ln w="571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hangingPunct="0"/>
            <a:r>
              <a:rPr lang="en-GB" sz="2400" b="1" dirty="0"/>
              <a:t>This final gift of the Holy Spirit helps us to see God’s presence everywhere we look. When we examine a little ladybird or a caterpillar, when we see the sun set behind the mountains or drop into the sea, when we take a close look at the nail of our little finger, we should be able to say, “This is unique, Lord. Thank you”.</a:t>
            </a:r>
            <a:endParaRPr lang="en-IE" sz="2400"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8579" y="6381328"/>
            <a:ext cx="1145229" cy="316370"/>
          </a:xfrm>
          <a:prstGeom prst="rect">
            <a:avLst/>
          </a:prstGeom>
          <a:ln w="38100">
            <a:noFill/>
          </a:ln>
        </p:spPr>
      </p:pic>
      <p:sp>
        <p:nvSpPr>
          <p:cNvPr id="7" name="TextBox 6"/>
          <p:cNvSpPr txBox="1"/>
          <p:nvPr/>
        </p:nvSpPr>
        <p:spPr>
          <a:xfrm>
            <a:off x="2843808" y="6381328"/>
            <a:ext cx="453650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
        <p:nvSpPr>
          <p:cNvPr id="8" name="TextBox 7"/>
          <p:cNvSpPr txBox="1"/>
          <p:nvPr/>
        </p:nvSpPr>
        <p:spPr>
          <a:xfrm>
            <a:off x="6012160" y="116632"/>
            <a:ext cx="3131840" cy="369332"/>
          </a:xfrm>
          <a:prstGeom prst="rect">
            <a:avLst/>
          </a:prstGeom>
          <a:noFill/>
        </p:spPr>
        <p:txBody>
          <a:bodyPr wrap="square" rtlCol="0">
            <a:spAutoFit/>
          </a:bodyPr>
          <a:lstStyle/>
          <a:p>
            <a:r>
              <a:rPr lang="en-IE" b="1" dirty="0" smtClean="0">
                <a:solidFill>
                  <a:schemeClr val="accent6"/>
                </a:solidFill>
              </a:rPr>
              <a:t>Gifts of the Holy Spirit</a:t>
            </a:r>
            <a:endParaRPr lang="en-IE" b="1" dirty="0">
              <a:solidFill>
                <a:schemeClr val="accent6"/>
              </a:solidFill>
            </a:endParaRPr>
          </a:p>
        </p:txBody>
      </p:sp>
    </p:spTree>
    <p:extLst>
      <p:ext uri="{BB962C8B-B14F-4D97-AF65-F5344CB8AC3E}">
        <p14:creationId xmlns:p14="http://schemas.microsoft.com/office/powerpoint/2010/main" val="295749903"/>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420080"/>
            <a:ext cx="7378979" cy="1123527"/>
          </a:xfrm>
        </p:spPr>
        <p:txBody>
          <a:bodyPr/>
          <a:lstStyle/>
          <a:p>
            <a:r>
              <a:rPr lang="en-IE" sz="4400" b="1" dirty="0" smtClean="0">
                <a:ln w="19050">
                  <a:solidFill>
                    <a:schemeClr val="bg1"/>
                  </a:solidFill>
                </a:ln>
              </a:rPr>
              <a:t>Gifts of the Holy Spirit</a:t>
            </a:r>
            <a:endParaRPr lang="en-IE" sz="4400" dirty="0">
              <a:ln w="19050">
                <a:solidFill>
                  <a:schemeClr val="bg1"/>
                </a:solidFill>
              </a:ln>
            </a:endParaRPr>
          </a:p>
        </p:txBody>
      </p:sp>
      <p:sp>
        <p:nvSpPr>
          <p:cNvPr id="4" name="Rounded Rectangle 3"/>
          <p:cNvSpPr/>
          <p:nvPr/>
        </p:nvSpPr>
        <p:spPr>
          <a:xfrm rot="20948264">
            <a:off x="1328664" y="2060848"/>
            <a:ext cx="6624736" cy="3528392"/>
          </a:xfrm>
          <a:prstGeom prst="roundRect">
            <a:avLst/>
          </a:prstGeom>
          <a:ln w="762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hangingPunct="0"/>
            <a:r>
              <a:rPr lang="en-GB" sz="5400" b="1" dirty="0" smtClean="0">
                <a:ln w="19050">
                  <a:solidFill>
                    <a:schemeClr val="bg1"/>
                  </a:solidFill>
                </a:ln>
                <a:solidFill>
                  <a:srgbClr val="C00000"/>
                </a:solidFill>
              </a:rPr>
              <a:t>The Gifts of the Holy Spirit bear fruit in our lives</a:t>
            </a:r>
            <a:endParaRPr lang="en-IE" sz="5400" dirty="0">
              <a:ln w="19050">
                <a:solidFill>
                  <a:schemeClr val="bg1"/>
                </a:solidFill>
              </a:ln>
              <a:solidFill>
                <a:srgbClr val="C00000"/>
              </a:solidFill>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8579" y="6381328"/>
            <a:ext cx="1145229" cy="316370"/>
          </a:xfrm>
          <a:prstGeom prst="rect">
            <a:avLst/>
          </a:prstGeom>
          <a:ln w="38100">
            <a:noFill/>
          </a:ln>
        </p:spPr>
      </p:pic>
      <p:sp>
        <p:nvSpPr>
          <p:cNvPr id="7" name="TextBox 6"/>
          <p:cNvSpPr txBox="1"/>
          <p:nvPr/>
        </p:nvSpPr>
        <p:spPr>
          <a:xfrm>
            <a:off x="2843808" y="6381328"/>
            <a:ext cx="453650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
        <p:nvSpPr>
          <p:cNvPr id="8" name="TextBox 7"/>
          <p:cNvSpPr txBox="1"/>
          <p:nvPr/>
        </p:nvSpPr>
        <p:spPr>
          <a:xfrm>
            <a:off x="6012160" y="116632"/>
            <a:ext cx="3131840" cy="369332"/>
          </a:xfrm>
          <a:prstGeom prst="rect">
            <a:avLst/>
          </a:prstGeom>
          <a:noFill/>
        </p:spPr>
        <p:txBody>
          <a:bodyPr wrap="square" rtlCol="0">
            <a:spAutoFit/>
          </a:bodyPr>
          <a:lstStyle/>
          <a:p>
            <a:r>
              <a:rPr lang="en-IE" b="1" dirty="0" smtClean="0">
                <a:solidFill>
                  <a:schemeClr val="accent6"/>
                </a:solidFill>
              </a:rPr>
              <a:t>Gifts of the Holy Spirit</a:t>
            </a:r>
            <a:endParaRPr lang="en-IE" b="1" dirty="0">
              <a:solidFill>
                <a:schemeClr val="accent6"/>
              </a:solidFill>
            </a:endParaRPr>
          </a:p>
        </p:txBody>
      </p:sp>
    </p:spTree>
    <p:extLst>
      <p:ext uri="{BB962C8B-B14F-4D97-AF65-F5344CB8AC3E}">
        <p14:creationId xmlns:p14="http://schemas.microsoft.com/office/powerpoint/2010/main" val="207373068"/>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8579" y="6381328"/>
            <a:ext cx="1145229" cy="316370"/>
          </a:xfrm>
          <a:prstGeom prst="rect">
            <a:avLst/>
          </a:prstGeom>
          <a:ln w="38100">
            <a:noFill/>
          </a:ln>
        </p:spPr>
      </p:pic>
      <p:sp>
        <p:nvSpPr>
          <p:cNvPr id="5" name="TextBox 4"/>
          <p:cNvSpPr txBox="1"/>
          <p:nvPr/>
        </p:nvSpPr>
        <p:spPr>
          <a:xfrm>
            <a:off x="2843808" y="6381328"/>
            <a:ext cx="453650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
        <p:nvSpPr>
          <p:cNvPr id="6" name="TextBox 5"/>
          <p:cNvSpPr txBox="1"/>
          <p:nvPr/>
        </p:nvSpPr>
        <p:spPr>
          <a:xfrm>
            <a:off x="6012160" y="116632"/>
            <a:ext cx="3131840" cy="369332"/>
          </a:xfrm>
          <a:prstGeom prst="rect">
            <a:avLst/>
          </a:prstGeom>
          <a:noFill/>
        </p:spPr>
        <p:txBody>
          <a:bodyPr wrap="square" rtlCol="0">
            <a:spAutoFit/>
          </a:bodyPr>
          <a:lstStyle/>
          <a:p>
            <a:r>
              <a:rPr lang="en-IE" b="1" dirty="0" smtClean="0">
                <a:solidFill>
                  <a:schemeClr val="accent6"/>
                </a:solidFill>
              </a:rPr>
              <a:t>Gifts of the Holy Spirit</a:t>
            </a:r>
            <a:endParaRPr lang="en-IE" b="1" dirty="0">
              <a:solidFill>
                <a:schemeClr val="accent6"/>
              </a:solidFill>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78503" y="2731301"/>
            <a:ext cx="1008111" cy="559502"/>
          </a:xfrm>
          <a:prstGeom prst="rect">
            <a:avLst/>
          </a:prstGeom>
        </p:spPr>
      </p:pic>
      <p:sp>
        <p:nvSpPr>
          <p:cNvPr id="8" name="TextBox 7"/>
          <p:cNvSpPr txBox="1"/>
          <p:nvPr/>
        </p:nvSpPr>
        <p:spPr>
          <a:xfrm>
            <a:off x="3140968" y="2749442"/>
            <a:ext cx="3600400" cy="523220"/>
          </a:xfrm>
          <a:prstGeom prst="rect">
            <a:avLst/>
          </a:prstGeom>
          <a:noFill/>
        </p:spPr>
        <p:txBody>
          <a:bodyPr wrap="square" rtlCol="0">
            <a:spAutoFit/>
          </a:bodyPr>
          <a:lstStyle/>
          <a:p>
            <a:r>
              <a:rPr lang="en-IE" sz="1400" dirty="0" smtClean="0">
                <a:solidFill>
                  <a:schemeClr val="accent2"/>
                </a:solidFill>
                <a:hlinkClick r:id="rId4"/>
              </a:rPr>
              <a:t>https://www.teacherspayteachers.com/Store/Henmama-Designs</a:t>
            </a:r>
            <a:r>
              <a:rPr lang="en-IE" sz="1400" dirty="0" smtClean="0">
                <a:solidFill>
                  <a:schemeClr val="accent2"/>
                </a:solidFill>
              </a:rPr>
              <a:t> </a:t>
            </a:r>
            <a:endParaRPr lang="en-IE" sz="1400" dirty="0">
              <a:solidFill>
                <a:schemeClr val="accent2"/>
              </a:solidFill>
            </a:endParaRPr>
          </a:p>
        </p:txBody>
      </p:sp>
      <p:sp>
        <p:nvSpPr>
          <p:cNvPr id="9" name="TextBox 8"/>
          <p:cNvSpPr txBox="1"/>
          <p:nvPr/>
        </p:nvSpPr>
        <p:spPr>
          <a:xfrm>
            <a:off x="2276872" y="1435157"/>
            <a:ext cx="4464496" cy="461665"/>
          </a:xfrm>
          <a:prstGeom prst="rect">
            <a:avLst/>
          </a:prstGeom>
          <a:noFill/>
        </p:spPr>
        <p:txBody>
          <a:bodyPr wrap="square" rtlCol="0">
            <a:spAutoFit/>
          </a:bodyPr>
          <a:lstStyle/>
          <a:p>
            <a:r>
              <a:rPr lang="en-IE" b="1" dirty="0" smtClean="0">
                <a:latin typeface="Calibri" panose="020F0502020204030204" pitchFamily="34" charset="0"/>
                <a:ea typeface="HelloAli" panose="02000603000000000000" pitchFamily="2" charset="0"/>
              </a:rPr>
              <a:t>Resources used in this file from:</a:t>
            </a:r>
            <a:endParaRPr lang="en-IE" b="1" dirty="0">
              <a:latin typeface="Calibri" panose="020F0502020204030204" pitchFamily="34" charset="0"/>
              <a:ea typeface="HelloAli" panose="02000603000000000000" pitchFamily="2" charset="0"/>
            </a:endParaRPr>
          </a:p>
        </p:txBody>
      </p:sp>
    </p:spTree>
    <p:extLst>
      <p:ext uri="{BB962C8B-B14F-4D97-AF65-F5344CB8AC3E}">
        <p14:creationId xmlns:p14="http://schemas.microsoft.com/office/powerpoint/2010/main" val="3891982372"/>
      </p:ext>
    </p:extLst>
  </p:cSld>
  <p:clrMapOvr>
    <a:masterClrMapping/>
  </p:clrMapOvr>
  <p:transition spd="slow">
    <p:cove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75724"/>
            <a:ext cx="7667011" cy="924475"/>
          </a:xfrm>
        </p:spPr>
        <p:txBody>
          <a:bodyPr/>
          <a:lstStyle/>
          <a:p>
            <a:r>
              <a:rPr lang="en-IE" sz="4400" b="1" dirty="0" smtClean="0">
                <a:ln w="19050">
                  <a:solidFill>
                    <a:schemeClr val="bg1"/>
                  </a:solidFill>
                </a:ln>
              </a:rPr>
              <a:t>Gifts of the Holy Spirit</a:t>
            </a:r>
            <a:endParaRPr lang="en-IE" sz="4400" b="1" dirty="0">
              <a:ln w="19050">
                <a:solidFill>
                  <a:schemeClr val="bg1"/>
                </a:solidFill>
              </a:ln>
            </a:endParaRPr>
          </a:p>
        </p:txBody>
      </p:sp>
      <p:sp>
        <p:nvSpPr>
          <p:cNvPr id="3" name="Content Placeholder 2"/>
          <p:cNvSpPr>
            <a:spLocks noGrp="1"/>
          </p:cNvSpPr>
          <p:nvPr>
            <p:ph idx="1"/>
          </p:nvPr>
        </p:nvSpPr>
        <p:spPr/>
        <p:txBody>
          <a:bodyPr>
            <a:noAutofit/>
          </a:bodyPr>
          <a:lstStyle/>
          <a:p>
            <a:pPr marL="0" indent="0" algn="just">
              <a:buNone/>
            </a:pPr>
            <a:r>
              <a:rPr lang="en-IE" sz="3600" dirty="0" smtClean="0"/>
              <a:t>In the Old Testament, the prophet Isaiah announced that seven gifts of the Spirit would be given to David’s descendant, Emmanuel, Jesus the Lord. In Confirmation, we too receive those same gifts.</a:t>
            </a:r>
            <a:endParaRPr lang="en-IE" sz="36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8579" y="6381328"/>
            <a:ext cx="1145229" cy="316370"/>
          </a:xfrm>
          <a:prstGeom prst="rect">
            <a:avLst/>
          </a:prstGeom>
          <a:ln w="38100">
            <a:noFill/>
          </a:ln>
        </p:spPr>
      </p:pic>
      <p:sp>
        <p:nvSpPr>
          <p:cNvPr id="6" name="TextBox 5"/>
          <p:cNvSpPr txBox="1"/>
          <p:nvPr/>
        </p:nvSpPr>
        <p:spPr>
          <a:xfrm>
            <a:off x="2843808" y="6381328"/>
            <a:ext cx="453650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
        <p:nvSpPr>
          <p:cNvPr id="7" name="TextBox 6"/>
          <p:cNvSpPr txBox="1"/>
          <p:nvPr/>
        </p:nvSpPr>
        <p:spPr>
          <a:xfrm>
            <a:off x="6012160" y="116632"/>
            <a:ext cx="3131840" cy="369332"/>
          </a:xfrm>
          <a:prstGeom prst="rect">
            <a:avLst/>
          </a:prstGeom>
          <a:noFill/>
        </p:spPr>
        <p:txBody>
          <a:bodyPr wrap="square" rtlCol="0">
            <a:spAutoFit/>
          </a:bodyPr>
          <a:lstStyle/>
          <a:p>
            <a:r>
              <a:rPr lang="en-IE" b="1" dirty="0" smtClean="0">
                <a:solidFill>
                  <a:schemeClr val="accent6"/>
                </a:solidFill>
              </a:rPr>
              <a:t>Gifts of the Holy Spirit</a:t>
            </a:r>
            <a:endParaRPr lang="en-IE" b="1" dirty="0">
              <a:solidFill>
                <a:schemeClr val="accent6"/>
              </a:solidFill>
            </a:endParaRPr>
          </a:p>
        </p:txBody>
      </p:sp>
    </p:spTree>
    <p:extLst>
      <p:ext uri="{BB962C8B-B14F-4D97-AF65-F5344CB8AC3E}">
        <p14:creationId xmlns:p14="http://schemas.microsoft.com/office/powerpoint/2010/main" val="2447409519"/>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260648"/>
            <a:ext cx="7125113" cy="924475"/>
          </a:xfrm>
        </p:spPr>
        <p:txBody>
          <a:bodyPr/>
          <a:lstStyle/>
          <a:p>
            <a:r>
              <a:rPr lang="en-IE" sz="4000" b="1" dirty="0">
                <a:ln w="19050">
                  <a:solidFill>
                    <a:schemeClr val="bg1"/>
                  </a:solidFill>
                </a:ln>
              </a:rPr>
              <a:t>Gifts of the Holy Spirit</a:t>
            </a:r>
            <a:endParaRPr lang="en-IE" sz="4000" dirty="0">
              <a:ln w="19050">
                <a:solidFill>
                  <a:schemeClr val="bg1"/>
                </a:solidFill>
              </a:ln>
            </a:endParaRPr>
          </a:p>
        </p:txBody>
      </p:sp>
      <p:sp>
        <p:nvSpPr>
          <p:cNvPr id="6" name="Rounded Rectangle 5"/>
          <p:cNvSpPr/>
          <p:nvPr/>
        </p:nvSpPr>
        <p:spPr>
          <a:xfrm rot="20750506">
            <a:off x="2691247" y="1257186"/>
            <a:ext cx="2448272" cy="1512168"/>
          </a:xfrm>
          <a:prstGeom prst="roundRect">
            <a:avLst/>
          </a:prstGeom>
          <a:ln w="571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b="1" u="sng" dirty="0" smtClean="0">
                <a:solidFill>
                  <a:srgbClr val="C00000"/>
                </a:solidFill>
              </a:rPr>
              <a:t>Understanding</a:t>
            </a:r>
          </a:p>
          <a:p>
            <a:pPr algn="ctr"/>
            <a:r>
              <a:rPr lang="en-IE" dirty="0" smtClean="0"/>
              <a:t>The gift that helps us to understand all that God has told us</a:t>
            </a:r>
            <a:endParaRPr lang="en-IE" dirty="0"/>
          </a:p>
        </p:txBody>
      </p:sp>
      <p:sp>
        <p:nvSpPr>
          <p:cNvPr id="7" name="Rounded Rectangle 6"/>
          <p:cNvSpPr/>
          <p:nvPr/>
        </p:nvSpPr>
        <p:spPr>
          <a:xfrm rot="575813">
            <a:off x="142295" y="1163313"/>
            <a:ext cx="2304256" cy="1356387"/>
          </a:xfrm>
          <a:prstGeom prst="roundRect">
            <a:avLst/>
          </a:prstGeom>
          <a:ln w="571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b="1" u="sng" dirty="0" smtClean="0">
                <a:solidFill>
                  <a:srgbClr val="C00000"/>
                </a:solidFill>
              </a:rPr>
              <a:t>Wisdom</a:t>
            </a:r>
          </a:p>
          <a:p>
            <a:pPr algn="ctr"/>
            <a:r>
              <a:rPr lang="en-IE" dirty="0" smtClean="0"/>
              <a:t>Let us judge things in the way that God does</a:t>
            </a:r>
            <a:endParaRPr lang="en-IE" dirty="0"/>
          </a:p>
        </p:txBody>
      </p:sp>
      <p:sp>
        <p:nvSpPr>
          <p:cNvPr id="8" name="Rounded Rectangle 7"/>
          <p:cNvSpPr/>
          <p:nvPr/>
        </p:nvSpPr>
        <p:spPr>
          <a:xfrm rot="21183012">
            <a:off x="5446814" y="1085422"/>
            <a:ext cx="3600400" cy="1512168"/>
          </a:xfrm>
          <a:prstGeom prst="roundRect">
            <a:avLst/>
          </a:prstGeom>
          <a:ln w="571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b="1" u="sng" dirty="0" smtClean="0">
                <a:solidFill>
                  <a:srgbClr val="C00000"/>
                </a:solidFill>
              </a:rPr>
              <a:t>Right Judgement</a:t>
            </a:r>
          </a:p>
          <a:p>
            <a:pPr algn="ctr"/>
            <a:r>
              <a:rPr lang="en-IE" dirty="0" smtClean="0"/>
              <a:t>This gift helps us to know what to do especially when faced with really difficult situations</a:t>
            </a:r>
            <a:endParaRPr lang="en-IE" dirty="0"/>
          </a:p>
        </p:txBody>
      </p:sp>
      <p:sp>
        <p:nvSpPr>
          <p:cNvPr id="9" name="Rounded Rectangle 8"/>
          <p:cNvSpPr/>
          <p:nvPr/>
        </p:nvSpPr>
        <p:spPr>
          <a:xfrm rot="20853420">
            <a:off x="323528" y="2948289"/>
            <a:ext cx="2448272" cy="1512168"/>
          </a:xfrm>
          <a:prstGeom prst="roundRect">
            <a:avLst/>
          </a:prstGeom>
          <a:ln w="571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b="1" u="sng" dirty="0" smtClean="0">
                <a:solidFill>
                  <a:srgbClr val="C00000"/>
                </a:solidFill>
              </a:rPr>
              <a:t>Courage</a:t>
            </a:r>
          </a:p>
          <a:p>
            <a:pPr algn="ctr"/>
            <a:r>
              <a:rPr lang="en-IE" dirty="0" smtClean="0"/>
              <a:t>This gives us the strength to do what is right no matter how hard</a:t>
            </a:r>
            <a:endParaRPr lang="en-IE" dirty="0"/>
          </a:p>
        </p:txBody>
      </p:sp>
      <p:sp>
        <p:nvSpPr>
          <p:cNvPr id="10" name="Rounded Rectangle 9"/>
          <p:cNvSpPr/>
          <p:nvPr/>
        </p:nvSpPr>
        <p:spPr>
          <a:xfrm rot="587831">
            <a:off x="3706111" y="3081817"/>
            <a:ext cx="2083905" cy="1298363"/>
          </a:xfrm>
          <a:prstGeom prst="roundRect">
            <a:avLst/>
          </a:prstGeom>
          <a:ln w="571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b="1" u="sng" dirty="0" smtClean="0">
                <a:solidFill>
                  <a:srgbClr val="C00000"/>
                </a:solidFill>
              </a:rPr>
              <a:t>Knowledge</a:t>
            </a:r>
          </a:p>
          <a:p>
            <a:pPr algn="ctr"/>
            <a:r>
              <a:rPr lang="en-IE" dirty="0" smtClean="0"/>
              <a:t>This lets us see the world as it really is</a:t>
            </a:r>
            <a:endParaRPr lang="en-IE" dirty="0"/>
          </a:p>
        </p:txBody>
      </p:sp>
      <p:sp>
        <p:nvSpPr>
          <p:cNvPr id="11" name="Rounded Rectangle 10"/>
          <p:cNvSpPr/>
          <p:nvPr/>
        </p:nvSpPr>
        <p:spPr>
          <a:xfrm rot="21259543">
            <a:off x="6140219" y="2816807"/>
            <a:ext cx="2867222" cy="1725515"/>
          </a:xfrm>
          <a:prstGeom prst="roundRect">
            <a:avLst/>
          </a:prstGeom>
          <a:ln w="571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b="1" u="sng" dirty="0" smtClean="0">
                <a:solidFill>
                  <a:srgbClr val="C00000"/>
                </a:solidFill>
              </a:rPr>
              <a:t>Reverence</a:t>
            </a:r>
          </a:p>
          <a:p>
            <a:pPr algn="ctr"/>
            <a:r>
              <a:rPr lang="en-IE" dirty="0" smtClean="0"/>
              <a:t>This gift gives us the power to love God and our neighbour as we should</a:t>
            </a:r>
            <a:endParaRPr lang="en-IE" dirty="0"/>
          </a:p>
        </p:txBody>
      </p:sp>
      <p:sp>
        <p:nvSpPr>
          <p:cNvPr id="12" name="Rounded Rectangle 11"/>
          <p:cNvSpPr/>
          <p:nvPr/>
        </p:nvSpPr>
        <p:spPr>
          <a:xfrm rot="151496">
            <a:off x="1321497" y="4672582"/>
            <a:ext cx="5688632" cy="1512168"/>
          </a:xfrm>
          <a:prstGeom prst="roundRect">
            <a:avLst/>
          </a:prstGeom>
          <a:ln w="571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b="1" u="sng" dirty="0" smtClean="0">
                <a:solidFill>
                  <a:srgbClr val="C00000"/>
                </a:solidFill>
              </a:rPr>
              <a:t>Wonder and Awe in God’s Presence</a:t>
            </a:r>
          </a:p>
          <a:p>
            <a:pPr algn="ctr"/>
            <a:r>
              <a:rPr lang="en-IE" dirty="0" smtClean="0"/>
              <a:t>This gives us the power to remember the greatness of God and consequently gives us a horror of offending God who has loved us so much</a:t>
            </a:r>
            <a:endParaRPr lang="en-IE" dirty="0"/>
          </a:p>
        </p:txBody>
      </p:sp>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8579" y="6381328"/>
            <a:ext cx="1145229" cy="316370"/>
          </a:xfrm>
          <a:prstGeom prst="rect">
            <a:avLst/>
          </a:prstGeom>
          <a:ln w="38100">
            <a:noFill/>
          </a:ln>
        </p:spPr>
      </p:pic>
      <p:sp>
        <p:nvSpPr>
          <p:cNvPr id="15" name="TextBox 14"/>
          <p:cNvSpPr txBox="1"/>
          <p:nvPr/>
        </p:nvSpPr>
        <p:spPr>
          <a:xfrm>
            <a:off x="2843808" y="6381328"/>
            <a:ext cx="453650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
        <p:nvSpPr>
          <p:cNvPr id="16" name="TextBox 15"/>
          <p:cNvSpPr txBox="1"/>
          <p:nvPr/>
        </p:nvSpPr>
        <p:spPr>
          <a:xfrm>
            <a:off x="6012160" y="116632"/>
            <a:ext cx="3131840" cy="369332"/>
          </a:xfrm>
          <a:prstGeom prst="rect">
            <a:avLst/>
          </a:prstGeom>
          <a:noFill/>
        </p:spPr>
        <p:txBody>
          <a:bodyPr wrap="square" rtlCol="0">
            <a:spAutoFit/>
          </a:bodyPr>
          <a:lstStyle/>
          <a:p>
            <a:r>
              <a:rPr lang="en-IE" b="1" dirty="0" smtClean="0">
                <a:solidFill>
                  <a:schemeClr val="accent6"/>
                </a:solidFill>
              </a:rPr>
              <a:t>Gifts of the Holy Spirit</a:t>
            </a:r>
            <a:endParaRPr lang="en-IE" b="1" dirty="0">
              <a:solidFill>
                <a:schemeClr val="accent6"/>
              </a:solidFill>
            </a:endParaRPr>
          </a:p>
        </p:txBody>
      </p:sp>
    </p:spTree>
    <p:extLst>
      <p:ext uri="{BB962C8B-B14F-4D97-AF65-F5344CB8AC3E}">
        <p14:creationId xmlns:p14="http://schemas.microsoft.com/office/powerpoint/2010/main" val="1458916205"/>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fade">
                                      <p:cBhvr>
                                        <p:cTn id="28" dur="1000"/>
                                        <p:tgtEl>
                                          <p:spTgt spid="9"/>
                                        </p:tgtEl>
                                      </p:cBhvr>
                                    </p:animEffect>
                                    <p:anim calcmode="lin" valueType="num">
                                      <p:cBhvr>
                                        <p:cTn id="29" dur="1000" fill="hold"/>
                                        <p:tgtEl>
                                          <p:spTgt spid="9"/>
                                        </p:tgtEl>
                                        <p:attrNameLst>
                                          <p:attrName>ppt_x</p:attrName>
                                        </p:attrNameLst>
                                      </p:cBhvr>
                                      <p:tavLst>
                                        <p:tav tm="0">
                                          <p:val>
                                            <p:strVal val="#ppt_x"/>
                                          </p:val>
                                        </p:tav>
                                        <p:tav tm="100000">
                                          <p:val>
                                            <p:strVal val="#ppt_x"/>
                                          </p:val>
                                        </p:tav>
                                      </p:tavLst>
                                    </p:anim>
                                    <p:anim calcmode="lin" valueType="num">
                                      <p:cBhvr>
                                        <p:cTn id="30"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animEffect transition="in" filter="fade">
                                      <p:cBhvr>
                                        <p:cTn id="35" dur="1000"/>
                                        <p:tgtEl>
                                          <p:spTgt spid="10"/>
                                        </p:tgtEl>
                                      </p:cBhvr>
                                    </p:animEffect>
                                    <p:anim calcmode="lin" valueType="num">
                                      <p:cBhvr>
                                        <p:cTn id="36" dur="1000" fill="hold"/>
                                        <p:tgtEl>
                                          <p:spTgt spid="10"/>
                                        </p:tgtEl>
                                        <p:attrNameLst>
                                          <p:attrName>ppt_x</p:attrName>
                                        </p:attrNameLst>
                                      </p:cBhvr>
                                      <p:tavLst>
                                        <p:tav tm="0">
                                          <p:val>
                                            <p:strVal val="#ppt_x"/>
                                          </p:val>
                                        </p:tav>
                                        <p:tav tm="100000">
                                          <p:val>
                                            <p:strVal val="#ppt_x"/>
                                          </p:val>
                                        </p:tav>
                                      </p:tavLst>
                                    </p:anim>
                                    <p:anim calcmode="lin" valueType="num">
                                      <p:cBhvr>
                                        <p:cTn id="37"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fade">
                                      <p:cBhvr>
                                        <p:cTn id="42" dur="1000"/>
                                        <p:tgtEl>
                                          <p:spTgt spid="11"/>
                                        </p:tgtEl>
                                      </p:cBhvr>
                                    </p:animEffect>
                                    <p:anim calcmode="lin" valueType="num">
                                      <p:cBhvr>
                                        <p:cTn id="43" dur="1000" fill="hold"/>
                                        <p:tgtEl>
                                          <p:spTgt spid="11"/>
                                        </p:tgtEl>
                                        <p:attrNameLst>
                                          <p:attrName>ppt_x</p:attrName>
                                        </p:attrNameLst>
                                      </p:cBhvr>
                                      <p:tavLst>
                                        <p:tav tm="0">
                                          <p:val>
                                            <p:strVal val="#ppt_x"/>
                                          </p:val>
                                        </p:tav>
                                        <p:tav tm="100000">
                                          <p:val>
                                            <p:strVal val="#ppt_x"/>
                                          </p:val>
                                        </p:tav>
                                      </p:tavLst>
                                    </p:anim>
                                    <p:anim calcmode="lin" valueType="num">
                                      <p:cBhvr>
                                        <p:cTn id="4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2"/>
                                        </p:tgtEl>
                                        <p:attrNameLst>
                                          <p:attrName>style.visibility</p:attrName>
                                        </p:attrNameLst>
                                      </p:cBhvr>
                                      <p:to>
                                        <p:strVal val="visible"/>
                                      </p:to>
                                    </p:set>
                                    <p:animEffect transition="in" filter="fade">
                                      <p:cBhvr>
                                        <p:cTn id="49" dur="1000"/>
                                        <p:tgtEl>
                                          <p:spTgt spid="12"/>
                                        </p:tgtEl>
                                      </p:cBhvr>
                                    </p:animEffect>
                                    <p:anim calcmode="lin" valueType="num">
                                      <p:cBhvr>
                                        <p:cTn id="50" dur="1000" fill="hold"/>
                                        <p:tgtEl>
                                          <p:spTgt spid="12"/>
                                        </p:tgtEl>
                                        <p:attrNameLst>
                                          <p:attrName>ppt_x</p:attrName>
                                        </p:attrNameLst>
                                      </p:cBhvr>
                                      <p:tavLst>
                                        <p:tav tm="0">
                                          <p:val>
                                            <p:strVal val="#ppt_x"/>
                                          </p:val>
                                        </p:tav>
                                        <p:tav tm="100000">
                                          <p:val>
                                            <p:strVal val="#ppt_x"/>
                                          </p:val>
                                        </p:tav>
                                      </p:tavLst>
                                    </p:anim>
                                    <p:anim calcmode="lin" valueType="num">
                                      <p:cBhvr>
                                        <p:cTn id="51"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1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675724"/>
            <a:ext cx="7522995" cy="924475"/>
          </a:xfrm>
        </p:spPr>
        <p:txBody>
          <a:bodyPr/>
          <a:lstStyle/>
          <a:p>
            <a:r>
              <a:rPr lang="en-IE" sz="4400" b="1" dirty="0">
                <a:ln w="19050">
                  <a:solidFill>
                    <a:schemeClr val="bg1"/>
                  </a:solidFill>
                </a:ln>
              </a:rPr>
              <a:t>Gifts of the Holy Spirit</a:t>
            </a:r>
            <a:endParaRPr lang="en-IE" sz="4400" dirty="0">
              <a:ln w="19050">
                <a:solidFill>
                  <a:schemeClr val="bg1"/>
                </a:solidFill>
              </a:ln>
            </a:endParaRPr>
          </a:p>
        </p:txBody>
      </p:sp>
      <p:sp>
        <p:nvSpPr>
          <p:cNvPr id="3" name="Content Placeholder 2"/>
          <p:cNvSpPr>
            <a:spLocks noGrp="1"/>
          </p:cNvSpPr>
          <p:nvPr>
            <p:ph idx="1"/>
          </p:nvPr>
        </p:nvSpPr>
        <p:spPr/>
        <p:txBody>
          <a:bodyPr>
            <a:normAutofit lnSpcReduction="10000"/>
          </a:bodyPr>
          <a:lstStyle/>
          <a:p>
            <a:pPr marL="0" indent="0" algn="just">
              <a:buNone/>
            </a:pPr>
            <a:r>
              <a:rPr lang="en-IE" dirty="0" smtClean="0"/>
              <a:t>This is the prayer the Bishop says during the Confirmation ceremony asking God to send the Holy Spirit on those being confirmed:</a:t>
            </a:r>
          </a:p>
          <a:p>
            <a:pPr marL="0" indent="0" algn="just">
              <a:buNone/>
            </a:pPr>
            <a:r>
              <a:rPr lang="en-IE" sz="2000" b="1" dirty="0" smtClean="0">
                <a:solidFill>
                  <a:srgbClr val="C00000"/>
                </a:solidFill>
              </a:rPr>
              <a:t>Send your Holy Spirit upon them</a:t>
            </a:r>
          </a:p>
          <a:p>
            <a:pPr marL="0" indent="0" algn="just">
              <a:buNone/>
            </a:pPr>
            <a:r>
              <a:rPr lang="en-IE" sz="2000" b="1" dirty="0" smtClean="0">
                <a:solidFill>
                  <a:srgbClr val="C00000"/>
                </a:solidFill>
              </a:rPr>
              <a:t>To be their helper and guide</a:t>
            </a:r>
          </a:p>
          <a:p>
            <a:pPr marL="0" indent="0" algn="just">
              <a:buNone/>
            </a:pPr>
            <a:r>
              <a:rPr lang="en-IE" sz="2000" b="1" dirty="0" smtClean="0">
                <a:solidFill>
                  <a:srgbClr val="C00000"/>
                </a:solidFill>
              </a:rPr>
              <a:t>Give them the Spirit of Wisdom and Understanding</a:t>
            </a:r>
          </a:p>
          <a:p>
            <a:pPr marL="0" indent="0" algn="just">
              <a:buNone/>
            </a:pPr>
            <a:r>
              <a:rPr lang="en-IE" sz="2000" b="1" dirty="0" smtClean="0">
                <a:solidFill>
                  <a:srgbClr val="C00000"/>
                </a:solidFill>
              </a:rPr>
              <a:t>The Spirit of Right Judgement and Courage</a:t>
            </a:r>
          </a:p>
          <a:p>
            <a:pPr marL="0" indent="0" algn="just">
              <a:buNone/>
            </a:pPr>
            <a:r>
              <a:rPr lang="en-IE" sz="2000" b="1" dirty="0" smtClean="0">
                <a:solidFill>
                  <a:srgbClr val="C00000"/>
                </a:solidFill>
              </a:rPr>
              <a:t>The Spirit of Knowledge and Reverence</a:t>
            </a:r>
          </a:p>
          <a:p>
            <a:pPr marL="0" indent="0" algn="just">
              <a:buNone/>
            </a:pPr>
            <a:r>
              <a:rPr lang="en-IE" sz="2000" b="1" dirty="0" smtClean="0">
                <a:solidFill>
                  <a:srgbClr val="C00000"/>
                </a:solidFill>
              </a:rPr>
              <a:t>Fill them with the Spirit of Wonder and Awe in your presence</a:t>
            </a:r>
            <a:endParaRPr lang="en-IE" sz="2000" b="1" dirty="0">
              <a:solidFill>
                <a:srgbClr val="C00000"/>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8579" y="6381328"/>
            <a:ext cx="1145229" cy="316370"/>
          </a:xfrm>
          <a:prstGeom prst="rect">
            <a:avLst/>
          </a:prstGeom>
          <a:ln w="38100">
            <a:noFill/>
          </a:ln>
        </p:spPr>
      </p:pic>
      <p:sp>
        <p:nvSpPr>
          <p:cNvPr id="6" name="TextBox 5"/>
          <p:cNvSpPr txBox="1"/>
          <p:nvPr/>
        </p:nvSpPr>
        <p:spPr>
          <a:xfrm>
            <a:off x="2843808" y="6381328"/>
            <a:ext cx="453650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
        <p:nvSpPr>
          <p:cNvPr id="7" name="TextBox 6"/>
          <p:cNvSpPr txBox="1"/>
          <p:nvPr/>
        </p:nvSpPr>
        <p:spPr>
          <a:xfrm>
            <a:off x="6012160" y="116632"/>
            <a:ext cx="3131840" cy="369332"/>
          </a:xfrm>
          <a:prstGeom prst="rect">
            <a:avLst/>
          </a:prstGeom>
          <a:noFill/>
        </p:spPr>
        <p:txBody>
          <a:bodyPr wrap="square" rtlCol="0">
            <a:spAutoFit/>
          </a:bodyPr>
          <a:lstStyle/>
          <a:p>
            <a:r>
              <a:rPr lang="en-IE" b="1" dirty="0" smtClean="0">
                <a:solidFill>
                  <a:schemeClr val="accent6"/>
                </a:solidFill>
              </a:rPr>
              <a:t>Gifts of the Holy Spirit</a:t>
            </a:r>
            <a:endParaRPr lang="en-IE" b="1" dirty="0">
              <a:solidFill>
                <a:schemeClr val="accent6"/>
              </a:solidFill>
            </a:endParaRPr>
          </a:p>
        </p:txBody>
      </p:sp>
    </p:spTree>
    <p:extLst>
      <p:ext uri="{BB962C8B-B14F-4D97-AF65-F5344CB8AC3E}">
        <p14:creationId xmlns:p14="http://schemas.microsoft.com/office/powerpoint/2010/main" val="3985460210"/>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1000"/>
                                        <p:tgtEl>
                                          <p:spTgt spid="3">
                                            <p:txEl>
                                              <p:pRg st="5" end="5"/>
                                            </p:txEl>
                                          </p:spTgt>
                                        </p:tgtEl>
                                      </p:cBhvr>
                                    </p:animEffect>
                                    <p:anim calcmode="lin" valueType="num">
                                      <p:cBhvr>
                                        <p:cTn id="3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fade">
                                      <p:cBhvr>
                                        <p:cTn id="39" dur="1000"/>
                                        <p:tgtEl>
                                          <p:spTgt spid="3">
                                            <p:txEl>
                                              <p:pRg st="6" end="6"/>
                                            </p:txEl>
                                          </p:spTgt>
                                        </p:tgtEl>
                                      </p:cBhvr>
                                    </p:animEffect>
                                    <p:anim calcmode="lin" valueType="num">
                                      <p:cBhvr>
                                        <p:cTn id="4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675724"/>
            <a:ext cx="7450987" cy="924475"/>
          </a:xfrm>
        </p:spPr>
        <p:txBody>
          <a:bodyPr/>
          <a:lstStyle/>
          <a:p>
            <a:r>
              <a:rPr lang="en-IE" sz="4400" b="1" dirty="0">
                <a:ln w="19050">
                  <a:solidFill>
                    <a:schemeClr val="bg1"/>
                  </a:solidFill>
                </a:ln>
              </a:rPr>
              <a:t>Gifts of the Holy Spirit</a:t>
            </a:r>
            <a:endParaRPr lang="en-IE" sz="4400" dirty="0">
              <a:ln w="19050">
                <a:solidFill>
                  <a:schemeClr val="bg1"/>
                </a:solidFill>
              </a:ln>
            </a:endParaRPr>
          </a:p>
        </p:txBody>
      </p:sp>
      <p:sp>
        <p:nvSpPr>
          <p:cNvPr id="5" name="Rounded Rectangle 4"/>
          <p:cNvSpPr/>
          <p:nvPr/>
        </p:nvSpPr>
        <p:spPr>
          <a:xfrm>
            <a:off x="1135360" y="2057900"/>
            <a:ext cx="6983581" cy="3303976"/>
          </a:xfrm>
          <a:prstGeom prst="roundRect">
            <a:avLst/>
          </a:prstGeom>
          <a:ln w="571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sz="3200" b="1" dirty="0" smtClean="0">
                <a:solidFill>
                  <a:srgbClr val="C00000"/>
                </a:solidFill>
              </a:rPr>
              <a:t>These </a:t>
            </a:r>
            <a:r>
              <a:rPr lang="en-IE" sz="3200" b="1" u="sng" dirty="0" smtClean="0">
                <a:solidFill>
                  <a:schemeClr val="tx1"/>
                </a:solidFill>
              </a:rPr>
              <a:t>Gifts of the Holy Spirit</a:t>
            </a:r>
            <a:r>
              <a:rPr lang="en-IE" sz="3200" b="1" dirty="0" smtClean="0">
                <a:solidFill>
                  <a:srgbClr val="C00000"/>
                </a:solidFill>
              </a:rPr>
              <a:t> are given as gifts to help us in our lives right now and to help us to live as followers of Jesus in the future</a:t>
            </a:r>
            <a:endParaRPr lang="en-IE" sz="3200"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8579" y="6381328"/>
            <a:ext cx="1145229" cy="316370"/>
          </a:xfrm>
          <a:prstGeom prst="rect">
            <a:avLst/>
          </a:prstGeom>
          <a:ln w="38100">
            <a:noFill/>
          </a:ln>
        </p:spPr>
      </p:pic>
      <p:sp>
        <p:nvSpPr>
          <p:cNvPr id="7" name="TextBox 6"/>
          <p:cNvSpPr txBox="1"/>
          <p:nvPr/>
        </p:nvSpPr>
        <p:spPr>
          <a:xfrm>
            <a:off x="2843808" y="6381328"/>
            <a:ext cx="453650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
        <p:nvSpPr>
          <p:cNvPr id="8" name="TextBox 7"/>
          <p:cNvSpPr txBox="1"/>
          <p:nvPr/>
        </p:nvSpPr>
        <p:spPr>
          <a:xfrm>
            <a:off x="6012160" y="116632"/>
            <a:ext cx="3131840" cy="369332"/>
          </a:xfrm>
          <a:prstGeom prst="rect">
            <a:avLst/>
          </a:prstGeom>
          <a:noFill/>
        </p:spPr>
        <p:txBody>
          <a:bodyPr wrap="square" rtlCol="0">
            <a:spAutoFit/>
          </a:bodyPr>
          <a:lstStyle/>
          <a:p>
            <a:r>
              <a:rPr lang="en-IE" b="1" dirty="0" smtClean="0">
                <a:solidFill>
                  <a:schemeClr val="accent6"/>
                </a:solidFill>
              </a:rPr>
              <a:t>Gifts of the Holy Spirit</a:t>
            </a:r>
            <a:endParaRPr lang="en-IE" b="1" dirty="0">
              <a:solidFill>
                <a:schemeClr val="accent6"/>
              </a:solidFill>
            </a:endParaRPr>
          </a:p>
        </p:txBody>
      </p:sp>
    </p:spTree>
    <p:extLst>
      <p:ext uri="{BB962C8B-B14F-4D97-AF65-F5344CB8AC3E}">
        <p14:creationId xmlns:p14="http://schemas.microsoft.com/office/powerpoint/2010/main" val="2868869654"/>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4400" b="1" dirty="0" smtClean="0">
                <a:ln w="19050">
                  <a:solidFill>
                    <a:schemeClr val="bg1"/>
                  </a:solidFill>
                </a:ln>
              </a:rPr>
              <a:t>Wisdom</a:t>
            </a:r>
            <a:endParaRPr lang="en-IE" sz="4400" dirty="0">
              <a:ln w="19050">
                <a:solidFill>
                  <a:schemeClr val="bg1"/>
                </a:solidFill>
              </a:ln>
            </a:endParaRPr>
          </a:p>
        </p:txBody>
      </p:sp>
      <p:sp>
        <p:nvSpPr>
          <p:cNvPr id="4" name="Rounded Rectangle 3"/>
          <p:cNvSpPr/>
          <p:nvPr/>
        </p:nvSpPr>
        <p:spPr>
          <a:xfrm>
            <a:off x="539552" y="1556792"/>
            <a:ext cx="8064896" cy="4392488"/>
          </a:xfrm>
          <a:prstGeom prst="roundRect">
            <a:avLst/>
          </a:prstGeom>
          <a:ln w="571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hangingPunct="0"/>
            <a:r>
              <a:rPr lang="en-GB" sz="2400" b="1" dirty="0"/>
              <a:t>The first of the seven gifts of the Holy Spirit gives us the grace to see things as God sees them. At Confirmation we receive the strength to be wise, the sense that we put a proper value on people and things. We are helped to see that people are more important than their job or profession. We begin to see the truth of the motto, “Love people, use things”. Don’t love things and use people.</a:t>
            </a:r>
            <a:endParaRPr lang="en-IE" sz="2400" b="1"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8579" y="6381328"/>
            <a:ext cx="1145229" cy="316370"/>
          </a:xfrm>
          <a:prstGeom prst="rect">
            <a:avLst/>
          </a:prstGeom>
          <a:ln w="38100">
            <a:noFill/>
          </a:ln>
        </p:spPr>
      </p:pic>
      <p:sp>
        <p:nvSpPr>
          <p:cNvPr id="7" name="TextBox 6"/>
          <p:cNvSpPr txBox="1"/>
          <p:nvPr/>
        </p:nvSpPr>
        <p:spPr>
          <a:xfrm>
            <a:off x="2843808" y="6381328"/>
            <a:ext cx="453650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
        <p:nvSpPr>
          <p:cNvPr id="8" name="TextBox 7"/>
          <p:cNvSpPr txBox="1"/>
          <p:nvPr/>
        </p:nvSpPr>
        <p:spPr>
          <a:xfrm>
            <a:off x="6012160" y="116632"/>
            <a:ext cx="3131840" cy="369332"/>
          </a:xfrm>
          <a:prstGeom prst="rect">
            <a:avLst/>
          </a:prstGeom>
          <a:noFill/>
        </p:spPr>
        <p:txBody>
          <a:bodyPr wrap="square" rtlCol="0">
            <a:spAutoFit/>
          </a:bodyPr>
          <a:lstStyle/>
          <a:p>
            <a:r>
              <a:rPr lang="en-IE" b="1" dirty="0" smtClean="0">
                <a:solidFill>
                  <a:schemeClr val="accent6"/>
                </a:solidFill>
              </a:rPr>
              <a:t>Gifts of the Holy Spirit</a:t>
            </a:r>
            <a:endParaRPr lang="en-IE" b="1" dirty="0">
              <a:solidFill>
                <a:schemeClr val="accent6"/>
              </a:solidFill>
            </a:endParaRPr>
          </a:p>
        </p:txBody>
      </p:sp>
    </p:spTree>
    <p:extLst>
      <p:ext uri="{BB962C8B-B14F-4D97-AF65-F5344CB8AC3E}">
        <p14:creationId xmlns:p14="http://schemas.microsoft.com/office/powerpoint/2010/main" val="3516502480"/>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4400" b="1" dirty="0" smtClean="0">
                <a:ln w="19050">
                  <a:solidFill>
                    <a:schemeClr val="bg1"/>
                  </a:solidFill>
                </a:ln>
              </a:rPr>
              <a:t>Understanding</a:t>
            </a:r>
            <a:endParaRPr lang="en-IE" sz="4400" dirty="0">
              <a:ln w="19050">
                <a:solidFill>
                  <a:schemeClr val="bg1"/>
                </a:solidFill>
              </a:ln>
            </a:endParaRPr>
          </a:p>
        </p:txBody>
      </p:sp>
      <p:sp>
        <p:nvSpPr>
          <p:cNvPr id="4" name="Rounded Rectangle 3"/>
          <p:cNvSpPr/>
          <p:nvPr/>
        </p:nvSpPr>
        <p:spPr>
          <a:xfrm>
            <a:off x="539552" y="1556792"/>
            <a:ext cx="8064896" cy="4392488"/>
          </a:xfrm>
          <a:prstGeom prst="roundRect">
            <a:avLst/>
          </a:prstGeom>
          <a:ln w="571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hangingPunct="0"/>
            <a:r>
              <a:rPr lang="en-GB" sz="2400" b="1" dirty="0"/>
              <a:t>This is the gift which helps us to know how people are feeling deep down inside. If they come to us when they are in trouble they know that we will not misjudge. If they are different to us, they will be sure we won’t laugh at them. The Holy Spirit will help us understand what people cannot say, especially when they are so troubled or so confused that they cannot think clearly.</a:t>
            </a:r>
            <a:endParaRPr lang="en-IE" sz="2400"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8579" y="6381328"/>
            <a:ext cx="1145229" cy="316370"/>
          </a:xfrm>
          <a:prstGeom prst="rect">
            <a:avLst/>
          </a:prstGeom>
          <a:ln w="38100">
            <a:noFill/>
          </a:ln>
        </p:spPr>
      </p:pic>
      <p:sp>
        <p:nvSpPr>
          <p:cNvPr id="7" name="TextBox 6"/>
          <p:cNvSpPr txBox="1"/>
          <p:nvPr/>
        </p:nvSpPr>
        <p:spPr>
          <a:xfrm>
            <a:off x="2843808" y="6381328"/>
            <a:ext cx="453650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
        <p:nvSpPr>
          <p:cNvPr id="8" name="TextBox 7"/>
          <p:cNvSpPr txBox="1"/>
          <p:nvPr/>
        </p:nvSpPr>
        <p:spPr>
          <a:xfrm>
            <a:off x="6012160" y="116632"/>
            <a:ext cx="3131840" cy="369332"/>
          </a:xfrm>
          <a:prstGeom prst="rect">
            <a:avLst/>
          </a:prstGeom>
          <a:noFill/>
        </p:spPr>
        <p:txBody>
          <a:bodyPr wrap="square" rtlCol="0">
            <a:spAutoFit/>
          </a:bodyPr>
          <a:lstStyle/>
          <a:p>
            <a:r>
              <a:rPr lang="en-IE" b="1" dirty="0" smtClean="0">
                <a:solidFill>
                  <a:schemeClr val="accent6"/>
                </a:solidFill>
              </a:rPr>
              <a:t>Gifts of the Holy Spirit</a:t>
            </a:r>
            <a:endParaRPr lang="en-IE" b="1" dirty="0">
              <a:solidFill>
                <a:schemeClr val="accent6"/>
              </a:solidFill>
            </a:endParaRPr>
          </a:p>
        </p:txBody>
      </p:sp>
    </p:spTree>
    <p:extLst>
      <p:ext uri="{BB962C8B-B14F-4D97-AF65-F5344CB8AC3E}">
        <p14:creationId xmlns:p14="http://schemas.microsoft.com/office/powerpoint/2010/main" val="1007012972"/>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4400" b="1" dirty="0" smtClean="0">
                <a:ln w="19050">
                  <a:solidFill>
                    <a:schemeClr val="bg1"/>
                  </a:solidFill>
                </a:ln>
              </a:rPr>
              <a:t>Right Judgement</a:t>
            </a:r>
            <a:endParaRPr lang="en-IE" sz="4400" dirty="0">
              <a:ln w="19050">
                <a:solidFill>
                  <a:schemeClr val="bg1"/>
                </a:solidFill>
              </a:ln>
            </a:endParaRPr>
          </a:p>
        </p:txBody>
      </p:sp>
      <p:sp>
        <p:nvSpPr>
          <p:cNvPr id="4" name="Rounded Rectangle 3"/>
          <p:cNvSpPr/>
          <p:nvPr/>
        </p:nvSpPr>
        <p:spPr>
          <a:xfrm>
            <a:off x="539552" y="1556792"/>
            <a:ext cx="8064896" cy="4392488"/>
          </a:xfrm>
          <a:prstGeom prst="roundRect">
            <a:avLst/>
          </a:prstGeom>
          <a:ln w="571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hangingPunct="0"/>
            <a:r>
              <a:rPr lang="en-GB" sz="2400" b="1" dirty="0"/>
              <a:t>This is the gift of the Holy Spirit which helps us to decide which way to act in difficult situations. It gives us the strength to see both sides of the picture accurately when we are making major decisions in our lives. Just as some people are gifted with a high I.Q</a:t>
            </a:r>
            <a:r>
              <a:rPr lang="en-GB" sz="2400" b="1" dirty="0" smtClean="0"/>
              <a:t>., </a:t>
            </a:r>
            <a:r>
              <a:rPr lang="en-GB" sz="2400" b="1" dirty="0"/>
              <a:t>Confirmation gives us a high J.Q. (Judgement Quotient). One can be very intelligent and still make </a:t>
            </a:r>
            <a:r>
              <a:rPr lang="en-GB" sz="2400" b="1" dirty="0" smtClean="0"/>
              <a:t>silly mistakes</a:t>
            </a:r>
            <a:r>
              <a:rPr lang="en-GB" sz="2400" b="1" dirty="0"/>
              <a:t>.</a:t>
            </a:r>
            <a:endParaRPr lang="en-IE" sz="2400"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8579" y="6381328"/>
            <a:ext cx="1145229" cy="316370"/>
          </a:xfrm>
          <a:prstGeom prst="rect">
            <a:avLst/>
          </a:prstGeom>
          <a:ln w="38100">
            <a:noFill/>
          </a:ln>
        </p:spPr>
      </p:pic>
      <p:sp>
        <p:nvSpPr>
          <p:cNvPr id="7" name="TextBox 6"/>
          <p:cNvSpPr txBox="1"/>
          <p:nvPr/>
        </p:nvSpPr>
        <p:spPr>
          <a:xfrm>
            <a:off x="2843808" y="6381328"/>
            <a:ext cx="453650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
        <p:nvSpPr>
          <p:cNvPr id="8" name="TextBox 7"/>
          <p:cNvSpPr txBox="1"/>
          <p:nvPr/>
        </p:nvSpPr>
        <p:spPr>
          <a:xfrm>
            <a:off x="6012160" y="116632"/>
            <a:ext cx="3131840" cy="369332"/>
          </a:xfrm>
          <a:prstGeom prst="rect">
            <a:avLst/>
          </a:prstGeom>
          <a:noFill/>
        </p:spPr>
        <p:txBody>
          <a:bodyPr wrap="square" rtlCol="0">
            <a:spAutoFit/>
          </a:bodyPr>
          <a:lstStyle/>
          <a:p>
            <a:r>
              <a:rPr lang="en-IE" b="1" dirty="0" smtClean="0">
                <a:solidFill>
                  <a:schemeClr val="accent6"/>
                </a:solidFill>
              </a:rPr>
              <a:t>Gifts of the Holy Spirit</a:t>
            </a:r>
            <a:endParaRPr lang="en-IE" b="1" dirty="0">
              <a:solidFill>
                <a:schemeClr val="accent6"/>
              </a:solidFill>
            </a:endParaRPr>
          </a:p>
        </p:txBody>
      </p:sp>
    </p:spTree>
    <p:extLst>
      <p:ext uri="{BB962C8B-B14F-4D97-AF65-F5344CB8AC3E}">
        <p14:creationId xmlns:p14="http://schemas.microsoft.com/office/powerpoint/2010/main" val="856960022"/>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4400" b="1" dirty="0" smtClean="0">
                <a:ln w="19050">
                  <a:solidFill>
                    <a:schemeClr val="bg1"/>
                  </a:solidFill>
                </a:ln>
              </a:rPr>
              <a:t>Courage</a:t>
            </a:r>
            <a:endParaRPr lang="en-IE" sz="4400" dirty="0">
              <a:ln w="19050">
                <a:solidFill>
                  <a:schemeClr val="bg1"/>
                </a:solidFill>
              </a:ln>
            </a:endParaRPr>
          </a:p>
        </p:txBody>
      </p:sp>
      <p:sp>
        <p:nvSpPr>
          <p:cNvPr id="4" name="Rounded Rectangle 3"/>
          <p:cNvSpPr/>
          <p:nvPr/>
        </p:nvSpPr>
        <p:spPr>
          <a:xfrm>
            <a:off x="539552" y="1556792"/>
            <a:ext cx="8064896" cy="4392488"/>
          </a:xfrm>
          <a:prstGeom prst="roundRect">
            <a:avLst/>
          </a:prstGeom>
          <a:ln w="571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hangingPunct="0"/>
            <a:r>
              <a:rPr lang="en-GB" sz="2400" b="1" dirty="0"/>
              <a:t>Courage is not freedom from fear; it’s being afraid but still carrying on. This gift gives us the strength to do what is right even when we know that people will oppose us. It helps us to speak the truth even when our words are sure to make life unpleasant. We need courage when we’re in danger of losing our friends - or even our lives. We all need to be brave at times.</a:t>
            </a:r>
            <a:endParaRPr lang="en-IE" sz="2400"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8579" y="6381328"/>
            <a:ext cx="1145229" cy="316370"/>
          </a:xfrm>
          <a:prstGeom prst="rect">
            <a:avLst/>
          </a:prstGeom>
          <a:ln w="38100">
            <a:noFill/>
          </a:ln>
        </p:spPr>
      </p:pic>
      <p:sp>
        <p:nvSpPr>
          <p:cNvPr id="7" name="TextBox 6"/>
          <p:cNvSpPr txBox="1"/>
          <p:nvPr/>
        </p:nvSpPr>
        <p:spPr>
          <a:xfrm>
            <a:off x="2843808" y="6381328"/>
            <a:ext cx="453650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
        <p:nvSpPr>
          <p:cNvPr id="8" name="TextBox 7"/>
          <p:cNvSpPr txBox="1"/>
          <p:nvPr/>
        </p:nvSpPr>
        <p:spPr>
          <a:xfrm>
            <a:off x="6012160" y="116632"/>
            <a:ext cx="3131840" cy="369332"/>
          </a:xfrm>
          <a:prstGeom prst="rect">
            <a:avLst/>
          </a:prstGeom>
          <a:noFill/>
        </p:spPr>
        <p:txBody>
          <a:bodyPr wrap="square" rtlCol="0">
            <a:spAutoFit/>
          </a:bodyPr>
          <a:lstStyle/>
          <a:p>
            <a:r>
              <a:rPr lang="en-IE" b="1" dirty="0" smtClean="0">
                <a:solidFill>
                  <a:schemeClr val="accent6"/>
                </a:solidFill>
              </a:rPr>
              <a:t>Gifts of the Holy Spirit</a:t>
            </a:r>
            <a:endParaRPr lang="en-IE" b="1" dirty="0">
              <a:solidFill>
                <a:schemeClr val="accent6"/>
              </a:solidFill>
            </a:endParaRPr>
          </a:p>
        </p:txBody>
      </p:sp>
    </p:spTree>
    <p:extLst>
      <p:ext uri="{BB962C8B-B14F-4D97-AF65-F5344CB8AC3E}">
        <p14:creationId xmlns:p14="http://schemas.microsoft.com/office/powerpoint/2010/main" val="3466195492"/>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theme1.xml><?xml version="1.0" encoding="utf-8"?>
<a:theme xmlns:a="http://schemas.openxmlformats.org/drawingml/2006/main" name="Summer">
  <a:themeElements>
    <a:clrScheme name="Summer">
      <a:dk1>
        <a:sysClr val="windowText" lastClr="000000"/>
      </a:dk1>
      <a:lt1>
        <a:sysClr val="window" lastClr="FFFFFF"/>
      </a:lt1>
      <a:dk2>
        <a:srgbClr val="E89117"/>
      </a:dk2>
      <a:lt2>
        <a:srgbClr val="FEDD78"/>
      </a:lt2>
      <a:accent1>
        <a:srgbClr val="A1B633"/>
      </a:accent1>
      <a:accent2>
        <a:srgbClr val="C4D73F"/>
      </a:accent2>
      <a:accent3>
        <a:srgbClr val="FFCE2D"/>
      </a:accent3>
      <a:accent4>
        <a:srgbClr val="FFA600"/>
      </a:accent4>
      <a:accent5>
        <a:srgbClr val="ED5E00"/>
      </a:accent5>
      <a:accent6>
        <a:srgbClr val="C62D03"/>
      </a:accent6>
      <a:hlink>
        <a:srgbClr val="408080"/>
      </a:hlink>
      <a:folHlink>
        <a:srgbClr val="5EAEAE"/>
      </a:folHlink>
    </a:clrScheme>
    <a:fontScheme name="Summer">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ummer">
      <a:fillStyleLst>
        <a:solidFill>
          <a:schemeClr val="phClr"/>
        </a:solidFill>
        <a:gradFill rotWithShape="1">
          <a:gsLst>
            <a:gs pos="0">
              <a:schemeClr val="phClr">
                <a:tint val="70000"/>
                <a:lumMod val="110000"/>
              </a:schemeClr>
            </a:gs>
            <a:gs pos="100000">
              <a:schemeClr val="phClr">
                <a:tint val="90000"/>
              </a:schemeClr>
            </a:gs>
          </a:gsLst>
          <a:lin ang="5400000" scaled="1"/>
        </a:gradFill>
        <a:gradFill rotWithShape="1">
          <a:gsLst>
            <a:gs pos="0">
              <a:schemeClr val="phClr">
                <a:tint val="98000"/>
                <a:satMod val="120000"/>
                <a:lumMod val="110000"/>
              </a:schemeClr>
            </a:gs>
            <a:gs pos="100000">
              <a:schemeClr val="phClr">
                <a:shade val="90000"/>
                <a:lumMod val="9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97000"/>
                <a:shade val="80000"/>
                <a:hueMod val="110000"/>
                <a:satMod val="120000"/>
              </a:schemeClr>
            </a:gs>
            <a:gs pos="100000">
              <a:schemeClr val="phClr">
                <a:shade val="60000"/>
                <a:hueMod val="40000"/>
                <a:satMod val="120000"/>
                <a:lumMod val="103000"/>
              </a:schemeClr>
            </a:gs>
          </a:gsLst>
          <a:lin ang="5400000" scaled="1"/>
        </a:gradFill>
        <a:gradFill rotWithShape="1">
          <a:gsLst>
            <a:gs pos="0">
              <a:schemeClr val="phClr">
                <a:tint val="97000"/>
                <a:shade val="80000"/>
                <a:hueMod val="110000"/>
                <a:satMod val="130000"/>
                <a:lumMod val="100000"/>
              </a:schemeClr>
            </a:gs>
            <a:gs pos="100000">
              <a:schemeClr val="phClr">
                <a:shade val="60000"/>
                <a:hueMod val="40000"/>
                <a:satMod val="120000"/>
                <a:lumMod val="103000"/>
              </a:schemeClr>
            </a:gs>
          </a:gsLst>
          <a:path path="circle">
            <a:fillToRect l="50000" t="5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TC101972873[[fn=Summer]]</Template>
  <TotalTime>55</TotalTime>
  <Words>1011</Words>
  <Application>Microsoft Office PowerPoint</Application>
  <PresentationFormat>On-screen Show (4:3)</PresentationFormat>
  <Paragraphs>73</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Summer</vt:lpstr>
      <vt:lpstr>The Seven Gifts of the Holy Spirit</vt:lpstr>
      <vt:lpstr>Gifts of the Holy Spirit</vt:lpstr>
      <vt:lpstr>Gifts of the Holy Spirit</vt:lpstr>
      <vt:lpstr>Gifts of the Holy Spirit</vt:lpstr>
      <vt:lpstr>Gifts of the Holy Spirit</vt:lpstr>
      <vt:lpstr>Wisdom</vt:lpstr>
      <vt:lpstr>Understanding</vt:lpstr>
      <vt:lpstr>Right Judgement</vt:lpstr>
      <vt:lpstr>Courage</vt:lpstr>
      <vt:lpstr>Knowledge</vt:lpstr>
      <vt:lpstr>Reverence</vt:lpstr>
      <vt:lpstr>Wonder and Awe in God’s Presence</vt:lpstr>
      <vt:lpstr>Gifts of the Holy Spirit</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Seven Gifts of the Holy Spirit</dc:title>
  <dc:creator>Damien</dc:creator>
  <cp:lastModifiedBy>Damien</cp:lastModifiedBy>
  <cp:revision>9</cp:revision>
  <dcterms:created xsi:type="dcterms:W3CDTF">2013-04-06T15:39:41Z</dcterms:created>
  <dcterms:modified xsi:type="dcterms:W3CDTF">2019-04-15T14:36:28Z</dcterms:modified>
</cp:coreProperties>
</file>