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 id="257" r:id="rId3"/>
    <p:sldId id="259" r:id="rId4"/>
    <p:sldId id="258" r:id="rId5"/>
    <p:sldId id="260" r:id="rId6"/>
    <p:sldId id="261" r:id="rId7"/>
    <p:sldId id="262" r:id="rId8"/>
    <p:sldId id="263" r:id="rId9"/>
    <p:sldId id="264" r:id="rId10"/>
    <p:sldId id="265" r:id="rId11"/>
    <p:sldId id="266" r:id="rId12"/>
    <p:sldId id="267" r:id="rId13"/>
    <p:sldId id="268" r:id="rId14"/>
    <p:sldId id="269" r:id="rId1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7" d="100"/>
          <a:sy n="87" d="100"/>
        </p:scale>
        <p:origin x="-1464" y="-84"/>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009442" y="3307355"/>
            <a:ext cx="7117180" cy="1470025"/>
          </a:xfrm>
        </p:spPr>
        <p:txBody>
          <a:bodyPr anchor="b"/>
          <a:lstStyle>
            <a:lvl1pPr>
              <a:defRPr sz="4000"/>
            </a:lvl1pPr>
          </a:lstStyle>
          <a:p>
            <a:r>
              <a:rPr lang="en-US" smtClean="0"/>
              <a:t>Click to edit Master title style</a:t>
            </a:r>
            <a:endParaRPr lang="en-US" dirty="0"/>
          </a:p>
        </p:txBody>
      </p:sp>
      <p:sp>
        <p:nvSpPr>
          <p:cNvPr id="3" name="Subtitle 2"/>
          <p:cNvSpPr>
            <a:spLocks noGrp="1"/>
          </p:cNvSpPr>
          <p:nvPr>
            <p:ph type="subTitle" idx="1"/>
          </p:nvPr>
        </p:nvSpPr>
        <p:spPr>
          <a:xfrm>
            <a:off x="1009442" y="4777380"/>
            <a:ext cx="7117180" cy="861420"/>
          </a:xfrm>
        </p:spPr>
        <p:txBody>
          <a:bodyPr anchor="t">
            <a:normAutofit/>
          </a:bodyPr>
          <a:lstStyle>
            <a:lvl1pPr marL="0" indent="0" algn="l">
              <a:buNone/>
              <a:defRPr sz="20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DCF0028F-52D0-48EE-AAD6-DC833A87B3A4}" type="datetimeFigureOut">
              <a:rPr lang="en-IE" smtClean="0"/>
              <a:t>15/04/2019</a:t>
            </a:fld>
            <a:endParaRPr lang="en-IE"/>
          </a:p>
        </p:txBody>
      </p:sp>
      <p:sp>
        <p:nvSpPr>
          <p:cNvPr id="5" name="Footer Placeholder 4"/>
          <p:cNvSpPr>
            <a:spLocks noGrp="1"/>
          </p:cNvSpPr>
          <p:nvPr>
            <p:ph type="ftr" sz="quarter" idx="11"/>
          </p:nvPr>
        </p:nvSpPr>
        <p:spPr/>
        <p:txBody>
          <a:bodyPr/>
          <a:lstStyle/>
          <a:p>
            <a:endParaRPr lang="en-IE"/>
          </a:p>
        </p:txBody>
      </p:sp>
      <p:sp>
        <p:nvSpPr>
          <p:cNvPr id="6" name="Slide Number Placeholder 5"/>
          <p:cNvSpPr>
            <a:spLocks noGrp="1"/>
          </p:cNvSpPr>
          <p:nvPr>
            <p:ph type="sldNum" sz="quarter" idx="12"/>
          </p:nvPr>
        </p:nvSpPr>
        <p:spPr/>
        <p:txBody>
          <a:bodyPr/>
          <a:lstStyle/>
          <a:p>
            <a:fld id="{345A82E5-0C17-4F89-9E99-17DA9B233EBE}" type="slidenum">
              <a:rPr lang="en-IE" smtClean="0"/>
              <a:t>‹#›</a:t>
            </a:fld>
            <a:endParaRPr lang="en-IE"/>
          </a:p>
        </p:txBody>
      </p:sp>
    </p:spTree>
  </p:cSld>
  <p:clrMapOvr>
    <a:masterClrMapping/>
  </p:clrMapOvr>
  <p:transition spd="slow">
    <p:cover/>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1009443" y="1807361"/>
            <a:ext cx="7123080" cy="405143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CF0028F-52D0-48EE-AAD6-DC833A87B3A4}" type="datetimeFigureOut">
              <a:rPr lang="en-IE" smtClean="0"/>
              <a:t>15/04/2019</a:t>
            </a:fld>
            <a:endParaRPr lang="en-IE"/>
          </a:p>
        </p:txBody>
      </p:sp>
      <p:sp>
        <p:nvSpPr>
          <p:cNvPr id="5" name="Footer Placeholder 4"/>
          <p:cNvSpPr>
            <a:spLocks noGrp="1"/>
          </p:cNvSpPr>
          <p:nvPr>
            <p:ph type="ftr" sz="quarter" idx="11"/>
          </p:nvPr>
        </p:nvSpPr>
        <p:spPr/>
        <p:txBody>
          <a:bodyPr/>
          <a:lstStyle/>
          <a:p>
            <a:endParaRPr lang="en-IE"/>
          </a:p>
        </p:txBody>
      </p:sp>
      <p:sp>
        <p:nvSpPr>
          <p:cNvPr id="6" name="Slide Number Placeholder 5"/>
          <p:cNvSpPr>
            <a:spLocks noGrp="1"/>
          </p:cNvSpPr>
          <p:nvPr>
            <p:ph type="sldNum" sz="quarter" idx="12"/>
          </p:nvPr>
        </p:nvSpPr>
        <p:spPr/>
        <p:txBody>
          <a:bodyPr/>
          <a:lstStyle/>
          <a:p>
            <a:fld id="{345A82E5-0C17-4F89-9E99-17DA9B233EBE}" type="slidenum">
              <a:rPr lang="en-IE" smtClean="0"/>
              <a:t>‹#›</a:t>
            </a:fld>
            <a:endParaRPr lang="en-IE"/>
          </a:p>
        </p:txBody>
      </p:sp>
    </p:spTree>
  </p:cSld>
  <p:clrMapOvr>
    <a:masterClrMapping/>
  </p:clrMapOvr>
  <p:transition spd="slow">
    <p:cover/>
  </p:transition>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59561" y="675723"/>
            <a:ext cx="1472962" cy="518532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009442" y="675723"/>
            <a:ext cx="5467557" cy="518532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CF0028F-52D0-48EE-AAD6-DC833A87B3A4}" type="datetimeFigureOut">
              <a:rPr lang="en-IE" smtClean="0"/>
              <a:t>15/04/2019</a:t>
            </a:fld>
            <a:endParaRPr lang="en-IE"/>
          </a:p>
        </p:txBody>
      </p:sp>
      <p:sp>
        <p:nvSpPr>
          <p:cNvPr id="5" name="Footer Placeholder 4"/>
          <p:cNvSpPr>
            <a:spLocks noGrp="1"/>
          </p:cNvSpPr>
          <p:nvPr>
            <p:ph type="ftr" sz="quarter" idx="11"/>
          </p:nvPr>
        </p:nvSpPr>
        <p:spPr/>
        <p:txBody>
          <a:bodyPr/>
          <a:lstStyle/>
          <a:p>
            <a:endParaRPr lang="en-IE"/>
          </a:p>
        </p:txBody>
      </p:sp>
      <p:sp>
        <p:nvSpPr>
          <p:cNvPr id="6" name="Slide Number Placeholder 5"/>
          <p:cNvSpPr>
            <a:spLocks noGrp="1"/>
          </p:cNvSpPr>
          <p:nvPr>
            <p:ph type="sldNum" sz="quarter" idx="12"/>
          </p:nvPr>
        </p:nvSpPr>
        <p:spPr/>
        <p:txBody>
          <a:bodyPr/>
          <a:lstStyle/>
          <a:p>
            <a:fld id="{345A82E5-0C17-4F89-9E99-17DA9B233EBE}" type="slidenum">
              <a:rPr lang="en-IE" smtClean="0"/>
              <a:t>‹#›</a:t>
            </a:fld>
            <a:endParaRPr lang="en-IE"/>
          </a:p>
        </p:txBody>
      </p:sp>
    </p:spTree>
  </p:cSld>
  <p:clrMapOvr>
    <a:masterClrMapping/>
  </p:clrMapOvr>
  <p:transition spd="slow">
    <p:cover/>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lvl5pPr>
              <a:defRPr/>
            </a:lvl5pPr>
            <a:lvl6pPr marL="2514600" indent="-228600">
              <a:buClr>
                <a:schemeClr val="tx2"/>
              </a:buClr>
              <a:buSzPct val="101000"/>
              <a:buFont typeface="Courier New" pitchFamily="49" charset="0"/>
              <a:buChar char="o"/>
              <a:defRPr sz="1200"/>
            </a:lvl6pPr>
            <a:lvl7pPr marL="2971800" indent="-228600">
              <a:buClr>
                <a:schemeClr val="tx2"/>
              </a:buClr>
              <a:buFont typeface="Courier New" pitchFamily="49" charset="0"/>
              <a:buChar char="o"/>
              <a:defRPr sz="1200" baseline="0"/>
            </a:lvl7pPr>
            <a:lvl8pPr marL="3429000" indent="-228600">
              <a:buClr>
                <a:schemeClr val="tx2"/>
              </a:buClr>
              <a:buFont typeface="Courier New" pitchFamily="49" charset="0"/>
              <a:buChar char="o"/>
              <a:defRPr sz="1200" baseline="0"/>
            </a:lvl8pPr>
            <a:lvl9pPr marL="3886200" indent="-228600">
              <a:buClr>
                <a:schemeClr val="tx2"/>
              </a:buClr>
              <a:buFont typeface="Courier New" pitchFamily="49" charset="0"/>
              <a:buChar char="o"/>
              <a:defRPr sz="1200" baseline="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4" name="Date Placeholder 3"/>
          <p:cNvSpPr>
            <a:spLocks noGrp="1"/>
          </p:cNvSpPr>
          <p:nvPr>
            <p:ph type="dt" sz="half" idx="10"/>
          </p:nvPr>
        </p:nvSpPr>
        <p:spPr/>
        <p:txBody>
          <a:bodyPr/>
          <a:lstStyle/>
          <a:p>
            <a:fld id="{DCF0028F-52D0-48EE-AAD6-DC833A87B3A4}" type="datetimeFigureOut">
              <a:rPr lang="en-IE" smtClean="0"/>
              <a:t>15/04/2019</a:t>
            </a:fld>
            <a:endParaRPr lang="en-IE"/>
          </a:p>
        </p:txBody>
      </p:sp>
      <p:sp>
        <p:nvSpPr>
          <p:cNvPr id="5" name="Footer Placeholder 4"/>
          <p:cNvSpPr>
            <a:spLocks noGrp="1"/>
          </p:cNvSpPr>
          <p:nvPr>
            <p:ph type="ftr" sz="quarter" idx="11"/>
          </p:nvPr>
        </p:nvSpPr>
        <p:spPr/>
        <p:txBody>
          <a:bodyPr/>
          <a:lstStyle/>
          <a:p>
            <a:endParaRPr lang="en-IE"/>
          </a:p>
        </p:txBody>
      </p:sp>
      <p:sp>
        <p:nvSpPr>
          <p:cNvPr id="6" name="Slide Number Placeholder 5"/>
          <p:cNvSpPr>
            <a:spLocks noGrp="1"/>
          </p:cNvSpPr>
          <p:nvPr>
            <p:ph type="sldNum" sz="quarter" idx="12"/>
          </p:nvPr>
        </p:nvSpPr>
        <p:spPr/>
        <p:txBody>
          <a:bodyPr/>
          <a:lstStyle/>
          <a:p>
            <a:fld id="{345A82E5-0C17-4F89-9E99-17DA9B233EBE}" type="slidenum">
              <a:rPr lang="en-IE" smtClean="0"/>
              <a:t>‹#›</a:t>
            </a:fld>
            <a:endParaRPr lang="en-IE"/>
          </a:p>
        </p:txBody>
      </p:sp>
    </p:spTree>
  </p:cSld>
  <p:clrMapOvr>
    <a:masterClrMapping/>
  </p:clrMapOvr>
  <p:transition spd="slow">
    <p:cover/>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09443" y="3308581"/>
            <a:ext cx="7117178" cy="1468800"/>
          </a:xfrm>
        </p:spPr>
        <p:txBody>
          <a:bodyPr anchor="b"/>
          <a:lstStyle>
            <a:lvl1pPr algn="r">
              <a:defRPr sz="3200" b="0" cap="none"/>
            </a:lvl1pPr>
          </a:lstStyle>
          <a:p>
            <a:r>
              <a:rPr lang="en-US" smtClean="0"/>
              <a:t>Click to edit Master title style</a:t>
            </a:r>
            <a:endParaRPr lang="en-US"/>
          </a:p>
        </p:txBody>
      </p:sp>
      <p:sp>
        <p:nvSpPr>
          <p:cNvPr id="3" name="Text Placeholder 2"/>
          <p:cNvSpPr>
            <a:spLocks noGrp="1"/>
          </p:cNvSpPr>
          <p:nvPr>
            <p:ph type="body" idx="1"/>
          </p:nvPr>
        </p:nvSpPr>
        <p:spPr>
          <a:xfrm>
            <a:off x="1009443" y="4777381"/>
            <a:ext cx="7117178" cy="860400"/>
          </a:xfrm>
        </p:spPr>
        <p:txBody>
          <a:bodyPr anchor="t">
            <a:normAutofit/>
          </a:bodyPr>
          <a:lstStyle>
            <a:lvl1pPr marL="0" indent="0" algn="r">
              <a:buNone/>
              <a:defRPr sz="18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CF0028F-52D0-48EE-AAD6-DC833A87B3A4}" type="datetimeFigureOut">
              <a:rPr lang="en-IE" smtClean="0"/>
              <a:t>15/04/2019</a:t>
            </a:fld>
            <a:endParaRPr lang="en-IE"/>
          </a:p>
        </p:txBody>
      </p:sp>
      <p:sp>
        <p:nvSpPr>
          <p:cNvPr id="5" name="Footer Placeholder 4"/>
          <p:cNvSpPr>
            <a:spLocks noGrp="1"/>
          </p:cNvSpPr>
          <p:nvPr>
            <p:ph type="ftr" sz="quarter" idx="11"/>
          </p:nvPr>
        </p:nvSpPr>
        <p:spPr/>
        <p:txBody>
          <a:bodyPr/>
          <a:lstStyle/>
          <a:p>
            <a:endParaRPr lang="en-IE"/>
          </a:p>
        </p:txBody>
      </p:sp>
      <p:sp>
        <p:nvSpPr>
          <p:cNvPr id="6" name="Slide Number Placeholder 5"/>
          <p:cNvSpPr>
            <a:spLocks noGrp="1"/>
          </p:cNvSpPr>
          <p:nvPr>
            <p:ph type="sldNum" sz="quarter" idx="12"/>
          </p:nvPr>
        </p:nvSpPr>
        <p:spPr/>
        <p:txBody>
          <a:bodyPr/>
          <a:lstStyle/>
          <a:p>
            <a:fld id="{345A82E5-0C17-4F89-9E99-17DA9B233EBE}" type="slidenum">
              <a:rPr lang="en-IE" smtClean="0"/>
              <a:t>‹#›</a:t>
            </a:fld>
            <a:endParaRPr lang="en-IE"/>
          </a:p>
        </p:txBody>
      </p:sp>
    </p:spTree>
  </p:cSld>
  <p:clrMapOvr>
    <a:masterClrMapping/>
  </p:clrMapOvr>
  <p:transition spd="slow">
    <p:cover/>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009443" y="675724"/>
            <a:ext cx="7123080" cy="924475"/>
          </a:xfrm>
        </p:spPr>
        <p:txBody>
          <a:bodyPr/>
          <a:lstStyle/>
          <a:p>
            <a:r>
              <a:rPr lang="en-US" smtClean="0"/>
              <a:t>Click to edit Master title style</a:t>
            </a:r>
            <a:endParaRPr lang="en-US"/>
          </a:p>
        </p:txBody>
      </p:sp>
      <p:sp>
        <p:nvSpPr>
          <p:cNvPr id="3" name="Content Placeholder 2"/>
          <p:cNvSpPr>
            <a:spLocks noGrp="1"/>
          </p:cNvSpPr>
          <p:nvPr>
            <p:ph sz="half" idx="1"/>
          </p:nvPr>
        </p:nvSpPr>
        <p:spPr>
          <a:xfrm>
            <a:off x="1009442" y="1809749"/>
            <a:ext cx="3471277" cy="4051301"/>
          </a:xfrm>
        </p:spPr>
        <p:txBody>
          <a:bodyPr>
            <a:normAutofit/>
          </a:bodyPr>
          <a:lstStyle>
            <a:lvl1pPr>
              <a:defRPr sz="1800"/>
            </a:lvl1pPr>
            <a:lvl2pPr>
              <a:defRPr sz="1600"/>
            </a:lvl2pPr>
            <a:lvl3pPr>
              <a:defRPr sz="1400"/>
            </a:lvl3pPr>
            <a:lvl4pPr>
              <a:defRPr sz="1200"/>
            </a:lvl4pPr>
            <a:lvl5pPr>
              <a:defRPr sz="12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63281" y="1809749"/>
            <a:ext cx="3469242" cy="4051302"/>
          </a:xfrm>
        </p:spPr>
        <p:txBody>
          <a:bodyPr>
            <a:normAutofit/>
          </a:bodyPr>
          <a:lstStyle>
            <a:lvl1pPr>
              <a:defRPr sz="1800"/>
            </a:lvl1pPr>
            <a:lvl2pPr>
              <a:defRPr sz="1600"/>
            </a:lvl2pPr>
            <a:lvl3pPr>
              <a:defRPr sz="1400"/>
            </a:lvl3pPr>
            <a:lvl4pPr>
              <a:defRPr sz="1200"/>
            </a:lvl4pPr>
            <a:lvl5pPr>
              <a:defRPr sz="12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DCF0028F-52D0-48EE-AAD6-DC833A87B3A4}" type="datetimeFigureOut">
              <a:rPr lang="en-IE" smtClean="0"/>
              <a:t>15/04/2019</a:t>
            </a:fld>
            <a:endParaRPr lang="en-IE"/>
          </a:p>
        </p:txBody>
      </p:sp>
      <p:sp>
        <p:nvSpPr>
          <p:cNvPr id="6" name="Footer Placeholder 5"/>
          <p:cNvSpPr>
            <a:spLocks noGrp="1"/>
          </p:cNvSpPr>
          <p:nvPr>
            <p:ph type="ftr" sz="quarter" idx="11"/>
          </p:nvPr>
        </p:nvSpPr>
        <p:spPr/>
        <p:txBody>
          <a:bodyPr/>
          <a:lstStyle/>
          <a:p>
            <a:endParaRPr lang="en-IE"/>
          </a:p>
        </p:txBody>
      </p:sp>
      <p:sp>
        <p:nvSpPr>
          <p:cNvPr id="7" name="Slide Number Placeholder 6"/>
          <p:cNvSpPr>
            <a:spLocks noGrp="1"/>
          </p:cNvSpPr>
          <p:nvPr>
            <p:ph type="sldNum" sz="quarter" idx="12"/>
          </p:nvPr>
        </p:nvSpPr>
        <p:spPr/>
        <p:txBody>
          <a:bodyPr/>
          <a:lstStyle/>
          <a:p>
            <a:fld id="{345A82E5-0C17-4F89-9E99-17DA9B233EBE}" type="slidenum">
              <a:rPr lang="en-IE" smtClean="0"/>
              <a:t>‹#›</a:t>
            </a:fld>
            <a:endParaRPr lang="en-IE"/>
          </a:p>
        </p:txBody>
      </p:sp>
    </p:spTree>
  </p:cSld>
  <p:clrMapOvr>
    <a:masterClrMapping/>
  </p:clrMapOvr>
  <p:transition spd="slow">
    <p:cover/>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1009442" y="1812927"/>
            <a:ext cx="3471277"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009442" y="2389189"/>
            <a:ext cx="3471277" cy="3471861"/>
          </a:xfrm>
        </p:spPr>
        <p:txBody>
          <a:bodyPr>
            <a:normAutofit/>
          </a:bodyPr>
          <a:lstStyle>
            <a:lvl1pPr>
              <a:defRPr sz="1800"/>
            </a:lvl1pPr>
            <a:lvl2pPr>
              <a:defRPr sz="1600"/>
            </a:lvl2pPr>
            <a:lvl3pPr>
              <a:defRPr sz="1400"/>
            </a:lvl3pPr>
            <a:lvl4pPr>
              <a:defRPr sz="1200"/>
            </a:lvl4pPr>
            <a:lvl5pPr>
              <a:defRPr sz="12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63280" y="1812927"/>
            <a:ext cx="3471275"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63280" y="2389189"/>
            <a:ext cx="3471275" cy="3471861"/>
          </a:xfrm>
        </p:spPr>
        <p:txBody>
          <a:bodyPr>
            <a:normAutofit/>
          </a:bodyPr>
          <a:lstStyle>
            <a:lvl1pPr>
              <a:defRPr sz="1800"/>
            </a:lvl1pPr>
            <a:lvl2pPr>
              <a:defRPr sz="1600"/>
            </a:lvl2pPr>
            <a:lvl3pPr>
              <a:defRPr sz="1400"/>
            </a:lvl3pPr>
            <a:lvl4pPr>
              <a:defRPr sz="1200"/>
            </a:lvl4pPr>
            <a:lvl5pPr>
              <a:defRPr sz="12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DCF0028F-52D0-48EE-AAD6-DC833A87B3A4}" type="datetimeFigureOut">
              <a:rPr lang="en-IE" smtClean="0"/>
              <a:t>15/04/2019</a:t>
            </a:fld>
            <a:endParaRPr lang="en-IE"/>
          </a:p>
        </p:txBody>
      </p:sp>
      <p:sp>
        <p:nvSpPr>
          <p:cNvPr id="8" name="Footer Placeholder 7"/>
          <p:cNvSpPr>
            <a:spLocks noGrp="1"/>
          </p:cNvSpPr>
          <p:nvPr>
            <p:ph type="ftr" sz="quarter" idx="11"/>
          </p:nvPr>
        </p:nvSpPr>
        <p:spPr/>
        <p:txBody>
          <a:bodyPr/>
          <a:lstStyle/>
          <a:p>
            <a:endParaRPr lang="en-IE"/>
          </a:p>
        </p:txBody>
      </p:sp>
      <p:sp>
        <p:nvSpPr>
          <p:cNvPr id="9" name="Slide Number Placeholder 8"/>
          <p:cNvSpPr>
            <a:spLocks noGrp="1"/>
          </p:cNvSpPr>
          <p:nvPr>
            <p:ph type="sldNum" sz="quarter" idx="12"/>
          </p:nvPr>
        </p:nvSpPr>
        <p:spPr/>
        <p:txBody>
          <a:bodyPr/>
          <a:lstStyle/>
          <a:p>
            <a:fld id="{345A82E5-0C17-4F89-9E99-17DA9B233EBE}" type="slidenum">
              <a:rPr lang="en-IE" smtClean="0"/>
              <a:t>‹#›</a:t>
            </a:fld>
            <a:endParaRPr lang="en-IE"/>
          </a:p>
        </p:txBody>
      </p:sp>
    </p:spTree>
  </p:cSld>
  <p:clrMapOvr>
    <a:masterClrMapping/>
  </p:clrMapOvr>
  <p:transition spd="slow">
    <p:cover/>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DCF0028F-52D0-48EE-AAD6-DC833A87B3A4}" type="datetimeFigureOut">
              <a:rPr lang="en-IE" smtClean="0"/>
              <a:t>15/04/2019</a:t>
            </a:fld>
            <a:endParaRPr lang="en-IE"/>
          </a:p>
        </p:txBody>
      </p:sp>
      <p:sp>
        <p:nvSpPr>
          <p:cNvPr id="4" name="Footer Placeholder 3"/>
          <p:cNvSpPr>
            <a:spLocks noGrp="1"/>
          </p:cNvSpPr>
          <p:nvPr>
            <p:ph type="ftr" sz="quarter" idx="11"/>
          </p:nvPr>
        </p:nvSpPr>
        <p:spPr/>
        <p:txBody>
          <a:bodyPr/>
          <a:lstStyle/>
          <a:p>
            <a:endParaRPr lang="en-IE"/>
          </a:p>
        </p:txBody>
      </p:sp>
      <p:sp>
        <p:nvSpPr>
          <p:cNvPr id="5" name="Slide Number Placeholder 4"/>
          <p:cNvSpPr>
            <a:spLocks noGrp="1"/>
          </p:cNvSpPr>
          <p:nvPr>
            <p:ph type="sldNum" sz="quarter" idx="12"/>
          </p:nvPr>
        </p:nvSpPr>
        <p:spPr/>
        <p:txBody>
          <a:bodyPr/>
          <a:lstStyle/>
          <a:p>
            <a:fld id="{345A82E5-0C17-4F89-9E99-17DA9B233EBE}" type="slidenum">
              <a:rPr lang="en-IE" smtClean="0"/>
              <a:t>‹#›</a:t>
            </a:fld>
            <a:endParaRPr lang="en-IE"/>
          </a:p>
        </p:txBody>
      </p:sp>
    </p:spTree>
  </p:cSld>
  <p:clrMapOvr>
    <a:masterClrMapping/>
  </p:clrMapOvr>
  <p:transition spd="slow">
    <p:cover/>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CF0028F-52D0-48EE-AAD6-DC833A87B3A4}" type="datetimeFigureOut">
              <a:rPr lang="en-IE" smtClean="0"/>
              <a:t>15/04/2019</a:t>
            </a:fld>
            <a:endParaRPr lang="en-IE"/>
          </a:p>
        </p:txBody>
      </p:sp>
      <p:sp>
        <p:nvSpPr>
          <p:cNvPr id="3" name="Footer Placeholder 2"/>
          <p:cNvSpPr>
            <a:spLocks noGrp="1"/>
          </p:cNvSpPr>
          <p:nvPr>
            <p:ph type="ftr" sz="quarter" idx="11"/>
          </p:nvPr>
        </p:nvSpPr>
        <p:spPr/>
        <p:txBody>
          <a:bodyPr/>
          <a:lstStyle/>
          <a:p>
            <a:endParaRPr lang="en-IE"/>
          </a:p>
        </p:txBody>
      </p:sp>
      <p:sp>
        <p:nvSpPr>
          <p:cNvPr id="4" name="Slide Number Placeholder 3"/>
          <p:cNvSpPr>
            <a:spLocks noGrp="1"/>
          </p:cNvSpPr>
          <p:nvPr>
            <p:ph type="sldNum" sz="quarter" idx="12"/>
          </p:nvPr>
        </p:nvSpPr>
        <p:spPr/>
        <p:txBody>
          <a:bodyPr/>
          <a:lstStyle/>
          <a:p>
            <a:fld id="{345A82E5-0C17-4F89-9E99-17DA9B233EBE}" type="slidenum">
              <a:rPr lang="en-IE" smtClean="0"/>
              <a:t>‹#›</a:t>
            </a:fld>
            <a:endParaRPr lang="en-IE"/>
          </a:p>
        </p:txBody>
      </p:sp>
    </p:spTree>
  </p:cSld>
  <p:clrMapOvr>
    <a:masterClrMapping/>
  </p:clrMapOvr>
  <p:transition spd="slow">
    <p:cover/>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009442" y="446087"/>
            <a:ext cx="2660650" cy="1185861"/>
          </a:xfrm>
        </p:spPr>
        <p:txBody>
          <a:bodyPr anchor="b"/>
          <a:lstStyle>
            <a:lvl1pPr algn="l">
              <a:defRPr sz="2400" b="0"/>
            </a:lvl1pPr>
          </a:lstStyle>
          <a:p>
            <a:r>
              <a:rPr lang="en-US" smtClean="0"/>
              <a:t>Click to edit Master title style</a:t>
            </a:r>
            <a:endParaRPr lang="en-US"/>
          </a:p>
        </p:txBody>
      </p:sp>
      <p:sp>
        <p:nvSpPr>
          <p:cNvPr id="3" name="Content Placeholder 2"/>
          <p:cNvSpPr>
            <a:spLocks noGrp="1"/>
          </p:cNvSpPr>
          <p:nvPr>
            <p:ph idx="1"/>
          </p:nvPr>
        </p:nvSpPr>
        <p:spPr>
          <a:xfrm>
            <a:off x="3852654" y="446087"/>
            <a:ext cx="4279869" cy="5414963"/>
          </a:xfrm>
        </p:spPr>
        <p:txBody>
          <a:bodyPr>
            <a:normAutofit/>
          </a:bodyPr>
          <a:lstStyle>
            <a:lvl1pPr>
              <a:defRPr sz="1400"/>
            </a:lvl1pPr>
            <a:lvl2pPr>
              <a:defRPr sz="1200"/>
            </a:lvl2pPr>
            <a:lvl3pPr>
              <a:defRPr sz="1100"/>
            </a:lvl3pPr>
            <a:lvl4pPr>
              <a:defRPr sz="1050"/>
            </a:lvl4pPr>
            <a:lvl5pPr>
              <a:defRPr sz="105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1009442" y="1631949"/>
            <a:ext cx="2660650" cy="4229099"/>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CF0028F-52D0-48EE-AAD6-DC833A87B3A4}" type="datetimeFigureOut">
              <a:rPr lang="en-IE" smtClean="0"/>
              <a:t>15/04/2019</a:t>
            </a:fld>
            <a:endParaRPr lang="en-IE"/>
          </a:p>
        </p:txBody>
      </p:sp>
      <p:sp>
        <p:nvSpPr>
          <p:cNvPr id="6" name="Footer Placeholder 5"/>
          <p:cNvSpPr>
            <a:spLocks noGrp="1"/>
          </p:cNvSpPr>
          <p:nvPr>
            <p:ph type="ftr" sz="quarter" idx="11"/>
          </p:nvPr>
        </p:nvSpPr>
        <p:spPr/>
        <p:txBody>
          <a:bodyPr/>
          <a:lstStyle/>
          <a:p>
            <a:endParaRPr lang="en-IE"/>
          </a:p>
        </p:txBody>
      </p:sp>
      <p:sp>
        <p:nvSpPr>
          <p:cNvPr id="7" name="Slide Number Placeholder 6"/>
          <p:cNvSpPr>
            <a:spLocks noGrp="1"/>
          </p:cNvSpPr>
          <p:nvPr>
            <p:ph type="sldNum" sz="quarter" idx="12"/>
          </p:nvPr>
        </p:nvSpPr>
        <p:spPr/>
        <p:txBody>
          <a:bodyPr/>
          <a:lstStyle/>
          <a:p>
            <a:fld id="{345A82E5-0C17-4F89-9E99-17DA9B233EBE}" type="slidenum">
              <a:rPr lang="en-IE" smtClean="0"/>
              <a:t>‹#›</a:t>
            </a:fld>
            <a:endParaRPr lang="en-IE"/>
          </a:p>
        </p:txBody>
      </p:sp>
    </p:spTree>
  </p:cSld>
  <p:clrMapOvr>
    <a:masterClrMapping/>
  </p:clrMapOvr>
  <p:transition spd="slow">
    <p:cover/>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009443" y="1387058"/>
            <a:ext cx="3297953" cy="1113254"/>
          </a:xfrm>
        </p:spPr>
        <p:txBody>
          <a:bodyPr anchor="b">
            <a:normAutofit/>
          </a:bodyPr>
          <a:lstStyle>
            <a:lvl1pPr algn="l">
              <a:defRPr sz="2400" b="0"/>
            </a:lvl1pPr>
          </a:lstStyle>
          <a:p>
            <a:r>
              <a:rPr lang="en-US" smtClean="0"/>
              <a:t>Click to edit Master title style</a:t>
            </a:r>
            <a:endParaRPr lang="en-US"/>
          </a:p>
        </p:txBody>
      </p:sp>
      <p:sp>
        <p:nvSpPr>
          <p:cNvPr id="4" name="Text Placeholder 3"/>
          <p:cNvSpPr>
            <a:spLocks noGrp="1"/>
          </p:cNvSpPr>
          <p:nvPr>
            <p:ph type="body" sz="half" idx="2"/>
          </p:nvPr>
        </p:nvSpPr>
        <p:spPr>
          <a:xfrm>
            <a:off x="1009443" y="2500312"/>
            <a:ext cx="3297954" cy="2530200"/>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CF0028F-52D0-48EE-AAD6-DC833A87B3A4}" type="datetimeFigureOut">
              <a:rPr lang="en-IE" smtClean="0"/>
              <a:t>15/04/2019</a:t>
            </a:fld>
            <a:endParaRPr lang="en-IE"/>
          </a:p>
        </p:txBody>
      </p:sp>
      <p:sp>
        <p:nvSpPr>
          <p:cNvPr id="6" name="Footer Placeholder 5"/>
          <p:cNvSpPr>
            <a:spLocks noGrp="1"/>
          </p:cNvSpPr>
          <p:nvPr>
            <p:ph type="ftr" sz="quarter" idx="11"/>
          </p:nvPr>
        </p:nvSpPr>
        <p:spPr/>
        <p:txBody>
          <a:bodyPr/>
          <a:lstStyle/>
          <a:p>
            <a:endParaRPr lang="en-IE"/>
          </a:p>
        </p:txBody>
      </p:sp>
      <p:sp>
        <p:nvSpPr>
          <p:cNvPr id="7" name="Slide Number Placeholder 6"/>
          <p:cNvSpPr>
            <a:spLocks noGrp="1"/>
          </p:cNvSpPr>
          <p:nvPr>
            <p:ph type="sldNum" sz="quarter" idx="12"/>
          </p:nvPr>
        </p:nvSpPr>
        <p:spPr/>
        <p:txBody>
          <a:bodyPr/>
          <a:lstStyle/>
          <a:p>
            <a:fld id="{345A82E5-0C17-4F89-9E99-17DA9B233EBE}" type="slidenum">
              <a:rPr lang="en-IE" smtClean="0"/>
              <a:t>‹#›</a:t>
            </a:fld>
            <a:endParaRPr lang="en-IE"/>
          </a:p>
        </p:txBody>
      </p:sp>
      <p:grpSp>
        <p:nvGrpSpPr>
          <p:cNvPr id="16" name="Group 15"/>
          <p:cNvGrpSpPr/>
          <p:nvPr/>
        </p:nvGrpSpPr>
        <p:grpSpPr>
          <a:xfrm>
            <a:off x="4516154" y="994387"/>
            <a:ext cx="1847138" cy="1530439"/>
            <a:chOff x="4718762" y="993075"/>
            <a:chExt cx="1847138" cy="1530439"/>
          </a:xfrm>
        </p:grpSpPr>
        <p:sp>
          <p:nvSpPr>
            <p:cNvPr id="32" name="Oval 31"/>
            <p:cNvSpPr/>
            <p:nvPr/>
          </p:nvSpPr>
          <p:spPr>
            <a:xfrm>
              <a:off x="5479247" y="1436861"/>
              <a:ext cx="1086653" cy="1086653"/>
            </a:xfrm>
            <a:prstGeom prst="ellipse">
              <a:avLst/>
            </a:prstGeom>
            <a:noFill/>
            <a:ln>
              <a:solidFill>
                <a:schemeClr val="tx2">
                  <a:lumMod val="75000"/>
                </a:schemeClr>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3" name="Oval 32"/>
            <p:cNvSpPr/>
            <p:nvPr/>
          </p:nvSpPr>
          <p:spPr>
            <a:xfrm>
              <a:off x="5650541" y="1411791"/>
              <a:ext cx="830365" cy="830365"/>
            </a:xfrm>
            <a:prstGeom prst="ellipse">
              <a:avLst/>
            </a:prstGeom>
            <a:solidFill>
              <a:schemeClr val="tx2">
                <a:lumMod val="75000"/>
              </a:schemeClr>
            </a:solidFill>
            <a:ln>
              <a:solidFill>
                <a:schemeClr val="tx2">
                  <a:lumMod val="75000"/>
                </a:schemeClr>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9" name="Oval 28"/>
            <p:cNvSpPr/>
            <p:nvPr/>
          </p:nvSpPr>
          <p:spPr>
            <a:xfrm>
              <a:off x="5256184" y="1894454"/>
              <a:ext cx="602364" cy="602364"/>
            </a:xfrm>
            <a:prstGeom prst="ellipse">
              <a:avLst/>
            </a:prstGeom>
            <a:noFill/>
            <a:ln>
              <a:solidFill>
                <a:schemeClr val="tx2">
                  <a:lumMod val="75000"/>
                </a:schemeClr>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1" name="Oval 30"/>
            <p:cNvSpPr/>
            <p:nvPr/>
          </p:nvSpPr>
          <p:spPr>
            <a:xfrm>
              <a:off x="5424145" y="1811313"/>
              <a:ext cx="489588" cy="489588"/>
            </a:xfrm>
            <a:prstGeom prst="ellipse">
              <a:avLst/>
            </a:prstGeom>
            <a:solidFill>
              <a:schemeClr val="tx2">
                <a:lumMod val="75000"/>
              </a:schemeClr>
            </a:solidFill>
            <a:ln>
              <a:solidFill>
                <a:schemeClr val="tx2">
                  <a:lumMod val="75000"/>
                </a:schemeClr>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8" name="Oval 27"/>
            <p:cNvSpPr/>
            <p:nvPr/>
          </p:nvSpPr>
          <p:spPr>
            <a:xfrm>
              <a:off x="4718762" y="2083426"/>
              <a:ext cx="256601" cy="256601"/>
            </a:xfrm>
            <a:prstGeom prst="ellipse">
              <a:avLst/>
            </a:prstGeom>
            <a:noFill/>
            <a:ln>
              <a:solidFill>
                <a:schemeClr val="tx2">
                  <a:lumMod val="75000"/>
                </a:schemeClr>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0" name="Oval 29"/>
            <p:cNvSpPr/>
            <p:nvPr/>
          </p:nvSpPr>
          <p:spPr>
            <a:xfrm>
              <a:off x="6132091" y="993075"/>
              <a:ext cx="256601" cy="256601"/>
            </a:xfrm>
            <a:prstGeom prst="ellipse">
              <a:avLst/>
            </a:prstGeom>
            <a:noFill/>
            <a:ln>
              <a:solidFill>
                <a:schemeClr val="tx2">
                  <a:lumMod val="75000"/>
                </a:schemeClr>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4" name="Oval 33"/>
            <p:cNvSpPr/>
            <p:nvPr/>
          </p:nvSpPr>
          <p:spPr>
            <a:xfrm>
              <a:off x="5059596" y="1894454"/>
              <a:ext cx="197439" cy="197439"/>
            </a:xfrm>
            <a:prstGeom prst="ellipse">
              <a:avLst/>
            </a:prstGeom>
            <a:solidFill>
              <a:schemeClr val="tx2">
                <a:lumMod val="75000"/>
              </a:schemeClr>
            </a:solidFill>
            <a:ln>
              <a:solidFill>
                <a:schemeClr val="tx2">
                  <a:lumMod val="75000"/>
                </a:schemeClr>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5" name="Oval 34"/>
            <p:cNvSpPr/>
            <p:nvPr/>
          </p:nvSpPr>
          <p:spPr>
            <a:xfrm>
              <a:off x="6148801" y="1060593"/>
              <a:ext cx="197439" cy="197439"/>
            </a:xfrm>
            <a:prstGeom prst="ellipse">
              <a:avLst/>
            </a:prstGeom>
            <a:solidFill>
              <a:schemeClr val="tx2">
                <a:lumMod val="75000"/>
              </a:schemeClr>
            </a:solidFill>
            <a:ln>
              <a:solidFill>
                <a:schemeClr val="tx2">
                  <a:lumMod val="75000"/>
                </a:schemeClr>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sp>
        <p:nvSpPr>
          <p:cNvPr id="18" name="Picture Placeholder 17"/>
          <p:cNvSpPr>
            <a:spLocks noGrp="1"/>
          </p:cNvSpPr>
          <p:nvPr>
            <p:ph type="pic" sz="quarter" idx="14"/>
          </p:nvPr>
        </p:nvSpPr>
        <p:spPr>
          <a:xfrm>
            <a:off x="4674192" y="1601512"/>
            <a:ext cx="3429000" cy="3429000"/>
          </a:xfrm>
          <a:prstGeom prst="ellipse">
            <a:avLst/>
          </a:prstGeom>
          <a:ln w="76200">
            <a:solidFill>
              <a:schemeClr val="tx2">
                <a:lumMod val="75000"/>
              </a:schemeClr>
            </a:solidFill>
          </a:ln>
        </p:spPr>
        <p:txBody>
          <a:bodyPr/>
          <a:lstStyle/>
          <a:p>
            <a:r>
              <a:rPr lang="en-US" smtClean="0"/>
              <a:t>Click icon to add picture</a:t>
            </a:r>
            <a:endParaRPr lang="en-US"/>
          </a:p>
        </p:txBody>
      </p:sp>
    </p:spTree>
  </p:cSld>
  <p:clrMapOvr>
    <a:masterClrMapping/>
  </p:clrMapOvr>
  <p:transition spd="slow">
    <p:cover/>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56" name="Oval 55"/>
          <p:cNvSpPr>
            <a:spLocks noChangeAspect="1"/>
          </p:cNvSpPr>
          <p:nvPr/>
        </p:nvSpPr>
        <p:spPr>
          <a:xfrm>
            <a:off x="-69625" y="4042576"/>
            <a:ext cx="1743945" cy="1909234"/>
          </a:xfrm>
          <a:custGeom>
            <a:avLst/>
            <a:gdLst/>
            <a:ahLst/>
            <a:cxnLst/>
            <a:rect l="l" t="t" r="r" b="b"/>
            <a:pathLst>
              <a:path w="1743945" h="1909234">
                <a:moveTo>
                  <a:pt x="789328" y="0"/>
                </a:moveTo>
                <a:cubicBezTo>
                  <a:pt x="1316548" y="0"/>
                  <a:pt x="1743945" y="427397"/>
                  <a:pt x="1743945" y="954617"/>
                </a:cubicBezTo>
                <a:cubicBezTo>
                  <a:pt x="1743945" y="1481837"/>
                  <a:pt x="1316548" y="1909234"/>
                  <a:pt x="789328" y="1909234"/>
                </a:cubicBezTo>
                <a:cubicBezTo>
                  <a:pt x="461080" y="1909234"/>
                  <a:pt x="171527" y="1743562"/>
                  <a:pt x="0" y="1491086"/>
                </a:cubicBezTo>
                <a:lnTo>
                  <a:pt x="0" y="418149"/>
                </a:lnTo>
                <a:cubicBezTo>
                  <a:pt x="171527" y="165673"/>
                  <a:pt x="461080" y="0"/>
                  <a:pt x="789328" y="0"/>
                </a:cubicBezTo>
                <a:close/>
              </a:path>
            </a:pathLst>
          </a:custGeom>
          <a:solidFill>
            <a:schemeClr val="tx2">
              <a:lumMod val="75000"/>
              <a:alpha val="8000"/>
            </a:schemeClr>
          </a:solidFill>
          <a:ln w="330200" cap="rnd" cmpd="sng" algn="ctr">
            <a:solidFill>
              <a:schemeClr val="accent3">
                <a:lumMod val="60000"/>
                <a:lumOff val="40000"/>
                <a:alpha val="0"/>
              </a:schemeClr>
            </a:solidFill>
            <a:prstDash val="solid"/>
            <a:round/>
            <a:headEnd type="none" w="med" len="med"/>
            <a:tailEnd type="none" w="med" len="med"/>
          </a:ln>
          <a:effectLst>
            <a:softEdge rad="317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ln w="317500">
                <a:solidFill>
                  <a:schemeClr val="tx1"/>
                </a:solidFill>
              </a:ln>
            </a:endParaRPr>
          </a:p>
        </p:txBody>
      </p:sp>
      <p:sp>
        <p:nvSpPr>
          <p:cNvPr id="53" name="Oval 52"/>
          <p:cNvSpPr>
            <a:spLocks noChangeAspect="1"/>
          </p:cNvSpPr>
          <p:nvPr/>
        </p:nvSpPr>
        <p:spPr>
          <a:xfrm>
            <a:off x="520638" y="1095310"/>
            <a:ext cx="1909233" cy="1909233"/>
          </a:xfrm>
          <a:prstGeom prst="ellipse">
            <a:avLst/>
          </a:prstGeom>
          <a:solidFill>
            <a:schemeClr val="tx2">
              <a:lumMod val="75000"/>
              <a:alpha val="10000"/>
            </a:schemeClr>
          </a:solidFill>
          <a:ln w="330200" cap="rnd" cmpd="sng" algn="ctr">
            <a:solidFill>
              <a:schemeClr val="accent3">
                <a:lumMod val="60000"/>
                <a:lumOff val="40000"/>
                <a:alpha val="0"/>
              </a:schemeClr>
            </a:solidFill>
            <a:prstDash val="solid"/>
            <a:round/>
            <a:headEnd type="none" w="med" len="med"/>
            <a:tailEnd type="none" w="med" len="med"/>
          </a:ln>
          <a:effectLst>
            <a:softEdge rad="317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ln w="317500">
                <a:solidFill>
                  <a:schemeClr val="tx1"/>
                </a:solidFill>
              </a:ln>
            </a:endParaRPr>
          </a:p>
        </p:txBody>
      </p:sp>
      <p:sp>
        <p:nvSpPr>
          <p:cNvPr id="52" name="Oval 51"/>
          <p:cNvSpPr>
            <a:spLocks noChangeAspect="1"/>
          </p:cNvSpPr>
          <p:nvPr/>
        </p:nvSpPr>
        <p:spPr>
          <a:xfrm>
            <a:off x="1878729" y="282933"/>
            <a:ext cx="1909233" cy="1909233"/>
          </a:xfrm>
          <a:prstGeom prst="ellipse">
            <a:avLst/>
          </a:prstGeom>
          <a:solidFill>
            <a:schemeClr val="tx2">
              <a:lumMod val="75000"/>
              <a:alpha val="10000"/>
            </a:schemeClr>
          </a:solidFill>
          <a:ln w="330200" cap="rnd" cmpd="sng" algn="ctr">
            <a:solidFill>
              <a:schemeClr val="accent3">
                <a:lumMod val="60000"/>
                <a:lumOff val="40000"/>
                <a:alpha val="0"/>
              </a:schemeClr>
            </a:solidFill>
            <a:prstDash val="solid"/>
            <a:round/>
            <a:headEnd type="none" w="med" len="med"/>
            <a:tailEnd type="none" w="med" len="med"/>
          </a:ln>
          <a:effectLst>
            <a:softEdge rad="317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ln w="317500">
                <a:solidFill>
                  <a:schemeClr val="tx1"/>
                </a:solidFill>
              </a:ln>
            </a:endParaRPr>
          </a:p>
        </p:txBody>
      </p:sp>
      <p:sp>
        <p:nvSpPr>
          <p:cNvPr id="54" name="Oval 53"/>
          <p:cNvSpPr>
            <a:spLocks noChangeAspect="1"/>
          </p:cNvSpPr>
          <p:nvPr/>
        </p:nvSpPr>
        <p:spPr>
          <a:xfrm>
            <a:off x="520637" y="5729135"/>
            <a:ext cx="1909234" cy="1193756"/>
          </a:xfrm>
          <a:custGeom>
            <a:avLst/>
            <a:gdLst/>
            <a:ahLst/>
            <a:cxnLst/>
            <a:rect l="l" t="t" r="r" b="b"/>
            <a:pathLst>
              <a:path w="1909234" h="1193756">
                <a:moveTo>
                  <a:pt x="954617" y="0"/>
                </a:moveTo>
                <a:cubicBezTo>
                  <a:pt x="1481837" y="0"/>
                  <a:pt x="1909234" y="427397"/>
                  <a:pt x="1909234" y="954617"/>
                </a:cubicBezTo>
                <a:cubicBezTo>
                  <a:pt x="1909234" y="1037305"/>
                  <a:pt x="1898721" y="1117537"/>
                  <a:pt x="1877819" y="1193756"/>
                </a:cubicBezTo>
                <a:lnTo>
                  <a:pt x="31415" y="1193756"/>
                </a:lnTo>
                <a:cubicBezTo>
                  <a:pt x="10513" y="1117537"/>
                  <a:pt x="0" y="1037305"/>
                  <a:pt x="0" y="954617"/>
                </a:cubicBezTo>
                <a:cubicBezTo>
                  <a:pt x="0" y="427397"/>
                  <a:pt x="427397" y="0"/>
                  <a:pt x="954617" y="0"/>
                </a:cubicBezTo>
                <a:close/>
              </a:path>
            </a:pathLst>
          </a:custGeom>
          <a:solidFill>
            <a:schemeClr val="tx2">
              <a:lumMod val="75000"/>
              <a:alpha val="16000"/>
            </a:schemeClr>
          </a:solidFill>
          <a:ln w="330200" cap="rnd" cmpd="sng" algn="ctr">
            <a:solidFill>
              <a:schemeClr val="accent3">
                <a:lumMod val="60000"/>
                <a:lumOff val="40000"/>
                <a:alpha val="0"/>
              </a:schemeClr>
            </a:solidFill>
            <a:prstDash val="solid"/>
            <a:round/>
            <a:headEnd type="none" w="med" len="med"/>
            <a:tailEnd type="none" w="med" len="med"/>
          </a:ln>
          <a:effectLst>
            <a:softEdge rad="317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ln w="317500">
                <a:solidFill>
                  <a:schemeClr val="tx1"/>
                </a:solidFill>
              </a:ln>
            </a:endParaRPr>
          </a:p>
        </p:txBody>
      </p:sp>
      <p:sp>
        <p:nvSpPr>
          <p:cNvPr id="130" name="Oval 129"/>
          <p:cNvSpPr>
            <a:spLocks noChangeAspect="1"/>
          </p:cNvSpPr>
          <p:nvPr/>
        </p:nvSpPr>
        <p:spPr>
          <a:xfrm>
            <a:off x="-46711" y="-61709"/>
            <a:ext cx="1449107" cy="1677064"/>
          </a:xfrm>
          <a:custGeom>
            <a:avLst/>
            <a:gdLst/>
            <a:ahLst/>
            <a:cxnLst/>
            <a:rect l="l" t="t" r="r" b="b"/>
            <a:pathLst>
              <a:path w="1449107" h="1677064">
                <a:moveTo>
                  <a:pt x="0" y="0"/>
                </a:moveTo>
                <a:lnTo>
                  <a:pt x="1112019" y="0"/>
                </a:lnTo>
                <a:cubicBezTo>
                  <a:pt x="1319407" y="171874"/>
                  <a:pt x="1449107" y="432014"/>
                  <a:pt x="1449107" y="722447"/>
                </a:cubicBezTo>
                <a:cubicBezTo>
                  <a:pt x="1449107" y="1249667"/>
                  <a:pt x="1021710" y="1677064"/>
                  <a:pt x="494490" y="1677064"/>
                </a:cubicBezTo>
                <a:cubicBezTo>
                  <a:pt x="313232" y="1677064"/>
                  <a:pt x="143772" y="1626546"/>
                  <a:pt x="0" y="1537872"/>
                </a:cubicBezTo>
                <a:close/>
              </a:path>
            </a:pathLst>
          </a:custGeom>
          <a:solidFill>
            <a:schemeClr val="tx2">
              <a:lumMod val="75000"/>
              <a:alpha val="14000"/>
            </a:schemeClr>
          </a:solidFill>
          <a:ln w="330200" cap="rnd" cmpd="sng" algn="ctr">
            <a:solidFill>
              <a:schemeClr val="accent3">
                <a:lumMod val="60000"/>
                <a:lumOff val="40000"/>
                <a:alpha val="0"/>
              </a:schemeClr>
            </a:solidFill>
            <a:prstDash val="solid"/>
            <a:round/>
            <a:headEnd type="none" w="med" len="med"/>
            <a:tailEnd type="none" w="med" len="med"/>
          </a:ln>
          <a:effectLst>
            <a:softEdge rad="317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ln w="317500">
                <a:solidFill>
                  <a:schemeClr val="tx1"/>
                </a:solidFill>
              </a:ln>
            </a:endParaRPr>
          </a:p>
        </p:txBody>
      </p:sp>
      <p:sp>
        <p:nvSpPr>
          <p:cNvPr id="131" name="Oval 130"/>
          <p:cNvSpPr>
            <a:spLocks noChangeAspect="1"/>
          </p:cNvSpPr>
          <p:nvPr/>
        </p:nvSpPr>
        <p:spPr>
          <a:xfrm>
            <a:off x="924113" y="-161623"/>
            <a:ext cx="1909233" cy="1909233"/>
          </a:xfrm>
          <a:prstGeom prst="ellipse">
            <a:avLst/>
          </a:prstGeom>
          <a:solidFill>
            <a:schemeClr val="tx2">
              <a:lumMod val="75000"/>
              <a:alpha val="20000"/>
            </a:schemeClr>
          </a:solidFill>
          <a:ln w="330200" cap="rnd" cmpd="sng" algn="ctr">
            <a:solidFill>
              <a:schemeClr val="accent3">
                <a:lumMod val="60000"/>
                <a:lumOff val="40000"/>
                <a:alpha val="0"/>
              </a:schemeClr>
            </a:solidFill>
            <a:prstDash val="solid"/>
            <a:round/>
            <a:headEnd type="none" w="med" len="med"/>
            <a:tailEnd type="none" w="med" len="med"/>
          </a:ln>
          <a:effectLst>
            <a:softEdge rad="317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ln w="317500">
                <a:solidFill>
                  <a:schemeClr val="tx1"/>
                </a:solidFill>
              </a:ln>
            </a:endParaRPr>
          </a:p>
        </p:txBody>
      </p:sp>
      <p:sp>
        <p:nvSpPr>
          <p:cNvPr id="132" name="Oval 131"/>
          <p:cNvSpPr>
            <a:spLocks noChangeAspect="1"/>
          </p:cNvSpPr>
          <p:nvPr/>
        </p:nvSpPr>
        <p:spPr>
          <a:xfrm>
            <a:off x="0" y="660738"/>
            <a:ext cx="1909233" cy="1909233"/>
          </a:xfrm>
          <a:prstGeom prst="ellipse">
            <a:avLst/>
          </a:prstGeom>
          <a:solidFill>
            <a:schemeClr val="tx2">
              <a:lumMod val="75000"/>
              <a:alpha val="15000"/>
            </a:schemeClr>
          </a:solidFill>
          <a:ln w="330200" cap="rnd" cmpd="sng" algn="ctr">
            <a:solidFill>
              <a:schemeClr val="accent3">
                <a:lumMod val="60000"/>
                <a:lumOff val="40000"/>
                <a:alpha val="0"/>
              </a:schemeClr>
            </a:solidFill>
            <a:prstDash val="solid"/>
            <a:round/>
            <a:headEnd type="none" w="med" len="med"/>
            <a:tailEnd type="none" w="med" len="med"/>
          </a:ln>
          <a:effectLst>
            <a:softEdge rad="317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ln w="317500">
                <a:solidFill>
                  <a:schemeClr val="tx1"/>
                </a:solidFill>
              </a:ln>
            </a:endParaRPr>
          </a:p>
        </p:txBody>
      </p:sp>
      <p:sp>
        <p:nvSpPr>
          <p:cNvPr id="133" name="Oval 132"/>
          <p:cNvSpPr>
            <a:spLocks noChangeAspect="1"/>
          </p:cNvSpPr>
          <p:nvPr/>
        </p:nvSpPr>
        <p:spPr>
          <a:xfrm>
            <a:off x="7497531" y="-61709"/>
            <a:ext cx="1694467" cy="1677064"/>
          </a:xfrm>
          <a:custGeom>
            <a:avLst/>
            <a:gdLst/>
            <a:ahLst/>
            <a:cxnLst/>
            <a:rect l="l" t="t" r="r" b="b"/>
            <a:pathLst>
              <a:path w="1694467" h="1677064">
                <a:moveTo>
                  <a:pt x="337088" y="0"/>
                </a:moveTo>
                <a:lnTo>
                  <a:pt x="1573463" y="0"/>
                </a:lnTo>
                <a:cubicBezTo>
                  <a:pt x="1618202" y="37449"/>
                  <a:pt x="1658454" y="79950"/>
                  <a:pt x="1694467" y="126010"/>
                </a:cubicBezTo>
                <a:lnTo>
                  <a:pt x="1694467" y="1318884"/>
                </a:lnTo>
                <a:cubicBezTo>
                  <a:pt x="1522840" y="1538397"/>
                  <a:pt x="1254922" y="1677064"/>
                  <a:pt x="954617" y="1677064"/>
                </a:cubicBezTo>
                <a:cubicBezTo>
                  <a:pt x="427397" y="1677064"/>
                  <a:pt x="0" y="1249667"/>
                  <a:pt x="0" y="722447"/>
                </a:cubicBezTo>
                <a:cubicBezTo>
                  <a:pt x="0" y="432014"/>
                  <a:pt x="129700" y="171874"/>
                  <a:pt x="337088" y="0"/>
                </a:cubicBezTo>
                <a:close/>
              </a:path>
            </a:pathLst>
          </a:custGeom>
          <a:solidFill>
            <a:schemeClr val="accent3">
              <a:lumMod val="60000"/>
              <a:lumOff val="40000"/>
              <a:alpha val="10000"/>
            </a:schemeClr>
          </a:solidFill>
          <a:ln w="330200" cap="rnd" cmpd="sng" algn="ctr">
            <a:solidFill>
              <a:schemeClr val="accent3">
                <a:lumMod val="60000"/>
                <a:lumOff val="40000"/>
                <a:alpha val="0"/>
              </a:schemeClr>
            </a:solidFill>
            <a:prstDash val="solid"/>
            <a:round/>
            <a:headEnd type="none" w="med" len="med"/>
            <a:tailEnd type="none" w="med" len="med"/>
          </a:ln>
          <a:effectLst>
            <a:softEdge rad="317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ln w="317500">
                <a:solidFill>
                  <a:schemeClr val="tx1"/>
                </a:solidFill>
              </a:ln>
            </a:endParaRPr>
          </a:p>
        </p:txBody>
      </p:sp>
      <p:sp>
        <p:nvSpPr>
          <p:cNvPr id="134" name="Oval 133"/>
          <p:cNvSpPr>
            <a:spLocks noChangeAspect="1"/>
          </p:cNvSpPr>
          <p:nvPr/>
        </p:nvSpPr>
        <p:spPr>
          <a:xfrm>
            <a:off x="6117502" y="-61708"/>
            <a:ext cx="1909234" cy="1705448"/>
          </a:xfrm>
          <a:custGeom>
            <a:avLst/>
            <a:gdLst/>
            <a:ahLst/>
            <a:cxnLst/>
            <a:rect l="l" t="t" r="r" b="b"/>
            <a:pathLst>
              <a:path w="1909234" h="1705448">
                <a:moveTo>
                  <a:pt x="371490" y="0"/>
                </a:moveTo>
                <a:lnTo>
                  <a:pt x="1537745" y="0"/>
                </a:lnTo>
                <a:cubicBezTo>
                  <a:pt x="1764760" y="171517"/>
                  <a:pt x="1909234" y="444302"/>
                  <a:pt x="1909234" y="750831"/>
                </a:cubicBezTo>
                <a:cubicBezTo>
                  <a:pt x="1909234" y="1278051"/>
                  <a:pt x="1481837" y="1705448"/>
                  <a:pt x="954617" y="1705448"/>
                </a:cubicBezTo>
                <a:cubicBezTo>
                  <a:pt x="427397" y="1705448"/>
                  <a:pt x="0" y="1278051"/>
                  <a:pt x="0" y="750831"/>
                </a:cubicBezTo>
                <a:cubicBezTo>
                  <a:pt x="0" y="444302"/>
                  <a:pt x="144474" y="171517"/>
                  <a:pt x="371490" y="0"/>
                </a:cubicBezTo>
                <a:close/>
              </a:path>
            </a:pathLst>
          </a:custGeom>
          <a:solidFill>
            <a:schemeClr val="tx2">
              <a:lumMod val="75000"/>
              <a:alpha val="10000"/>
            </a:schemeClr>
          </a:solidFill>
          <a:ln w="330200" cap="rnd" cmpd="sng" algn="ctr">
            <a:solidFill>
              <a:schemeClr val="accent3">
                <a:lumMod val="60000"/>
                <a:lumOff val="40000"/>
                <a:alpha val="0"/>
              </a:schemeClr>
            </a:solidFill>
            <a:prstDash val="solid"/>
            <a:round/>
            <a:headEnd type="none" w="med" len="med"/>
            <a:tailEnd type="none" w="med" len="med"/>
          </a:ln>
          <a:effectLst>
            <a:softEdge rad="317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ln w="317500">
                <a:solidFill>
                  <a:schemeClr val="tx1"/>
                </a:solidFill>
              </a:ln>
            </a:endParaRPr>
          </a:p>
        </p:txBody>
      </p:sp>
      <p:sp>
        <p:nvSpPr>
          <p:cNvPr id="135" name="Oval 134"/>
          <p:cNvSpPr>
            <a:spLocks noChangeAspect="1"/>
          </p:cNvSpPr>
          <p:nvPr/>
        </p:nvSpPr>
        <p:spPr>
          <a:xfrm>
            <a:off x="7494454" y="1095309"/>
            <a:ext cx="1697544" cy="1909234"/>
          </a:xfrm>
          <a:custGeom>
            <a:avLst/>
            <a:gdLst/>
            <a:ahLst/>
            <a:cxnLst/>
            <a:rect l="l" t="t" r="r" b="b"/>
            <a:pathLst>
              <a:path w="1697544" h="1909234">
                <a:moveTo>
                  <a:pt x="954617" y="0"/>
                </a:moveTo>
                <a:cubicBezTo>
                  <a:pt x="1256666" y="0"/>
                  <a:pt x="1525952" y="140283"/>
                  <a:pt x="1697544" y="361910"/>
                </a:cubicBezTo>
                <a:lnTo>
                  <a:pt x="1697544" y="1547324"/>
                </a:lnTo>
                <a:cubicBezTo>
                  <a:pt x="1525952" y="1768951"/>
                  <a:pt x="1256666" y="1909234"/>
                  <a:pt x="954617" y="1909234"/>
                </a:cubicBezTo>
                <a:cubicBezTo>
                  <a:pt x="427397" y="1909234"/>
                  <a:pt x="0" y="1481837"/>
                  <a:pt x="0" y="954617"/>
                </a:cubicBezTo>
                <a:cubicBezTo>
                  <a:pt x="0" y="427397"/>
                  <a:pt x="427397" y="0"/>
                  <a:pt x="954617" y="0"/>
                </a:cubicBezTo>
                <a:close/>
              </a:path>
            </a:pathLst>
          </a:custGeom>
          <a:solidFill>
            <a:schemeClr val="tx2">
              <a:lumMod val="75000"/>
              <a:alpha val="15000"/>
            </a:schemeClr>
          </a:solidFill>
          <a:ln w="330200" cap="rnd" cmpd="sng" algn="ctr">
            <a:solidFill>
              <a:schemeClr val="accent3">
                <a:lumMod val="60000"/>
                <a:lumOff val="40000"/>
                <a:alpha val="0"/>
              </a:schemeClr>
            </a:solidFill>
            <a:prstDash val="solid"/>
            <a:round/>
            <a:headEnd type="none" w="med" len="med"/>
            <a:tailEnd type="none" w="med" len="med"/>
          </a:ln>
          <a:effectLst>
            <a:softEdge rad="317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ln w="317500">
                <a:solidFill>
                  <a:schemeClr val="tx1"/>
                </a:solidFill>
              </a:ln>
            </a:endParaRPr>
          </a:p>
        </p:txBody>
      </p:sp>
      <p:sp>
        <p:nvSpPr>
          <p:cNvPr id="136" name="Oval 135"/>
          <p:cNvSpPr>
            <a:spLocks noChangeAspect="1"/>
          </p:cNvSpPr>
          <p:nvPr/>
        </p:nvSpPr>
        <p:spPr>
          <a:xfrm>
            <a:off x="8056674" y="5140346"/>
            <a:ext cx="1137194" cy="1759729"/>
          </a:xfrm>
          <a:custGeom>
            <a:avLst/>
            <a:gdLst/>
            <a:ahLst/>
            <a:cxnLst/>
            <a:rect l="l" t="t" r="r" b="b"/>
            <a:pathLst>
              <a:path w="1137194" h="1759729">
                <a:moveTo>
                  <a:pt x="954617" y="0"/>
                </a:moveTo>
                <a:cubicBezTo>
                  <a:pt x="1017088" y="0"/>
                  <a:pt x="1078157" y="6001"/>
                  <a:pt x="1137194" y="17897"/>
                </a:cubicBezTo>
                <a:lnTo>
                  <a:pt x="1137194" y="1759729"/>
                </a:lnTo>
                <a:lnTo>
                  <a:pt x="443151" y="1759729"/>
                </a:lnTo>
                <a:cubicBezTo>
                  <a:pt x="176544" y="1591075"/>
                  <a:pt x="0" y="1293463"/>
                  <a:pt x="0" y="954617"/>
                </a:cubicBezTo>
                <a:cubicBezTo>
                  <a:pt x="0" y="427397"/>
                  <a:pt x="427397" y="0"/>
                  <a:pt x="954617" y="0"/>
                </a:cubicBezTo>
                <a:close/>
              </a:path>
            </a:pathLst>
          </a:custGeom>
          <a:solidFill>
            <a:schemeClr val="tx2">
              <a:lumMod val="75000"/>
              <a:alpha val="16000"/>
            </a:schemeClr>
          </a:solidFill>
          <a:ln w="330200" cap="rnd" cmpd="sng" algn="ctr">
            <a:solidFill>
              <a:schemeClr val="accent3">
                <a:lumMod val="60000"/>
                <a:lumOff val="40000"/>
                <a:alpha val="0"/>
              </a:schemeClr>
            </a:solidFill>
            <a:prstDash val="solid"/>
            <a:round/>
            <a:headEnd type="none" w="med" len="med"/>
            <a:tailEnd type="none" w="med" len="med"/>
          </a:ln>
          <a:effectLst>
            <a:softEdge rad="317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ln w="317500">
                <a:solidFill>
                  <a:schemeClr val="tx1"/>
                </a:solidFill>
              </a:ln>
            </a:endParaRPr>
          </a:p>
        </p:txBody>
      </p:sp>
      <p:sp>
        <p:nvSpPr>
          <p:cNvPr id="137" name="Oval 136"/>
          <p:cNvSpPr>
            <a:spLocks noChangeAspect="1"/>
          </p:cNvSpPr>
          <p:nvPr/>
        </p:nvSpPr>
        <p:spPr>
          <a:xfrm>
            <a:off x="6661711" y="4362912"/>
            <a:ext cx="1909233" cy="1909233"/>
          </a:xfrm>
          <a:prstGeom prst="ellipse">
            <a:avLst/>
          </a:prstGeom>
          <a:solidFill>
            <a:schemeClr val="tx2">
              <a:lumMod val="75000"/>
              <a:alpha val="5000"/>
            </a:schemeClr>
          </a:solidFill>
          <a:ln w="330200" cap="rnd" cmpd="sng" algn="ctr">
            <a:solidFill>
              <a:schemeClr val="accent3">
                <a:lumMod val="60000"/>
                <a:lumOff val="40000"/>
                <a:alpha val="0"/>
              </a:schemeClr>
            </a:solidFill>
            <a:prstDash val="solid"/>
            <a:round/>
            <a:headEnd type="none" w="med" len="med"/>
            <a:tailEnd type="none" w="med" len="med"/>
          </a:ln>
          <a:effectLst>
            <a:softEdge rad="317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ln w="317500">
                <a:solidFill>
                  <a:schemeClr val="tx1"/>
                </a:solidFill>
              </a:ln>
            </a:endParaRPr>
          </a:p>
        </p:txBody>
      </p:sp>
      <p:sp>
        <p:nvSpPr>
          <p:cNvPr id="138" name="Oval 137"/>
          <p:cNvSpPr>
            <a:spLocks noChangeAspect="1"/>
          </p:cNvSpPr>
          <p:nvPr/>
        </p:nvSpPr>
        <p:spPr>
          <a:xfrm>
            <a:off x="-69625" y="4948766"/>
            <a:ext cx="1353860" cy="1909234"/>
          </a:xfrm>
          <a:custGeom>
            <a:avLst/>
            <a:gdLst/>
            <a:ahLst/>
            <a:cxnLst/>
            <a:rect l="l" t="t" r="r" b="b"/>
            <a:pathLst>
              <a:path w="1353860" h="1909234">
                <a:moveTo>
                  <a:pt x="399243" y="0"/>
                </a:moveTo>
                <a:cubicBezTo>
                  <a:pt x="926463" y="0"/>
                  <a:pt x="1353860" y="427397"/>
                  <a:pt x="1353860" y="954617"/>
                </a:cubicBezTo>
                <a:cubicBezTo>
                  <a:pt x="1353860" y="1481837"/>
                  <a:pt x="926463" y="1909234"/>
                  <a:pt x="399243" y="1909234"/>
                </a:cubicBezTo>
                <a:cubicBezTo>
                  <a:pt x="256544" y="1909234"/>
                  <a:pt x="121158" y="1877924"/>
                  <a:pt x="0" y="1820890"/>
                </a:cubicBezTo>
                <a:lnTo>
                  <a:pt x="0" y="88345"/>
                </a:lnTo>
                <a:cubicBezTo>
                  <a:pt x="121158" y="31311"/>
                  <a:pt x="256544" y="0"/>
                  <a:pt x="399243" y="0"/>
                </a:cubicBezTo>
                <a:close/>
              </a:path>
            </a:pathLst>
          </a:custGeom>
          <a:solidFill>
            <a:schemeClr val="tx2">
              <a:lumMod val="75000"/>
              <a:alpha val="16000"/>
            </a:schemeClr>
          </a:solidFill>
          <a:ln w="330200" cap="rnd" cmpd="sng" algn="ctr">
            <a:solidFill>
              <a:schemeClr val="accent3">
                <a:lumMod val="60000"/>
                <a:lumOff val="40000"/>
                <a:alpha val="0"/>
              </a:schemeClr>
            </a:solidFill>
            <a:prstDash val="solid"/>
            <a:round/>
            <a:headEnd type="none" w="med" len="med"/>
            <a:tailEnd type="none" w="med" len="med"/>
          </a:ln>
          <a:effectLst>
            <a:softEdge rad="317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ln w="317500">
                <a:solidFill>
                  <a:schemeClr val="tx1"/>
                </a:solidFill>
              </a:ln>
            </a:endParaRPr>
          </a:p>
        </p:txBody>
      </p:sp>
      <p:sp>
        <p:nvSpPr>
          <p:cNvPr id="139" name="Oval 138"/>
          <p:cNvSpPr>
            <a:spLocks noChangeAspect="1"/>
          </p:cNvSpPr>
          <p:nvPr/>
        </p:nvSpPr>
        <p:spPr>
          <a:xfrm>
            <a:off x="708471" y="4790336"/>
            <a:ext cx="1909233" cy="1909233"/>
          </a:xfrm>
          <a:prstGeom prst="ellipse">
            <a:avLst/>
          </a:prstGeom>
          <a:solidFill>
            <a:schemeClr val="tx2">
              <a:lumMod val="75000"/>
              <a:alpha val="8000"/>
            </a:schemeClr>
          </a:solidFill>
          <a:ln w="330200" cap="rnd" cmpd="sng" algn="ctr">
            <a:solidFill>
              <a:schemeClr val="accent3">
                <a:lumMod val="60000"/>
                <a:lumOff val="40000"/>
                <a:alpha val="0"/>
              </a:schemeClr>
            </a:solidFill>
            <a:prstDash val="solid"/>
            <a:round/>
            <a:headEnd type="none" w="med" len="med"/>
            <a:tailEnd type="none" w="med" len="med"/>
          </a:ln>
          <a:effectLst>
            <a:softEdge rad="317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ln w="317500">
                <a:solidFill>
                  <a:schemeClr val="tx1"/>
                </a:solidFill>
              </a:ln>
            </a:endParaRPr>
          </a:p>
        </p:txBody>
      </p:sp>
      <p:sp>
        <p:nvSpPr>
          <p:cNvPr id="140" name="Oval 139"/>
          <p:cNvSpPr>
            <a:spLocks noChangeAspect="1"/>
          </p:cNvSpPr>
          <p:nvPr/>
        </p:nvSpPr>
        <p:spPr>
          <a:xfrm>
            <a:off x="6117503" y="783988"/>
            <a:ext cx="1909233" cy="1909233"/>
          </a:xfrm>
          <a:prstGeom prst="ellipse">
            <a:avLst/>
          </a:prstGeom>
          <a:solidFill>
            <a:schemeClr val="tx2">
              <a:lumMod val="75000"/>
              <a:alpha val="15000"/>
            </a:schemeClr>
          </a:solidFill>
          <a:ln w="330200" cap="rnd" cmpd="sng" algn="ctr">
            <a:solidFill>
              <a:schemeClr val="accent3">
                <a:lumMod val="60000"/>
                <a:lumOff val="40000"/>
                <a:alpha val="0"/>
              </a:schemeClr>
            </a:solidFill>
            <a:prstDash val="solid"/>
            <a:round/>
            <a:headEnd type="none" w="med" len="med"/>
            <a:tailEnd type="none" w="med" len="med"/>
          </a:ln>
          <a:effectLst>
            <a:softEdge rad="317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ln w="317500">
                <a:solidFill>
                  <a:schemeClr val="tx1"/>
                </a:solidFill>
              </a:ln>
            </a:endParaRPr>
          </a:p>
        </p:txBody>
      </p:sp>
      <p:sp>
        <p:nvSpPr>
          <p:cNvPr id="141" name="Oval 140"/>
          <p:cNvSpPr>
            <a:spLocks noChangeAspect="1"/>
          </p:cNvSpPr>
          <p:nvPr/>
        </p:nvSpPr>
        <p:spPr>
          <a:xfrm>
            <a:off x="6459053" y="5140346"/>
            <a:ext cx="1909233" cy="1909233"/>
          </a:xfrm>
          <a:prstGeom prst="ellipse">
            <a:avLst/>
          </a:prstGeom>
          <a:solidFill>
            <a:schemeClr val="tx2">
              <a:lumMod val="75000"/>
              <a:alpha val="10000"/>
            </a:schemeClr>
          </a:solidFill>
          <a:ln w="330200" cap="rnd" cmpd="sng" algn="ctr">
            <a:solidFill>
              <a:schemeClr val="accent3">
                <a:lumMod val="60000"/>
                <a:lumOff val="40000"/>
                <a:alpha val="0"/>
              </a:schemeClr>
            </a:solidFill>
            <a:prstDash val="solid"/>
            <a:round/>
            <a:headEnd type="none" w="med" len="med"/>
            <a:tailEnd type="none" w="med" len="med"/>
          </a:ln>
          <a:effectLst>
            <a:softEdge rad="317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ln w="317500">
                <a:solidFill>
                  <a:schemeClr val="tx1"/>
                </a:solidFill>
              </a:ln>
            </a:endParaRPr>
          </a:p>
        </p:txBody>
      </p:sp>
      <p:sp>
        <p:nvSpPr>
          <p:cNvPr id="118" name="Oval 117"/>
          <p:cNvSpPr>
            <a:spLocks noChangeAspect="1"/>
          </p:cNvSpPr>
          <p:nvPr/>
        </p:nvSpPr>
        <p:spPr>
          <a:xfrm>
            <a:off x="8398204" y="597861"/>
            <a:ext cx="793794" cy="1252918"/>
          </a:xfrm>
          <a:custGeom>
            <a:avLst/>
            <a:gdLst/>
            <a:ahLst/>
            <a:cxnLst/>
            <a:rect l="l" t="t" r="r" b="b"/>
            <a:pathLst>
              <a:path w="793794" h="1252918">
                <a:moveTo>
                  <a:pt x="626459" y="0"/>
                </a:moveTo>
                <a:cubicBezTo>
                  <a:pt x="684682" y="0"/>
                  <a:pt x="741049" y="7943"/>
                  <a:pt x="793794" y="25480"/>
                </a:cubicBezTo>
                <a:lnTo>
                  <a:pt x="793794" y="1227438"/>
                </a:lnTo>
                <a:cubicBezTo>
                  <a:pt x="741049" y="1244975"/>
                  <a:pt x="684682" y="1252918"/>
                  <a:pt x="626459" y="1252918"/>
                </a:cubicBezTo>
                <a:cubicBezTo>
                  <a:pt x="280475" y="1252918"/>
                  <a:pt x="0" y="972443"/>
                  <a:pt x="0" y="626459"/>
                </a:cubicBezTo>
                <a:cubicBezTo>
                  <a:pt x="0" y="280475"/>
                  <a:pt x="280475" y="0"/>
                  <a:pt x="626459" y="0"/>
                </a:cubicBezTo>
                <a:close/>
              </a:path>
            </a:pathLst>
          </a:custGeom>
          <a:solidFill>
            <a:schemeClr val="tx2">
              <a:lumMod val="75000"/>
              <a:alpha val="10000"/>
            </a:schemeClr>
          </a:solidFill>
          <a:ln w="177800" cap="rnd" cmpd="sng" algn="ctr">
            <a:solidFill>
              <a:schemeClr val="tx2">
                <a:lumMod val="60000"/>
                <a:lumOff val="40000"/>
                <a:alpha val="6000"/>
              </a:schemeClr>
            </a:solidFill>
            <a:prstDash val="solid"/>
            <a:round/>
            <a:headEnd type="none" w="med" len="med"/>
            <a:tailEnd type="none" w="med" len="med"/>
          </a:ln>
          <a:effectLst>
            <a:softEdge rad="1524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19" name="Oval 118"/>
          <p:cNvSpPr>
            <a:spLocks noChangeAspect="1"/>
          </p:cNvSpPr>
          <p:nvPr/>
        </p:nvSpPr>
        <p:spPr>
          <a:xfrm>
            <a:off x="6350100" y="206512"/>
            <a:ext cx="1041276" cy="1041276"/>
          </a:xfrm>
          <a:prstGeom prst="ellipse">
            <a:avLst/>
          </a:prstGeom>
          <a:solidFill>
            <a:schemeClr val="tx2">
              <a:lumMod val="75000"/>
              <a:alpha val="10000"/>
            </a:schemeClr>
          </a:solidFill>
          <a:ln w="177800" cap="rnd" cmpd="sng" algn="ctr">
            <a:solidFill>
              <a:schemeClr val="tx2">
                <a:lumMod val="60000"/>
                <a:lumOff val="40000"/>
                <a:alpha val="6000"/>
              </a:schemeClr>
            </a:solidFill>
            <a:prstDash val="solid"/>
            <a:round/>
            <a:headEnd type="none" w="med" len="med"/>
            <a:tailEnd type="none" w="med" len="med"/>
          </a:ln>
          <a:effectLst>
            <a:softEdge rad="1524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20" name="Oval 119"/>
          <p:cNvSpPr>
            <a:spLocks noChangeAspect="1"/>
          </p:cNvSpPr>
          <p:nvPr/>
        </p:nvSpPr>
        <p:spPr>
          <a:xfrm>
            <a:off x="6872127" y="1450645"/>
            <a:ext cx="1218253" cy="1218253"/>
          </a:xfrm>
          <a:prstGeom prst="ellipse">
            <a:avLst/>
          </a:prstGeom>
          <a:solidFill>
            <a:schemeClr val="tx2">
              <a:lumMod val="75000"/>
              <a:alpha val="10000"/>
            </a:schemeClr>
          </a:solidFill>
          <a:ln w="177800" cap="rnd" cmpd="sng" algn="ctr">
            <a:solidFill>
              <a:schemeClr val="tx2">
                <a:lumMod val="60000"/>
                <a:lumOff val="40000"/>
                <a:alpha val="6000"/>
              </a:schemeClr>
            </a:solidFill>
            <a:prstDash val="solid"/>
            <a:round/>
            <a:headEnd type="none" w="med" len="med"/>
            <a:tailEnd type="none" w="med" len="med"/>
          </a:ln>
          <a:effectLst>
            <a:softEdge rad="1524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21" name="Oval 120"/>
          <p:cNvSpPr>
            <a:spLocks noChangeAspect="1"/>
          </p:cNvSpPr>
          <p:nvPr/>
        </p:nvSpPr>
        <p:spPr>
          <a:xfrm>
            <a:off x="7219068" y="2049927"/>
            <a:ext cx="1041276" cy="1041276"/>
          </a:xfrm>
          <a:prstGeom prst="ellipse">
            <a:avLst/>
          </a:prstGeom>
          <a:solidFill>
            <a:schemeClr val="tx2">
              <a:lumMod val="75000"/>
              <a:alpha val="10000"/>
            </a:schemeClr>
          </a:solidFill>
          <a:ln w="177800" cap="rnd" cmpd="sng" algn="ctr">
            <a:solidFill>
              <a:schemeClr val="tx2">
                <a:lumMod val="60000"/>
                <a:lumOff val="40000"/>
                <a:alpha val="6000"/>
              </a:schemeClr>
            </a:solidFill>
            <a:prstDash val="solid"/>
            <a:round/>
            <a:headEnd type="none" w="med" len="med"/>
            <a:tailEnd type="none" w="med" len="med"/>
          </a:ln>
          <a:effectLst>
            <a:softEdge rad="1524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22" name="Oval 121"/>
          <p:cNvSpPr>
            <a:spLocks noChangeAspect="1"/>
          </p:cNvSpPr>
          <p:nvPr/>
        </p:nvSpPr>
        <p:spPr>
          <a:xfrm>
            <a:off x="7749416" y="2661634"/>
            <a:ext cx="721308" cy="721308"/>
          </a:xfrm>
          <a:prstGeom prst="ellipse">
            <a:avLst/>
          </a:prstGeom>
          <a:solidFill>
            <a:schemeClr val="tx2">
              <a:lumMod val="75000"/>
              <a:alpha val="10000"/>
            </a:schemeClr>
          </a:solidFill>
          <a:ln w="177800" cap="rnd" cmpd="sng" algn="ctr">
            <a:solidFill>
              <a:schemeClr val="tx2">
                <a:lumMod val="60000"/>
                <a:lumOff val="40000"/>
                <a:alpha val="6000"/>
              </a:schemeClr>
            </a:solidFill>
            <a:prstDash val="solid"/>
            <a:round/>
            <a:headEnd type="none" w="med" len="med"/>
            <a:tailEnd type="none" w="med" len="med"/>
          </a:ln>
          <a:effectLst>
            <a:softEdge rad="1524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23" name="Oval 122"/>
          <p:cNvSpPr>
            <a:spLocks noChangeAspect="1"/>
          </p:cNvSpPr>
          <p:nvPr/>
        </p:nvSpPr>
        <p:spPr>
          <a:xfrm>
            <a:off x="685054" y="-100976"/>
            <a:ext cx="1193676" cy="697815"/>
          </a:xfrm>
          <a:custGeom>
            <a:avLst/>
            <a:gdLst/>
            <a:ahLst/>
            <a:cxnLst/>
            <a:rect l="l" t="t" r="r" b="b"/>
            <a:pathLst>
              <a:path w="1193676" h="697815">
                <a:moveTo>
                  <a:pt x="10179" y="0"/>
                </a:moveTo>
                <a:lnTo>
                  <a:pt x="1183497" y="0"/>
                </a:lnTo>
                <a:cubicBezTo>
                  <a:pt x="1190746" y="32633"/>
                  <a:pt x="1193676" y="66463"/>
                  <a:pt x="1193676" y="100977"/>
                </a:cubicBezTo>
                <a:cubicBezTo>
                  <a:pt x="1193676" y="430602"/>
                  <a:pt x="926463" y="697815"/>
                  <a:pt x="596838" y="697815"/>
                </a:cubicBezTo>
                <a:cubicBezTo>
                  <a:pt x="267213" y="697815"/>
                  <a:pt x="0" y="430602"/>
                  <a:pt x="0" y="100977"/>
                </a:cubicBezTo>
                <a:close/>
              </a:path>
            </a:pathLst>
          </a:custGeom>
          <a:solidFill>
            <a:schemeClr val="tx2">
              <a:lumMod val="75000"/>
              <a:alpha val="10000"/>
            </a:schemeClr>
          </a:solidFill>
          <a:ln w="177800" cap="rnd" cmpd="sng" algn="ctr">
            <a:solidFill>
              <a:schemeClr val="tx2">
                <a:lumMod val="60000"/>
                <a:lumOff val="40000"/>
                <a:alpha val="6000"/>
              </a:schemeClr>
            </a:solidFill>
            <a:prstDash val="solid"/>
            <a:round/>
            <a:headEnd type="none" w="med" len="med"/>
            <a:tailEnd type="none" w="med" len="med"/>
          </a:ln>
          <a:effectLst>
            <a:softEdge rad="1524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24" name="Oval 123"/>
          <p:cNvSpPr>
            <a:spLocks noChangeAspect="1"/>
          </p:cNvSpPr>
          <p:nvPr/>
        </p:nvSpPr>
        <p:spPr>
          <a:xfrm>
            <a:off x="1502638" y="-100976"/>
            <a:ext cx="1029028" cy="459889"/>
          </a:xfrm>
          <a:custGeom>
            <a:avLst/>
            <a:gdLst/>
            <a:ahLst/>
            <a:cxnLst/>
            <a:rect l="l" t="t" r="r" b="b"/>
            <a:pathLst>
              <a:path w="1029028" h="459889">
                <a:moveTo>
                  <a:pt x="0" y="0"/>
                </a:moveTo>
                <a:lnTo>
                  <a:pt x="1029028" y="0"/>
                </a:lnTo>
                <a:cubicBezTo>
                  <a:pt x="1001386" y="259074"/>
                  <a:pt x="781401" y="459889"/>
                  <a:pt x="514514" y="459889"/>
                </a:cubicBezTo>
                <a:cubicBezTo>
                  <a:pt x="247627" y="459889"/>
                  <a:pt x="27642" y="259074"/>
                  <a:pt x="0" y="0"/>
                </a:cubicBezTo>
                <a:close/>
              </a:path>
            </a:pathLst>
          </a:custGeom>
          <a:solidFill>
            <a:schemeClr val="tx2">
              <a:lumMod val="75000"/>
              <a:alpha val="10000"/>
            </a:schemeClr>
          </a:solidFill>
          <a:ln w="177800" cap="rnd" cmpd="sng" algn="ctr">
            <a:solidFill>
              <a:schemeClr val="tx2">
                <a:lumMod val="60000"/>
                <a:lumOff val="40000"/>
                <a:alpha val="6000"/>
              </a:schemeClr>
            </a:solidFill>
            <a:prstDash val="solid"/>
            <a:round/>
            <a:headEnd type="none" w="med" len="med"/>
            <a:tailEnd type="none" w="med" len="med"/>
          </a:ln>
          <a:effectLst>
            <a:softEdge rad="1524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25" name="Oval 124"/>
          <p:cNvSpPr>
            <a:spLocks noChangeAspect="1"/>
          </p:cNvSpPr>
          <p:nvPr/>
        </p:nvSpPr>
        <p:spPr>
          <a:xfrm>
            <a:off x="-69624" y="-100976"/>
            <a:ext cx="590263" cy="612289"/>
          </a:xfrm>
          <a:custGeom>
            <a:avLst/>
            <a:gdLst/>
            <a:ahLst/>
            <a:cxnLst/>
            <a:rect l="l" t="t" r="r" b="b"/>
            <a:pathLst>
              <a:path w="590263" h="612289">
                <a:moveTo>
                  <a:pt x="0" y="0"/>
                </a:moveTo>
                <a:lnTo>
                  <a:pt x="581024" y="0"/>
                </a:lnTo>
                <a:cubicBezTo>
                  <a:pt x="587493" y="29611"/>
                  <a:pt x="590263" y="60308"/>
                  <a:pt x="590263" y="91651"/>
                </a:cubicBezTo>
                <a:cubicBezTo>
                  <a:pt x="590263" y="379191"/>
                  <a:pt x="357165" y="612289"/>
                  <a:pt x="69625" y="612289"/>
                </a:cubicBezTo>
                <a:lnTo>
                  <a:pt x="0" y="605270"/>
                </a:lnTo>
                <a:close/>
              </a:path>
            </a:pathLst>
          </a:custGeom>
          <a:solidFill>
            <a:schemeClr val="tx2">
              <a:lumMod val="75000"/>
              <a:alpha val="10000"/>
            </a:schemeClr>
          </a:solidFill>
          <a:ln w="177800" cap="rnd" cmpd="sng" algn="ctr">
            <a:solidFill>
              <a:schemeClr val="tx2">
                <a:lumMod val="60000"/>
                <a:lumOff val="40000"/>
                <a:alpha val="6000"/>
              </a:schemeClr>
            </a:solidFill>
            <a:prstDash val="solid"/>
            <a:round/>
            <a:headEnd type="none" w="med" len="med"/>
            <a:tailEnd type="none" w="med" len="med"/>
          </a:ln>
          <a:effectLst>
            <a:softEdge rad="1524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26" name="Oval 125"/>
          <p:cNvSpPr>
            <a:spLocks noChangeAspect="1"/>
          </p:cNvSpPr>
          <p:nvPr/>
        </p:nvSpPr>
        <p:spPr>
          <a:xfrm>
            <a:off x="277432" y="4321783"/>
            <a:ext cx="1396887" cy="1396887"/>
          </a:xfrm>
          <a:prstGeom prst="ellipse">
            <a:avLst/>
          </a:prstGeom>
          <a:solidFill>
            <a:schemeClr val="tx2">
              <a:lumMod val="75000"/>
              <a:alpha val="6000"/>
            </a:schemeClr>
          </a:solidFill>
          <a:ln w="177800" cap="rnd" cmpd="sng" algn="ctr">
            <a:solidFill>
              <a:schemeClr val="tx2">
                <a:lumMod val="60000"/>
                <a:lumOff val="40000"/>
                <a:alpha val="4000"/>
              </a:schemeClr>
            </a:solidFill>
            <a:prstDash val="solid"/>
            <a:round/>
            <a:headEnd type="none" w="med" len="med"/>
            <a:tailEnd type="none" w="med" len="med"/>
          </a:ln>
          <a:effectLst>
            <a:softEdge rad="1524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27" name="Oval 126"/>
          <p:cNvSpPr>
            <a:spLocks noChangeAspect="1"/>
          </p:cNvSpPr>
          <p:nvPr/>
        </p:nvSpPr>
        <p:spPr>
          <a:xfrm>
            <a:off x="5792131" y="6489965"/>
            <a:ext cx="1115939" cy="443769"/>
          </a:xfrm>
          <a:custGeom>
            <a:avLst/>
            <a:gdLst/>
            <a:ahLst/>
            <a:cxnLst/>
            <a:rect l="l" t="t" r="r" b="b"/>
            <a:pathLst>
              <a:path w="1115939" h="443769">
                <a:moveTo>
                  <a:pt x="557969" y="0"/>
                </a:moveTo>
                <a:cubicBezTo>
                  <a:pt x="830120" y="0"/>
                  <a:pt x="1058049" y="189335"/>
                  <a:pt x="1115939" y="443769"/>
                </a:cubicBezTo>
                <a:lnTo>
                  <a:pt x="0" y="443769"/>
                </a:lnTo>
                <a:cubicBezTo>
                  <a:pt x="57889" y="189335"/>
                  <a:pt x="285818" y="0"/>
                  <a:pt x="557969" y="0"/>
                </a:cubicBezTo>
                <a:close/>
              </a:path>
            </a:pathLst>
          </a:custGeom>
          <a:solidFill>
            <a:schemeClr val="tx2">
              <a:lumMod val="75000"/>
              <a:alpha val="6000"/>
            </a:schemeClr>
          </a:solidFill>
          <a:ln w="177800" cap="rnd" cmpd="sng" algn="ctr">
            <a:solidFill>
              <a:schemeClr val="tx2">
                <a:lumMod val="60000"/>
                <a:lumOff val="40000"/>
                <a:alpha val="4000"/>
              </a:schemeClr>
            </a:solidFill>
            <a:prstDash val="solid"/>
            <a:round/>
            <a:headEnd type="none" w="med" len="med"/>
            <a:tailEnd type="none" w="med" len="med"/>
          </a:ln>
          <a:effectLst>
            <a:softEdge rad="1524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28" name="Oval 127"/>
          <p:cNvSpPr>
            <a:spLocks noChangeAspect="1"/>
          </p:cNvSpPr>
          <p:nvPr/>
        </p:nvSpPr>
        <p:spPr>
          <a:xfrm>
            <a:off x="6127999" y="6408840"/>
            <a:ext cx="1237019" cy="524894"/>
          </a:xfrm>
          <a:custGeom>
            <a:avLst/>
            <a:gdLst/>
            <a:ahLst/>
            <a:cxnLst/>
            <a:rect l="l" t="t" r="r" b="b"/>
            <a:pathLst>
              <a:path w="1237019" h="524894">
                <a:moveTo>
                  <a:pt x="618509" y="0"/>
                </a:moveTo>
                <a:cubicBezTo>
                  <a:pt x="930325" y="0"/>
                  <a:pt x="1189147" y="226891"/>
                  <a:pt x="1237019" y="524894"/>
                </a:cubicBezTo>
                <a:lnTo>
                  <a:pt x="0" y="524894"/>
                </a:lnTo>
                <a:cubicBezTo>
                  <a:pt x="47872" y="226891"/>
                  <a:pt x="306694" y="0"/>
                  <a:pt x="618509" y="0"/>
                </a:cubicBezTo>
                <a:close/>
              </a:path>
            </a:pathLst>
          </a:custGeom>
          <a:solidFill>
            <a:schemeClr val="tx2">
              <a:lumMod val="75000"/>
              <a:alpha val="6000"/>
            </a:schemeClr>
          </a:solidFill>
          <a:ln w="177800" cap="rnd" cmpd="sng" algn="ctr">
            <a:solidFill>
              <a:schemeClr val="tx2">
                <a:lumMod val="60000"/>
                <a:lumOff val="40000"/>
                <a:alpha val="4000"/>
              </a:schemeClr>
            </a:solidFill>
            <a:prstDash val="solid"/>
            <a:round/>
            <a:headEnd type="none" w="med" len="med"/>
            <a:tailEnd type="none" w="med" len="med"/>
          </a:ln>
          <a:effectLst>
            <a:softEdge rad="1524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29" name="Oval 128"/>
          <p:cNvSpPr>
            <a:spLocks noChangeAspect="1"/>
          </p:cNvSpPr>
          <p:nvPr/>
        </p:nvSpPr>
        <p:spPr>
          <a:xfrm>
            <a:off x="7577655" y="6408841"/>
            <a:ext cx="1211408" cy="524893"/>
          </a:xfrm>
          <a:custGeom>
            <a:avLst/>
            <a:gdLst/>
            <a:ahLst/>
            <a:cxnLst/>
            <a:rect l="l" t="t" r="r" b="b"/>
            <a:pathLst>
              <a:path w="1211408" h="524893">
                <a:moveTo>
                  <a:pt x="605704" y="0"/>
                </a:moveTo>
                <a:cubicBezTo>
                  <a:pt x="914574" y="0"/>
                  <a:pt x="1170243" y="227782"/>
                  <a:pt x="1211408" y="524893"/>
                </a:cubicBezTo>
                <a:lnTo>
                  <a:pt x="0" y="524893"/>
                </a:lnTo>
                <a:cubicBezTo>
                  <a:pt x="41165" y="227782"/>
                  <a:pt x="296834" y="0"/>
                  <a:pt x="605704" y="0"/>
                </a:cubicBezTo>
                <a:close/>
              </a:path>
            </a:pathLst>
          </a:custGeom>
          <a:solidFill>
            <a:schemeClr val="tx2">
              <a:lumMod val="75000"/>
              <a:alpha val="6000"/>
            </a:schemeClr>
          </a:solidFill>
          <a:ln w="177800" cap="rnd" cmpd="sng" algn="ctr">
            <a:solidFill>
              <a:schemeClr val="tx2">
                <a:lumMod val="60000"/>
                <a:lumOff val="40000"/>
                <a:alpha val="4000"/>
              </a:schemeClr>
            </a:solidFill>
            <a:prstDash val="solid"/>
            <a:round/>
            <a:headEnd type="none" w="med" len="med"/>
            <a:tailEnd type="none" w="med" len="med"/>
          </a:ln>
          <a:effectLst>
            <a:softEdge rad="1524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97" name="Oval 96"/>
          <p:cNvSpPr>
            <a:spLocks noChangeAspect="1"/>
          </p:cNvSpPr>
          <p:nvPr/>
        </p:nvSpPr>
        <p:spPr>
          <a:xfrm>
            <a:off x="11073" y="4941986"/>
            <a:ext cx="611230" cy="611230"/>
          </a:xfrm>
          <a:prstGeom prst="ellipse">
            <a:avLst/>
          </a:prstGeom>
          <a:solidFill>
            <a:schemeClr val="accent3">
              <a:lumMod val="60000"/>
              <a:lumOff val="40000"/>
              <a:alpha val="5000"/>
            </a:schemeClr>
          </a:solidFill>
          <a:ln w="12700" cap="rnd" cmpd="sng" algn="ctr">
            <a:solidFill>
              <a:schemeClr val="accent3">
                <a:lumMod val="60000"/>
                <a:lumOff val="40000"/>
                <a:alpha val="15000"/>
              </a:schemeClr>
            </a:solidFill>
            <a:prstDash val="solid"/>
            <a:round/>
            <a:headEnd type="none" w="med" len="med"/>
            <a:tailEnd type="none" w="med" len="med"/>
          </a:ln>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98" name="Oval 97"/>
          <p:cNvSpPr>
            <a:spLocks noChangeAspect="1"/>
          </p:cNvSpPr>
          <p:nvPr/>
        </p:nvSpPr>
        <p:spPr>
          <a:xfrm>
            <a:off x="-69625" y="6172569"/>
            <a:ext cx="778097" cy="750322"/>
          </a:xfrm>
          <a:custGeom>
            <a:avLst/>
            <a:gdLst/>
            <a:ahLst/>
            <a:cxnLst/>
            <a:rect l="l" t="t" r="r" b="b"/>
            <a:pathLst>
              <a:path w="778097" h="750322">
                <a:moveTo>
                  <a:pt x="261411" y="0"/>
                </a:moveTo>
                <a:cubicBezTo>
                  <a:pt x="546769" y="0"/>
                  <a:pt x="778097" y="231328"/>
                  <a:pt x="778097" y="516686"/>
                </a:cubicBezTo>
                <a:cubicBezTo>
                  <a:pt x="778097" y="601179"/>
                  <a:pt x="757816" y="680934"/>
                  <a:pt x="719843" y="750322"/>
                </a:cubicBezTo>
                <a:lnTo>
                  <a:pt x="0" y="750322"/>
                </a:lnTo>
                <a:lnTo>
                  <a:pt x="0" y="73330"/>
                </a:lnTo>
                <a:cubicBezTo>
                  <a:pt x="75863" y="26083"/>
                  <a:pt x="165591" y="0"/>
                  <a:pt x="261411" y="0"/>
                </a:cubicBezTo>
                <a:close/>
              </a:path>
            </a:pathLst>
          </a:custGeom>
          <a:solidFill>
            <a:schemeClr val="accent3">
              <a:lumMod val="60000"/>
              <a:lumOff val="40000"/>
              <a:alpha val="5000"/>
            </a:schemeClr>
          </a:solidFill>
          <a:ln w="63500" cap="rnd" cmpd="sng" algn="ctr">
            <a:solidFill>
              <a:schemeClr val="accent3">
                <a:lumMod val="60000"/>
                <a:lumOff val="40000"/>
                <a:alpha val="15000"/>
              </a:schemeClr>
            </a:solidFill>
            <a:prstDash val="solid"/>
            <a:round/>
            <a:headEnd type="none" w="med" len="med"/>
            <a:tailEnd type="none" w="med" len="med"/>
          </a:ln>
          <a:effectLst>
            <a:softEdge rad="63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99" name="Oval 98"/>
          <p:cNvSpPr>
            <a:spLocks noChangeAspect="1"/>
          </p:cNvSpPr>
          <p:nvPr/>
        </p:nvSpPr>
        <p:spPr>
          <a:xfrm>
            <a:off x="-69625" y="5158575"/>
            <a:ext cx="563524" cy="897560"/>
          </a:xfrm>
          <a:custGeom>
            <a:avLst/>
            <a:gdLst/>
            <a:ahLst/>
            <a:cxnLst/>
            <a:rect l="l" t="t" r="r" b="b"/>
            <a:pathLst>
              <a:path w="563524" h="897560">
                <a:moveTo>
                  <a:pt x="114744" y="0"/>
                </a:moveTo>
                <a:cubicBezTo>
                  <a:pt x="362598" y="0"/>
                  <a:pt x="563524" y="200926"/>
                  <a:pt x="563524" y="448780"/>
                </a:cubicBezTo>
                <a:cubicBezTo>
                  <a:pt x="563524" y="696634"/>
                  <a:pt x="362598" y="897560"/>
                  <a:pt x="114744" y="897560"/>
                </a:cubicBezTo>
                <a:cubicBezTo>
                  <a:pt x="74918" y="897560"/>
                  <a:pt x="36304" y="892373"/>
                  <a:pt x="0" y="880900"/>
                </a:cubicBezTo>
                <a:lnTo>
                  <a:pt x="0" y="16661"/>
                </a:lnTo>
                <a:cubicBezTo>
                  <a:pt x="36304" y="5188"/>
                  <a:pt x="74918" y="0"/>
                  <a:pt x="114744" y="0"/>
                </a:cubicBezTo>
                <a:close/>
              </a:path>
            </a:pathLst>
          </a:custGeom>
          <a:solidFill>
            <a:schemeClr val="accent3">
              <a:lumMod val="60000"/>
              <a:lumOff val="40000"/>
              <a:alpha val="5000"/>
            </a:schemeClr>
          </a:solidFill>
          <a:ln w="63500" cap="rnd" cmpd="sng" algn="ctr">
            <a:solidFill>
              <a:schemeClr val="accent3">
                <a:lumMod val="60000"/>
                <a:lumOff val="40000"/>
                <a:alpha val="15000"/>
              </a:schemeClr>
            </a:solidFill>
            <a:prstDash val="solid"/>
            <a:round/>
            <a:headEnd type="none" w="med" len="med"/>
            <a:tailEnd type="none" w="med" len="med"/>
          </a:ln>
          <a:effectLst>
            <a:softEdge rad="63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00" name="Oval 99"/>
          <p:cNvSpPr>
            <a:spLocks noChangeAspect="1"/>
          </p:cNvSpPr>
          <p:nvPr/>
        </p:nvSpPr>
        <p:spPr>
          <a:xfrm>
            <a:off x="-25758" y="482386"/>
            <a:ext cx="598416" cy="905704"/>
          </a:xfrm>
          <a:custGeom>
            <a:avLst/>
            <a:gdLst/>
            <a:ahLst/>
            <a:cxnLst/>
            <a:rect l="l" t="t" r="r" b="b"/>
            <a:pathLst>
              <a:path w="598416" h="905704">
                <a:moveTo>
                  <a:pt x="145564" y="0"/>
                </a:moveTo>
                <a:cubicBezTo>
                  <a:pt x="395667" y="0"/>
                  <a:pt x="598416" y="202749"/>
                  <a:pt x="598416" y="452852"/>
                </a:cubicBezTo>
                <a:cubicBezTo>
                  <a:pt x="598416" y="702955"/>
                  <a:pt x="395667" y="905704"/>
                  <a:pt x="145564" y="905704"/>
                </a:cubicBezTo>
                <a:cubicBezTo>
                  <a:pt x="94398" y="905704"/>
                  <a:pt x="45214" y="897218"/>
                  <a:pt x="0" y="879648"/>
                </a:cubicBezTo>
                <a:lnTo>
                  <a:pt x="0" y="26056"/>
                </a:lnTo>
                <a:cubicBezTo>
                  <a:pt x="45214" y="8486"/>
                  <a:pt x="94398" y="0"/>
                  <a:pt x="145564" y="0"/>
                </a:cubicBezTo>
                <a:close/>
              </a:path>
            </a:pathLst>
          </a:custGeom>
          <a:solidFill>
            <a:schemeClr val="accent3">
              <a:lumMod val="60000"/>
              <a:lumOff val="40000"/>
              <a:alpha val="5000"/>
            </a:schemeClr>
          </a:solidFill>
          <a:ln w="12700" cap="rnd" cmpd="sng" algn="ctr">
            <a:solidFill>
              <a:schemeClr val="accent3">
                <a:lumMod val="60000"/>
                <a:lumOff val="40000"/>
                <a:alpha val="30000"/>
              </a:schemeClr>
            </a:solidFill>
            <a:prstDash val="solid"/>
            <a:round/>
            <a:headEnd type="none" w="med" len="med"/>
            <a:tailEnd type="none" w="med" len="med"/>
          </a:ln>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01" name="Oval 100"/>
          <p:cNvSpPr>
            <a:spLocks noChangeAspect="1"/>
          </p:cNvSpPr>
          <p:nvPr/>
        </p:nvSpPr>
        <p:spPr>
          <a:xfrm>
            <a:off x="474208" y="836793"/>
            <a:ext cx="910817" cy="910817"/>
          </a:xfrm>
          <a:prstGeom prst="ellipse">
            <a:avLst/>
          </a:prstGeom>
          <a:solidFill>
            <a:schemeClr val="accent3">
              <a:lumMod val="60000"/>
              <a:lumOff val="40000"/>
              <a:alpha val="5000"/>
            </a:schemeClr>
          </a:solidFill>
          <a:ln w="63500" cap="rnd" cmpd="sng" algn="ctr">
            <a:solidFill>
              <a:schemeClr val="accent3">
                <a:lumMod val="60000"/>
                <a:lumOff val="40000"/>
                <a:alpha val="30000"/>
              </a:schemeClr>
            </a:solidFill>
            <a:prstDash val="solid"/>
            <a:round/>
            <a:headEnd type="none" w="med" len="med"/>
            <a:tailEnd type="none" w="med" len="med"/>
          </a:ln>
          <a:effectLst>
            <a:softEdge rad="63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02" name="Oval 101"/>
          <p:cNvSpPr>
            <a:spLocks noChangeAspect="1"/>
          </p:cNvSpPr>
          <p:nvPr/>
        </p:nvSpPr>
        <p:spPr>
          <a:xfrm>
            <a:off x="319223" y="1452260"/>
            <a:ext cx="772993" cy="772993"/>
          </a:xfrm>
          <a:prstGeom prst="ellipse">
            <a:avLst/>
          </a:prstGeom>
          <a:solidFill>
            <a:schemeClr val="accent3">
              <a:lumMod val="60000"/>
              <a:lumOff val="40000"/>
              <a:alpha val="5000"/>
            </a:schemeClr>
          </a:solidFill>
          <a:ln w="63500" cap="rnd" cmpd="sng" algn="ctr">
            <a:solidFill>
              <a:schemeClr val="accent3">
                <a:lumMod val="60000"/>
                <a:lumOff val="40000"/>
                <a:alpha val="30000"/>
              </a:schemeClr>
            </a:solidFill>
            <a:prstDash val="solid"/>
            <a:round/>
            <a:headEnd type="none" w="med" len="med"/>
            <a:tailEnd type="none" w="med" len="med"/>
          </a:ln>
          <a:effectLst>
            <a:softEdge rad="63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03" name="Oval 102"/>
          <p:cNvSpPr>
            <a:spLocks noChangeAspect="1"/>
          </p:cNvSpPr>
          <p:nvPr/>
        </p:nvSpPr>
        <p:spPr>
          <a:xfrm>
            <a:off x="371257" y="1886983"/>
            <a:ext cx="610366" cy="610366"/>
          </a:xfrm>
          <a:prstGeom prst="ellipse">
            <a:avLst/>
          </a:prstGeom>
          <a:solidFill>
            <a:schemeClr val="accent3">
              <a:lumMod val="60000"/>
              <a:lumOff val="40000"/>
              <a:alpha val="5000"/>
            </a:schemeClr>
          </a:solidFill>
          <a:ln w="12700" cap="rnd" cmpd="sng" algn="ctr">
            <a:solidFill>
              <a:schemeClr val="accent3">
                <a:lumMod val="60000"/>
                <a:lumOff val="40000"/>
                <a:alpha val="30000"/>
              </a:schemeClr>
            </a:solidFill>
            <a:prstDash val="solid"/>
            <a:round/>
            <a:headEnd type="none" w="med" len="med"/>
            <a:tailEnd type="none" w="med" len="med"/>
          </a:ln>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04" name="Oval 103"/>
          <p:cNvSpPr>
            <a:spLocks noChangeAspect="1"/>
          </p:cNvSpPr>
          <p:nvPr/>
        </p:nvSpPr>
        <p:spPr>
          <a:xfrm>
            <a:off x="154676" y="1919682"/>
            <a:ext cx="521764" cy="521764"/>
          </a:xfrm>
          <a:prstGeom prst="ellipse">
            <a:avLst/>
          </a:prstGeom>
          <a:solidFill>
            <a:schemeClr val="accent3">
              <a:lumMod val="60000"/>
              <a:lumOff val="40000"/>
              <a:alpha val="5000"/>
            </a:schemeClr>
          </a:solidFill>
          <a:ln w="63500" cap="rnd" cmpd="sng" algn="ctr">
            <a:solidFill>
              <a:schemeClr val="accent3">
                <a:lumMod val="60000"/>
                <a:lumOff val="40000"/>
                <a:alpha val="30000"/>
              </a:schemeClr>
            </a:solidFill>
            <a:prstDash val="solid"/>
            <a:round/>
            <a:headEnd type="none" w="med" len="med"/>
            <a:tailEnd type="none" w="med" len="med"/>
          </a:ln>
          <a:effectLst>
            <a:softEdge rad="63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05" name="Oval 104"/>
          <p:cNvSpPr>
            <a:spLocks noChangeAspect="1"/>
          </p:cNvSpPr>
          <p:nvPr/>
        </p:nvSpPr>
        <p:spPr>
          <a:xfrm>
            <a:off x="7302517" y="-61709"/>
            <a:ext cx="910818" cy="750833"/>
          </a:xfrm>
          <a:custGeom>
            <a:avLst/>
            <a:gdLst/>
            <a:ahLst/>
            <a:cxnLst/>
            <a:rect l="l" t="t" r="r" b="b"/>
            <a:pathLst>
              <a:path w="910818" h="750833">
                <a:moveTo>
                  <a:pt x="111441" y="0"/>
                </a:moveTo>
                <a:lnTo>
                  <a:pt x="799378" y="0"/>
                </a:lnTo>
                <a:cubicBezTo>
                  <a:pt x="869408" y="78400"/>
                  <a:pt x="910818" y="182076"/>
                  <a:pt x="910818" y="295424"/>
                </a:cubicBezTo>
                <a:cubicBezTo>
                  <a:pt x="910818" y="546939"/>
                  <a:pt x="706924" y="750833"/>
                  <a:pt x="455409" y="750833"/>
                </a:cubicBezTo>
                <a:cubicBezTo>
                  <a:pt x="203894" y="750833"/>
                  <a:pt x="0" y="546939"/>
                  <a:pt x="0" y="295424"/>
                </a:cubicBezTo>
                <a:cubicBezTo>
                  <a:pt x="0" y="182076"/>
                  <a:pt x="41410" y="78400"/>
                  <a:pt x="111441" y="0"/>
                </a:cubicBezTo>
                <a:close/>
              </a:path>
            </a:pathLst>
          </a:custGeom>
          <a:solidFill>
            <a:schemeClr val="accent3">
              <a:lumMod val="60000"/>
              <a:lumOff val="40000"/>
              <a:alpha val="5000"/>
            </a:schemeClr>
          </a:solidFill>
          <a:ln w="63500" cap="rnd" cmpd="sng" algn="ctr">
            <a:solidFill>
              <a:schemeClr val="accent3">
                <a:lumMod val="60000"/>
                <a:lumOff val="40000"/>
                <a:alpha val="30000"/>
              </a:schemeClr>
            </a:solidFill>
            <a:prstDash val="solid"/>
            <a:round/>
            <a:headEnd type="none" w="med" len="med"/>
            <a:tailEnd type="none" w="med" len="med"/>
          </a:ln>
          <a:effectLst>
            <a:softEdge rad="63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06" name="Oval 105"/>
          <p:cNvSpPr>
            <a:spLocks noChangeAspect="1"/>
          </p:cNvSpPr>
          <p:nvPr/>
        </p:nvSpPr>
        <p:spPr>
          <a:xfrm>
            <a:off x="8718124" y="-61709"/>
            <a:ext cx="473874" cy="613011"/>
          </a:xfrm>
          <a:custGeom>
            <a:avLst/>
            <a:gdLst/>
            <a:ahLst/>
            <a:cxnLst/>
            <a:rect l="l" t="t" r="r" b="b"/>
            <a:pathLst>
              <a:path w="473874" h="613011">
                <a:moveTo>
                  <a:pt x="29684" y="0"/>
                </a:moveTo>
                <a:lnTo>
                  <a:pt x="473874" y="0"/>
                </a:lnTo>
                <a:lnTo>
                  <a:pt x="473874" y="611150"/>
                </a:lnTo>
                <a:cubicBezTo>
                  <a:pt x="467789" y="612887"/>
                  <a:pt x="461614" y="613011"/>
                  <a:pt x="455409" y="613011"/>
                </a:cubicBezTo>
                <a:cubicBezTo>
                  <a:pt x="203894" y="613011"/>
                  <a:pt x="0" y="409117"/>
                  <a:pt x="0" y="157602"/>
                </a:cubicBezTo>
                <a:cubicBezTo>
                  <a:pt x="0" y="101995"/>
                  <a:pt x="9966" y="48716"/>
                  <a:pt x="29684" y="0"/>
                </a:cubicBezTo>
                <a:close/>
              </a:path>
            </a:pathLst>
          </a:custGeom>
          <a:solidFill>
            <a:schemeClr val="accent3">
              <a:lumMod val="60000"/>
              <a:lumOff val="40000"/>
              <a:alpha val="5000"/>
            </a:schemeClr>
          </a:solidFill>
          <a:ln w="63500" cap="rnd" cmpd="sng" algn="ctr">
            <a:solidFill>
              <a:schemeClr val="accent3">
                <a:lumMod val="60000"/>
                <a:lumOff val="40000"/>
                <a:alpha val="30000"/>
              </a:schemeClr>
            </a:solidFill>
            <a:prstDash val="solid"/>
            <a:round/>
            <a:headEnd type="none" w="med" len="med"/>
            <a:tailEnd type="none" w="med" len="med"/>
          </a:ln>
          <a:effectLst>
            <a:softEdge rad="63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07" name="Oval 106"/>
          <p:cNvSpPr>
            <a:spLocks noChangeAspect="1"/>
          </p:cNvSpPr>
          <p:nvPr/>
        </p:nvSpPr>
        <p:spPr>
          <a:xfrm>
            <a:off x="7748238" y="282933"/>
            <a:ext cx="1128521" cy="1128521"/>
          </a:xfrm>
          <a:prstGeom prst="ellipse">
            <a:avLst/>
          </a:prstGeom>
          <a:solidFill>
            <a:schemeClr val="accent3">
              <a:lumMod val="60000"/>
              <a:lumOff val="40000"/>
              <a:alpha val="5000"/>
            </a:schemeClr>
          </a:solidFill>
          <a:ln w="12700" cap="rnd" cmpd="sng" algn="ctr">
            <a:solidFill>
              <a:schemeClr val="accent3">
                <a:lumMod val="60000"/>
                <a:lumOff val="40000"/>
                <a:alpha val="30000"/>
              </a:schemeClr>
            </a:solidFill>
            <a:prstDash val="solid"/>
            <a:round/>
            <a:headEnd type="none" w="med" len="med"/>
            <a:tailEnd type="none" w="med" len="med"/>
          </a:ln>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08" name="Oval 107"/>
          <p:cNvSpPr>
            <a:spLocks noChangeAspect="1"/>
          </p:cNvSpPr>
          <p:nvPr/>
        </p:nvSpPr>
        <p:spPr>
          <a:xfrm>
            <a:off x="8914718" y="749603"/>
            <a:ext cx="277280" cy="907992"/>
          </a:xfrm>
          <a:custGeom>
            <a:avLst/>
            <a:gdLst/>
            <a:ahLst/>
            <a:cxnLst/>
            <a:rect l="l" t="t" r="r" b="b"/>
            <a:pathLst>
              <a:path w="277280" h="907992">
                <a:moveTo>
                  <a:pt x="277280" y="0"/>
                </a:moveTo>
                <a:lnTo>
                  <a:pt x="277280" y="907992"/>
                </a:lnTo>
                <a:cubicBezTo>
                  <a:pt x="112021" y="824131"/>
                  <a:pt x="0" y="652146"/>
                  <a:pt x="0" y="453996"/>
                </a:cubicBezTo>
                <a:cubicBezTo>
                  <a:pt x="0" y="255847"/>
                  <a:pt x="112021" y="83861"/>
                  <a:pt x="277280" y="0"/>
                </a:cubicBezTo>
                <a:close/>
              </a:path>
            </a:pathLst>
          </a:custGeom>
          <a:solidFill>
            <a:schemeClr val="accent3">
              <a:lumMod val="60000"/>
              <a:lumOff val="40000"/>
              <a:alpha val="5000"/>
            </a:schemeClr>
          </a:solidFill>
          <a:ln w="63500" cap="rnd" cmpd="sng" algn="ctr">
            <a:solidFill>
              <a:schemeClr val="accent3">
                <a:lumMod val="60000"/>
                <a:lumOff val="40000"/>
                <a:alpha val="30000"/>
              </a:schemeClr>
            </a:solidFill>
            <a:prstDash val="solid"/>
            <a:round/>
            <a:headEnd type="none" w="med" len="med"/>
            <a:tailEnd type="none" w="med" len="med"/>
          </a:ln>
          <a:effectLst>
            <a:softEdge rad="63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09" name="Oval 108"/>
          <p:cNvSpPr>
            <a:spLocks noChangeAspect="1"/>
          </p:cNvSpPr>
          <p:nvPr/>
        </p:nvSpPr>
        <p:spPr>
          <a:xfrm>
            <a:off x="7590871" y="728498"/>
            <a:ext cx="969734" cy="969734"/>
          </a:xfrm>
          <a:prstGeom prst="ellipse">
            <a:avLst/>
          </a:prstGeom>
          <a:solidFill>
            <a:schemeClr val="accent3">
              <a:lumMod val="60000"/>
              <a:lumOff val="40000"/>
              <a:alpha val="5000"/>
            </a:schemeClr>
          </a:solidFill>
          <a:ln w="63500" cap="rnd" cmpd="sng" algn="ctr">
            <a:solidFill>
              <a:schemeClr val="accent3">
                <a:lumMod val="60000"/>
                <a:lumOff val="40000"/>
                <a:alpha val="30000"/>
              </a:schemeClr>
            </a:solidFill>
            <a:prstDash val="solid"/>
            <a:round/>
            <a:headEnd type="none" w="med" len="med"/>
            <a:tailEnd type="none" w="med" len="med"/>
          </a:ln>
          <a:effectLst>
            <a:softEdge rad="63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10" name="Oval 109"/>
          <p:cNvSpPr>
            <a:spLocks noChangeAspect="1"/>
          </p:cNvSpPr>
          <p:nvPr/>
        </p:nvSpPr>
        <p:spPr>
          <a:xfrm>
            <a:off x="7470041" y="1326476"/>
            <a:ext cx="608190" cy="608190"/>
          </a:xfrm>
          <a:prstGeom prst="ellipse">
            <a:avLst/>
          </a:prstGeom>
          <a:solidFill>
            <a:schemeClr val="accent3">
              <a:lumMod val="60000"/>
              <a:lumOff val="40000"/>
              <a:alpha val="5000"/>
            </a:schemeClr>
          </a:solidFill>
          <a:ln w="12700" cap="rnd" cmpd="sng" algn="ctr">
            <a:solidFill>
              <a:schemeClr val="accent3">
                <a:lumMod val="60000"/>
                <a:lumOff val="40000"/>
                <a:alpha val="30000"/>
              </a:schemeClr>
            </a:solidFill>
            <a:prstDash val="solid"/>
            <a:round/>
            <a:headEnd type="none" w="med" len="med"/>
            <a:tailEnd type="none" w="med" len="med"/>
          </a:ln>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11" name="Oval 110"/>
          <p:cNvSpPr>
            <a:spLocks noChangeAspect="1"/>
          </p:cNvSpPr>
          <p:nvPr/>
        </p:nvSpPr>
        <p:spPr>
          <a:xfrm>
            <a:off x="7629941" y="5611427"/>
            <a:ext cx="738345" cy="738345"/>
          </a:xfrm>
          <a:prstGeom prst="ellipse">
            <a:avLst/>
          </a:prstGeom>
          <a:solidFill>
            <a:schemeClr val="accent3">
              <a:lumMod val="60000"/>
              <a:lumOff val="40000"/>
              <a:alpha val="5000"/>
            </a:schemeClr>
          </a:solidFill>
          <a:ln w="12700" cap="rnd" cmpd="sng" algn="ctr">
            <a:solidFill>
              <a:schemeClr val="accent3">
                <a:lumMod val="60000"/>
                <a:lumOff val="40000"/>
                <a:alpha val="15000"/>
              </a:schemeClr>
            </a:solidFill>
            <a:prstDash val="solid"/>
            <a:round/>
            <a:headEnd type="none" w="med" len="med"/>
            <a:tailEnd type="none" w="med" len="med"/>
          </a:ln>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12" name="Oval 111"/>
          <p:cNvSpPr>
            <a:spLocks noChangeAspect="1"/>
          </p:cNvSpPr>
          <p:nvPr/>
        </p:nvSpPr>
        <p:spPr>
          <a:xfrm>
            <a:off x="6972882" y="5242254"/>
            <a:ext cx="738345" cy="738345"/>
          </a:xfrm>
          <a:prstGeom prst="ellipse">
            <a:avLst/>
          </a:prstGeom>
          <a:solidFill>
            <a:schemeClr val="accent3">
              <a:lumMod val="60000"/>
              <a:lumOff val="40000"/>
              <a:alpha val="5000"/>
            </a:schemeClr>
          </a:solidFill>
          <a:ln w="63500" cap="rnd" cmpd="sng" algn="ctr">
            <a:solidFill>
              <a:schemeClr val="accent3">
                <a:lumMod val="60000"/>
                <a:lumOff val="40000"/>
                <a:alpha val="15000"/>
              </a:schemeClr>
            </a:solidFill>
            <a:prstDash val="solid"/>
            <a:round/>
            <a:headEnd type="none" w="med" len="med"/>
            <a:tailEnd type="none" w="med" len="med"/>
          </a:ln>
          <a:effectLst>
            <a:softEdge rad="63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13" name="Oval 112"/>
          <p:cNvSpPr>
            <a:spLocks noChangeAspect="1"/>
          </p:cNvSpPr>
          <p:nvPr/>
        </p:nvSpPr>
        <p:spPr>
          <a:xfrm>
            <a:off x="7494454" y="4928166"/>
            <a:ext cx="738345" cy="738345"/>
          </a:xfrm>
          <a:prstGeom prst="ellipse">
            <a:avLst/>
          </a:prstGeom>
          <a:solidFill>
            <a:schemeClr val="accent3">
              <a:lumMod val="60000"/>
              <a:lumOff val="40000"/>
              <a:alpha val="5000"/>
            </a:schemeClr>
          </a:solidFill>
          <a:ln w="12700" cap="rnd" cmpd="sng" algn="ctr">
            <a:solidFill>
              <a:schemeClr val="accent3">
                <a:lumMod val="60000"/>
                <a:lumOff val="40000"/>
                <a:alpha val="15000"/>
              </a:schemeClr>
            </a:solidFill>
            <a:prstDash val="solid"/>
            <a:round/>
            <a:headEnd type="none" w="med" len="med"/>
            <a:tailEnd type="none" w="med" len="med"/>
          </a:ln>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14" name="Oval 113"/>
          <p:cNvSpPr>
            <a:spLocks noChangeAspect="1"/>
          </p:cNvSpPr>
          <p:nvPr/>
        </p:nvSpPr>
        <p:spPr>
          <a:xfrm>
            <a:off x="8229034" y="5666511"/>
            <a:ext cx="605634" cy="605634"/>
          </a:xfrm>
          <a:prstGeom prst="ellipse">
            <a:avLst/>
          </a:prstGeom>
          <a:solidFill>
            <a:schemeClr val="accent3">
              <a:lumMod val="60000"/>
              <a:lumOff val="40000"/>
              <a:alpha val="5000"/>
            </a:schemeClr>
          </a:solidFill>
          <a:ln w="63500" cap="rnd" cmpd="sng" algn="ctr">
            <a:solidFill>
              <a:schemeClr val="accent3">
                <a:lumMod val="60000"/>
                <a:lumOff val="40000"/>
                <a:alpha val="15000"/>
              </a:schemeClr>
            </a:solidFill>
            <a:prstDash val="solid"/>
            <a:round/>
            <a:headEnd type="none" w="med" len="med"/>
            <a:tailEnd type="none" w="med" len="med"/>
          </a:ln>
          <a:effectLst>
            <a:softEdge rad="63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15" name="Oval 114"/>
          <p:cNvSpPr>
            <a:spLocks noChangeAspect="1"/>
          </p:cNvSpPr>
          <p:nvPr/>
        </p:nvSpPr>
        <p:spPr>
          <a:xfrm>
            <a:off x="8078231" y="4097842"/>
            <a:ext cx="553549" cy="553549"/>
          </a:xfrm>
          <a:prstGeom prst="ellipse">
            <a:avLst/>
          </a:prstGeom>
          <a:solidFill>
            <a:schemeClr val="accent3">
              <a:lumMod val="60000"/>
              <a:lumOff val="40000"/>
              <a:alpha val="5000"/>
            </a:schemeClr>
          </a:solidFill>
          <a:ln w="63500" cap="rnd" cmpd="sng" algn="ctr">
            <a:solidFill>
              <a:schemeClr val="accent3">
                <a:lumMod val="60000"/>
                <a:lumOff val="40000"/>
                <a:alpha val="15000"/>
              </a:schemeClr>
            </a:solidFill>
            <a:prstDash val="solid"/>
            <a:round/>
            <a:headEnd type="none" w="med" len="med"/>
            <a:tailEnd type="none" w="med" len="med"/>
          </a:ln>
          <a:effectLst>
            <a:softEdge rad="63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16" name="Oval 115"/>
          <p:cNvSpPr>
            <a:spLocks noChangeAspect="1"/>
          </p:cNvSpPr>
          <p:nvPr/>
        </p:nvSpPr>
        <p:spPr>
          <a:xfrm>
            <a:off x="8411816" y="5057878"/>
            <a:ext cx="553549" cy="553549"/>
          </a:xfrm>
          <a:prstGeom prst="ellipse">
            <a:avLst/>
          </a:prstGeom>
          <a:solidFill>
            <a:schemeClr val="accent3">
              <a:lumMod val="60000"/>
              <a:lumOff val="40000"/>
              <a:alpha val="5000"/>
            </a:schemeClr>
          </a:solidFill>
          <a:ln w="63500" cap="rnd" cmpd="sng" algn="ctr">
            <a:solidFill>
              <a:schemeClr val="accent3">
                <a:lumMod val="60000"/>
                <a:lumOff val="40000"/>
                <a:alpha val="15000"/>
              </a:schemeClr>
            </a:solidFill>
            <a:prstDash val="solid"/>
            <a:round/>
            <a:headEnd type="none" w="med" len="med"/>
            <a:tailEnd type="none" w="med" len="med"/>
          </a:ln>
          <a:effectLst>
            <a:softEdge rad="63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17" name="Oval 116"/>
          <p:cNvSpPr>
            <a:spLocks noChangeAspect="1"/>
          </p:cNvSpPr>
          <p:nvPr/>
        </p:nvSpPr>
        <p:spPr>
          <a:xfrm>
            <a:off x="8688590" y="4790335"/>
            <a:ext cx="503408" cy="553550"/>
          </a:xfrm>
          <a:custGeom>
            <a:avLst/>
            <a:gdLst/>
            <a:ahLst/>
            <a:cxnLst/>
            <a:rect l="l" t="t" r="r" b="b"/>
            <a:pathLst>
              <a:path w="503408" h="553550">
                <a:moveTo>
                  <a:pt x="276775" y="0"/>
                </a:moveTo>
                <a:cubicBezTo>
                  <a:pt x="370698" y="0"/>
                  <a:pt x="453694" y="46784"/>
                  <a:pt x="503408" y="118545"/>
                </a:cubicBezTo>
                <a:lnTo>
                  <a:pt x="503408" y="435005"/>
                </a:lnTo>
                <a:cubicBezTo>
                  <a:pt x="453694" y="506767"/>
                  <a:pt x="370698" y="553550"/>
                  <a:pt x="276775" y="553550"/>
                </a:cubicBezTo>
                <a:cubicBezTo>
                  <a:pt x="123916" y="553550"/>
                  <a:pt x="0" y="429634"/>
                  <a:pt x="0" y="276775"/>
                </a:cubicBezTo>
                <a:cubicBezTo>
                  <a:pt x="0" y="123916"/>
                  <a:pt x="123916" y="0"/>
                  <a:pt x="276775" y="0"/>
                </a:cubicBezTo>
                <a:close/>
              </a:path>
            </a:pathLst>
          </a:custGeom>
          <a:solidFill>
            <a:schemeClr val="accent3">
              <a:lumMod val="60000"/>
              <a:lumOff val="40000"/>
              <a:alpha val="5000"/>
            </a:schemeClr>
          </a:solidFill>
          <a:ln w="63500" cap="rnd" cmpd="sng" algn="ctr">
            <a:solidFill>
              <a:schemeClr val="accent3">
                <a:lumMod val="60000"/>
                <a:lumOff val="40000"/>
                <a:alpha val="15000"/>
              </a:schemeClr>
            </a:solidFill>
            <a:prstDash val="solid"/>
            <a:round/>
            <a:headEnd type="none" w="med" len="med"/>
            <a:tailEnd type="none" w="med" len="med"/>
          </a:ln>
          <a:effectLst>
            <a:softEdge rad="63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1009442" y="675724"/>
            <a:ext cx="7125113" cy="924475"/>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1009443" y="1807361"/>
            <a:ext cx="7125112" cy="4051437"/>
          </a:xfrm>
          <a:prstGeom prst="rect">
            <a:avLst/>
          </a:prstGeom>
        </p:spPr>
        <p:txBody>
          <a:bodyPr vert="horz" lIns="91440" tIns="45720" rIns="91440" bIns="45720" rtlCol="0" anchor="ct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6437344" y="5951810"/>
            <a:ext cx="2133600" cy="365125"/>
          </a:xfrm>
          <a:prstGeom prst="rect">
            <a:avLst/>
          </a:prstGeom>
        </p:spPr>
        <p:txBody>
          <a:bodyPr vert="horz" lIns="91440" tIns="45720" rIns="91440" bIns="45720" rtlCol="0" anchor="b"/>
          <a:lstStyle>
            <a:lvl1pPr algn="r">
              <a:defRPr sz="900">
                <a:solidFill>
                  <a:schemeClr val="tx1">
                    <a:tint val="75000"/>
                  </a:schemeClr>
                </a:solidFill>
              </a:defRPr>
            </a:lvl1pPr>
          </a:lstStyle>
          <a:p>
            <a:fld id="{DCF0028F-52D0-48EE-AAD6-DC833A87B3A4}" type="datetimeFigureOut">
              <a:rPr lang="en-IE" smtClean="0"/>
              <a:t>15/04/2019</a:t>
            </a:fld>
            <a:endParaRPr lang="en-IE"/>
          </a:p>
        </p:txBody>
      </p:sp>
      <p:sp>
        <p:nvSpPr>
          <p:cNvPr id="5" name="Footer Placeholder 4"/>
          <p:cNvSpPr>
            <a:spLocks noGrp="1"/>
          </p:cNvSpPr>
          <p:nvPr>
            <p:ph type="ftr" sz="quarter" idx="3"/>
          </p:nvPr>
        </p:nvSpPr>
        <p:spPr>
          <a:xfrm>
            <a:off x="1180945" y="5951810"/>
            <a:ext cx="5256399" cy="365125"/>
          </a:xfrm>
          <a:prstGeom prst="rect">
            <a:avLst/>
          </a:prstGeom>
        </p:spPr>
        <p:txBody>
          <a:bodyPr vert="horz" lIns="91440" tIns="45720" rIns="91440" bIns="45720" rtlCol="0" anchor="b"/>
          <a:lstStyle>
            <a:lvl1pPr algn="l">
              <a:defRPr sz="900">
                <a:solidFill>
                  <a:schemeClr val="tx1">
                    <a:tint val="75000"/>
                  </a:schemeClr>
                </a:solidFill>
              </a:defRPr>
            </a:lvl1pPr>
          </a:lstStyle>
          <a:p>
            <a:endParaRPr lang="en-IE"/>
          </a:p>
        </p:txBody>
      </p:sp>
      <p:sp>
        <p:nvSpPr>
          <p:cNvPr id="6" name="Slide Number Placeholder 5"/>
          <p:cNvSpPr>
            <a:spLocks noGrp="1"/>
          </p:cNvSpPr>
          <p:nvPr>
            <p:ph type="sldNum" sz="quarter" idx="4"/>
          </p:nvPr>
        </p:nvSpPr>
        <p:spPr>
          <a:xfrm>
            <a:off x="572658" y="5951810"/>
            <a:ext cx="608287" cy="365125"/>
          </a:xfrm>
          <a:prstGeom prst="rect">
            <a:avLst/>
          </a:prstGeom>
        </p:spPr>
        <p:txBody>
          <a:bodyPr vert="horz" lIns="91440" tIns="45720" rIns="91440" bIns="45720" rtlCol="0" anchor="b"/>
          <a:lstStyle>
            <a:lvl1pPr algn="l">
              <a:defRPr sz="1800">
                <a:solidFill>
                  <a:schemeClr val="tx1">
                    <a:tint val="75000"/>
                  </a:schemeClr>
                </a:solidFill>
              </a:defRPr>
            </a:lvl1pPr>
          </a:lstStyle>
          <a:p>
            <a:fld id="{345A82E5-0C17-4F89-9E99-17DA9B233EBE}" type="slidenum">
              <a:rPr lang="en-IE" smtClean="0"/>
              <a:t>‹#›</a:t>
            </a:fld>
            <a:endParaRPr lang="en-IE"/>
          </a:p>
        </p:txBody>
      </p:sp>
      <p:sp>
        <p:nvSpPr>
          <p:cNvPr id="55" name="Oval 54"/>
          <p:cNvSpPr>
            <a:spLocks noChangeAspect="1"/>
          </p:cNvSpPr>
          <p:nvPr/>
        </p:nvSpPr>
        <p:spPr>
          <a:xfrm>
            <a:off x="1583172" y="5454223"/>
            <a:ext cx="1909234" cy="1468668"/>
          </a:xfrm>
          <a:custGeom>
            <a:avLst/>
            <a:gdLst/>
            <a:ahLst/>
            <a:cxnLst/>
            <a:rect l="l" t="t" r="r" b="b"/>
            <a:pathLst>
              <a:path w="1909234" h="1468668">
                <a:moveTo>
                  <a:pt x="954617" y="0"/>
                </a:moveTo>
                <a:cubicBezTo>
                  <a:pt x="1481837" y="0"/>
                  <a:pt x="1909234" y="427397"/>
                  <a:pt x="1909234" y="954617"/>
                </a:cubicBezTo>
                <a:cubicBezTo>
                  <a:pt x="1909234" y="1144075"/>
                  <a:pt x="1854043" y="1320642"/>
                  <a:pt x="1758159" y="1468668"/>
                </a:cubicBezTo>
                <a:lnTo>
                  <a:pt x="151075" y="1468668"/>
                </a:lnTo>
                <a:cubicBezTo>
                  <a:pt x="55192" y="1320642"/>
                  <a:pt x="0" y="1144075"/>
                  <a:pt x="0" y="954617"/>
                </a:cubicBezTo>
                <a:cubicBezTo>
                  <a:pt x="0" y="427397"/>
                  <a:pt x="427397" y="0"/>
                  <a:pt x="954617" y="0"/>
                </a:cubicBezTo>
                <a:close/>
              </a:path>
            </a:pathLst>
          </a:custGeom>
          <a:solidFill>
            <a:schemeClr val="tx2">
              <a:lumMod val="75000"/>
              <a:alpha val="8000"/>
            </a:schemeClr>
          </a:solidFill>
          <a:ln w="330200" cap="rnd" cmpd="sng" algn="ctr">
            <a:solidFill>
              <a:schemeClr val="accent3">
                <a:lumMod val="60000"/>
                <a:lumOff val="40000"/>
                <a:alpha val="0"/>
              </a:schemeClr>
            </a:solidFill>
            <a:prstDash val="solid"/>
            <a:round/>
            <a:headEnd type="none" w="med" len="med"/>
            <a:tailEnd type="none" w="med" len="med"/>
          </a:ln>
          <a:effectLst>
            <a:softEdge rad="317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ln w="317500">
                <a:solidFill>
                  <a:schemeClr val="tx1"/>
                </a:solidFill>
              </a:ln>
            </a:endParaRPr>
          </a:p>
        </p:txBody>
      </p:sp>
      <p:sp>
        <p:nvSpPr>
          <p:cNvPr id="57" name="Oval 56"/>
          <p:cNvSpPr>
            <a:spLocks noChangeAspect="1"/>
          </p:cNvSpPr>
          <p:nvPr/>
        </p:nvSpPr>
        <p:spPr>
          <a:xfrm>
            <a:off x="8570944" y="3382942"/>
            <a:ext cx="306310" cy="306310"/>
          </a:xfrm>
          <a:prstGeom prst="ellipse">
            <a:avLst/>
          </a:prstGeom>
          <a:solidFill>
            <a:schemeClr val="accent3">
              <a:lumMod val="60000"/>
              <a:lumOff val="40000"/>
              <a:alpha val="5000"/>
            </a:schemeClr>
          </a:solidFill>
          <a:ln w="63500" cap="rnd" cmpd="sng" algn="ctr">
            <a:solidFill>
              <a:schemeClr val="accent3">
                <a:lumMod val="60000"/>
                <a:lumOff val="40000"/>
                <a:alpha val="15000"/>
              </a:schemeClr>
            </a:solidFill>
            <a:prstDash val="solid"/>
            <a:round/>
            <a:headEnd type="none" w="med" len="med"/>
            <a:tailEnd type="none" w="med" len="med"/>
          </a:ln>
          <a:effectLst>
            <a:softEdge rad="63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58" name="Oval 57"/>
          <p:cNvSpPr>
            <a:spLocks noChangeAspect="1"/>
          </p:cNvSpPr>
          <p:nvPr/>
        </p:nvSpPr>
        <p:spPr>
          <a:xfrm>
            <a:off x="8398204" y="3536097"/>
            <a:ext cx="306310" cy="306310"/>
          </a:xfrm>
          <a:prstGeom prst="ellipse">
            <a:avLst/>
          </a:prstGeom>
          <a:solidFill>
            <a:schemeClr val="accent3">
              <a:lumMod val="60000"/>
              <a:lumOff val="40000"/>
              <a:alpha val="5000"/>
            </a:schemeClr>
          </a:solidFill>
          <a:ln w="63500" cap="rnd" cmpd="sng" algn="ctr">
            <a:solidFill>
              <a:schemeClr val="accent3">
                <a:lumMod val="60000"/>
                <a:lumOff val="40000"/>
                <a:alpha val="15000"/>
              </a:schemeClr>
            </a:solidFill>
            <a:prstDash val="solid"/>
            <a:round/>
            <a:headEnd type="none" w="med" len="med"/>
            <a:tailEnd type="none" w="med" len="med"/>
          </a:ln>
          <a:effectLst>
            <a:softEdge rad="63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59" name="Oval 58"/>
          <p:cNvSpPr>
            <a:spLocks noChangeAspect="1"/>
          </p:cNvSpPr>
          <p:nvPr/>
        </p:nvSpPr>
        <p:spPr>
          <a:xfrm>
            <a:off x="8608408" y="3688497"/>
            <a:ext cx="306310" cy="306310"/>
          </a:xfrm>
          <a:prstGeom prst="ellipse">
            <a:avLst/>
          </a:prstGeom>
          <a:solidFill>
            <a:schemeClr val="accent3">
              <a:lumMod val="60000"/>
              <a:lumOff val="40000"/>
              <a:alpha val="5000"/>
            </a:schemeClr>
          </a:solidFill>
          <a:ln w="63500" cap="rnd" cmpd="sng" algn="ctr">
            <a:solidFill>
              <a:schemeClr val="accent3">
                <a:lumMod val="60000"/>
                <a:lumOff val="40000"/>
                <a:alpha val="15000"/>
              </a:schemeClr>
            </a:solidFill>
            <a:prstDash val="solid"/>
            <a:round/>
            <a:headEnd type="none" w="med" len="med"/>
            <a:tailEnd type="none" w="med" len="med"/>
          </a:ln>
          <a:effectLst>
            <a:softEdge rad="63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60" name="Oval 59"/>
          <p:cNvSpPr>
            <a:spLocks noChangeAspect="1"/>
          </p:cNvSpPr>
          <p:nvPr/>
        </p:nvSpPr>
        <p:spPr>
          <a:xfrm>
            <a:off x="154676" y="2698928"/>
            <a:ext cx="467627" cy="467627"/>
          </a:xfrm>
          <a:prstGeom prst="ellipse">
            <a:avLst/>
          </a:prstGeom>
          <a:solidFill>
            <a:schemeClr val="accent3">
              <a:lumMod val="60000"/>
              <a:lumOff val="40000"/>
              <a:alpha val="5000"/>
            </a:schemeClr>
          </a:solidFill>
          <a:ln w="12700" cap="rnd" cmpd="sng" algn="ctr">
            <a:solidFill>
              <a:schemeClr val="accent3">
                <a:lumMod val="60000"/>
                <a:lumOff val="40000"/>
                <a:alpha val="15000"/>
              </a:schemeClr>
            </a:solidFill>
            <a:prstDash val="solid"/>
            <a:round/>
            <a:headEnd type="none" w="med" len="med"/>
            <a:tailEnd type="none" w="med" len="med"/>
          </a:ln>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61" name="Oval 60"/>
          <p:cNvSpPr>
            <a:spLocks noChangeAspect="1"/>
          </p:cNvSpPr>
          <p:nvPr/>
        </p:nvSpPr>
        <p:spPr>
          <a:xfrm>
            <a:off x="474208" y="3166555"/>
            <a:ext cx="458770" cy="458770"/>
          </a:xfrm>
          <a:prstGeom prst="ellipse">
            <a:avLst/>
          </a:prstGeom>
          <a:solidFill>
            <a:schemeClr val="accent3">
              <a:lumMod val="60000"/>
              <a:lumOff val="40000"/>
              <a:alpha val="5000"/>
            </a:schemeClr>
          </a:solidFill>
          <a:ln w="12700" cap="rnd" cmpd="sng" algn="ctr">
            <a:solidFill>
              <a:schemeClr val="accent3">
                <a:lumMod val="60000"/>
                <a:lumOff val="40000"/>
                <a:alpha val="15000"/>
              </a:schemeClr>
            </a:solidFill>
            <a:prstDash val="solid"/>
            <a:round/>
            <a:headEnd type="none" w="med" len="med"/>
            <a:tailEnd type="none" w="med" len="med"/>
          </a:ln>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62" name="Oval 61"/>
          <p:cNvSpPr>
            <a:spLocks noChangeAspect="1"/>
          </p:cNvSpPr>
          <p:nvPr/>
        </p:nvSpPr>
        <p:spPr>
          <a:xfrm>
            <a:off x="270258" y="3382942"/>
            <a:ext cx="352045" cy="352045"/>
          </a:xfrm>
          <a:prstGeom prst="ellipse">
            <a:avLst/>
          </a:prstGeom>
          <a:solidFill>
            <a:schemeClr val="accent3">
              <a:lumMod val="60000"/>
              <a:lumOff val="40000"/>
              <a:alpha val="5000"/>
            </a:schemeClr>
          </a:solidFill>
          <a:ln w="63500" cap="rnd" cmpd="sng" algn="ctr">
            <a:solidFill>
              <a:schemeClr val="accent3">
                <a:lumMod val="60000"/>
                <a:lumOff val="40000"/>
                <a:alpha val="15000"/>
              </a:schemeClr>
            </a:solidFill>
            <a:prstDash val="solid"/>
            <a:round/>
            <a:headEnd type="none" w="med" len="med"/>
            <a:tailEnd type="none" w="med" len="med"/>
          </a:ln>
          <a:effectLst>
            <a:softEdge rad="63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63" name="Oval 62"/>
          <p:cNvSpPr>
            <a:spLocks noChangeAspect="1"/>
          </p:cNvSpPr>
          <p:nvPr/>
        </p:nvSpPr>
        <p:spPr>
          <a:xfrm>
            <a:off x="-86601" y="2581479"/>
            <a:ext cx="1360441" cy="1909234"/>
          </a:xfrm>
          <a:custGeom>
            <a:avLst/>
            <a:gdLst/>
            <a:ahLst/>
            <a:cxnLst/>
            <a:rect l="l" t="t" r="r" b="b"/>
            <a:pathLst>
              <a:path w="1360441" h="1909234">
                <a:moveTo>
                  <a:pt x="405824" y="0"/>
                </a:moveTo>
                <a:cubicBezTo>
                  <a:pt x="933044" y="0"/>
                  <a:pt x="1360441" y="427397"/>
                  <a:pt x="1360441" y="954617"/>
                </a:cubicBezTo>
                <a:cubicBezTo>
                  <a:pt x="1360441" y="1481837"/>
                  <a:pt x="933044" y="1909234"/>
                  <a:pt x="405824" y="1909234"/>
                </a:cubicBezTo>
                <a:cubicBezTo>
                  <a:pt x="260527" y="1909234"/>
                  <a:pt x="122812" y="1876773"/>
                  <a:pt x="0" y="1817719"/>
                </a:cubicBezTo>
                <a:lnTo>
                  <a:pt x="0" y="91515"/>
                </a:lnTo>
                <a:cubicBezTo>
                  <a:pt x="122812" y="32461"/>
                  <a:pt x="260527" y="0"/>
                  <a:pt x="405824" y="0"/>
                </a:cubicBezTo>
                <a:close/>
              </a:path>
            </a:pathLst>
          </a:custGeom>
          <a:solidFill>
            <a:schemeClr val="tx2">
              <a:lumMod val="75000"/>
              <a:alpha val="8000"/>
            </a:schemeClr>
          </a:solidFill>
          <a:ln w="330200" cap="rnd" cmpd="sng" algn="ctr">
            <a:solidFill>
              <a:schemeClr val="accent3">
                <a:lumMod val="60000"/>
                <a:lumOff val="40000"/>
                <a:alpha val="0"/>
              </a:schemeClr>
            </a:solidFill>
            <a:prstDash val="solid"/>
            <a:round/>
            <a:headEnd type="none" w="med" len="med"/>
            <a:tailEnd type="none" w="med" len="med"/>
          </a:ln>
          <a:effectLst>
            <a:softEdge rad="317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ln w="317500">
                <a:solidFill>
                  <a:schemeClr val="tx1"/>
                </a:solidFill>
              </a:ln>
            </a:endParaRPr>
          </a:p>
        </p:txBody>
      </p:sp>
      <p:sp>
        <p:nvSpPr>
          <p:cNvPr id="64" name="Oval 63"/>
          <p:cNvSpPr>
            <a:spLocks noChangeAspect="1"/>
          </p:cNvSpPr>
          <p:nvPr/>
        </p:nvSpPr>
        <p:spPr>
          <a:xfrm>
            <a:off x="6173123" y="2395416"/>
            <a:ext cx="1218253" cy="1218253"/>
          </a:xfrm>
          <a:prstGeom prst="ellipse">
            <a:avLst/>
          </a:prstGeom>
          <a:solidFill>
            <a:schemeClr val="tx2">
              <a:lumMod val="75000"/>
              <a:alpha val="10000"/>
            </a:schemeClr>
          </a:solidFill>
          <a:ln w="177800" cap="rnd" cmpd="sng" algn="ctr">
            <a:solidFill>
              <a:schemeClr val="tx2">
                <a:lumMod val="60000"/>
                <a:lumOff val="40000"/>
                <a:alpha val="0"/>
              </a:schemeClr>
            </a:solidFill>
            <a:prstDash val="solid"/>
            <a:round/>
            <a:headEnd type="none" w="med" len="med"/>
            <a:tailEnd type="none" w="med" len="med"/>
          </a:ln>
          <a:effectLst>
            <a:softEdge rad="1524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Tree>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ransition spd="slow">
    <p:cover/>
  </p:transition>
  <p:timing>
    <p:tnLst>
      <p:par>
        <p:cTn id="1" dur="indefinite" restart="never" nodeType="tmRoot"/>
      </p:par>
    </p:tnLst>
  </p:timing>
  <p:txStyles>
    <p:titleStyle>
      <a:lvl1pPr algn="l" defTabSz="457200" rtl="0" eaLnBrk="1" latinLnBrk="0" hangingPunct="1">
        <a:spcBef>
          <a:spcPct val="0"/>
        </a:spcBef>
        <a:buNone/>
        <a:defRPr sz="3200" kern="1200">
          <a:solidFill>
            <a:schemeClr val="tx1"/>
          </a:solidFill>
          <a:latin typeface="+mj-lt"/>
          <a:ea typeface="+mj-ea"/>
          <a:cs typeface="Trebuchet M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ct val="20000"/>
        </a:spcBef>
        <a:spcAft>
          <a:spcPts val="600"/>
        </a:spcAft>
        <a:buClr>
          <a:schemeClr val="tx2"/>
        </a:buClr>
        <a:buFont typeface="Wingdings 2" charset="2"/>
        <a:buChar char=""/>
        <a:defRPr sz="1800" kern="1200">
          <a:solidFill>
            <a:schemeClr val="tx1"/>
          </a:solidFill>
          <a:latin typeface="+mn-lt"/>
          <a:ea typeface="+mn-ea"/>
          <a:cs typeface="+mn-cs"/>
        </a:defRPr>
      </a:lvl1pPr>
      <a:lvl2pPr marL="742950" indent="-285750" algn="l" defTabSz="457200" rtl="0" eaLnBrk="1" latinLnBrk="0" hangingPunct="1">
        <a:spcBef>
          <a:spcPct val="20000"/>
        </a:spcBef>
        <a:spcAft>
          <a:spcPts val="600"/>
        </a:spcAft>
        <a:buClr>
          <a:schemeClr val="tx2"/>
        </a:buClr>
        <a:buFont typeface="Wingdings 2" charset="2"/>
        <a:buChar char=""/>
        <a:defRPr sz="1600" kern="1200">
          <a:solidFill>
            <a:schemeClr val="tx1"/>
          </a:solidFill>
          <a:latin typeface="+mn-lt"/>
          <a:ea typeface="+mn-ea"/>
          <a:cs typeface="+mn-cs"/>
        </a:defRPr>
      </a:lvl2pPr>
      <a:lvl3pPr marL="1143000" indent="-228600" algn="l" defTabSz="457200" rtl="0" eaLnBrk="1" latinLnBrk="0" hangingPunct="1">
        <a:spcBef>
          <a:spcPct val="20000"/>
        </a:spcBef>
        <a:spcAft>
          <a:spcPts val="600"/>
        </a:spcAft>
        <a:buClr>
          <a:schemeClr val="tx2"/>
        </a:buClr>
        <a:buFont typeface="Wingdings 2" charset="2"/>
        <a:buChar char=""/>
        <a:defRPr sz="1400" kern="1200">
          <a:solidFill>
            <a:schemeClr val="tx1"/>
          </a:solidFill>
          <a:latin typeface="+mn-lt"/>
          <a:ea typeface="+mn-ea"/>
          <a:cs typeface="+mn-cs"/>
        </a:defRPr>
      </a:lvl3pPr>
      <a:lvl4pPr marL="1600200" indent="-228600" algn="l" defTabSz="457200" rtl="0" eaLnBrk="1" latinLnBrk="0" hangingPunct="1">
        <a:spcBef>
          <a:spcPct val="20000"/>
        </a:spcBef>
        <a:spcAft>
          <a:spcPts val="600"/>
        </a:spcAft>
        <a:buClr>
          <a:schemeClr val="tx2"/>
        </a:buClr>
        <a:buFont typeface="Wingdings 2" charset="2"/>
        <a:buChar char=""/>
        <a:defRPr sz="1200" kern="1200">
          <a:solidFill>
            <a:schemeClr val="tx1"/>
          </a:solidFill>
          <a:latin typeface="+mn-lt"/>
          <a:ea typeface="+mn-ea"/>
          <a:cs typeface="+mn-cs"/>
        </a:defRPr>
      </a:lvl4pPr>
      <a:lvl5pPr marL="2057400" indent="-228600" algn="l" defTabSz="457200" rtl="0" eaLnBrk="1" latinLnBrk="0" hangingPunct="1">
        <a:spcBef>
          <a:spcPct val="20000"/>
        </a:spcBef>
        <a:spcAft>
          <a:spcPts val="600"/>
        </a:spcAft>
        <a:buClr>
          <a:schemeClr val="tx2"/>
        </a:buClr>
        <a:buFont typeface="Wingdings 2" charset="2"/>
        <a:buChar char=""/>
        <a:defRPr sz="12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hyperlink" Target="https://www.teacherspayteachers.com/Store/Henmama-Designs" TargetMode="Externa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3568" y="1052736"/>
            <a:ext cx="7772400" cy="4464496"/>
          </a:xfrm>
        </p:spPr>
        <p:txBody>
          <a:bodyPr>
            <a:noAutofit/>
          </a:bodyPr>
          <a:lstStyle/>
          <a:p>
            <a:pPr algn="ctr"/>
            <a:r>
              <a:rPr lang="en-IE" sz="9600" dirty="0" smtClean="0">
                <a:ln w="57150">
                  <a:solidFill>
                    <a:schemeClr val="bg1"/>
                  </a:solidFill>
                </a:ln>
                <a:latin typeface="Aharoni" pitchFamily="2" charset="-79"/>
                <a:cs typeface="Aharoni" pitchFamily="2" charset="-79"/>
              </a:rPr>
              <a:t>The Fruits of</a:t>
            </a:r>
            <a:br>
              <a:rPr lang="en-IE" sz="9600" dirty="0" smtClean="0">
                <a:ln w="57150">
                  <a:solidFill>
                    <a:schemeClr val="bg1"/>
                  </a:solidFill>
                </a:ln>
                <a:latin typeface="Aharoni" pitchFamily="2" charset="-79"/>
                <a:cs typeface="Aharoni" pitchFamily="2" charset="-79"/>
              </a:rPr>
            </a:br>
            <a:r>
              <a:rPr lang="en-IE" sz="9600" dirty="0" smtClean="0">
                <a:ln w="57150">
                  <a:solidFill>
                    <a:schemeClr val="bg1"/>
                  </a:solidFill>
                </a:ln>
                <a:latin typeface="Aharoni" pitchFamily="2" charset="-79"/>
                <a:cs typeface="Aharoni" pitchFamily="2" charset="-79"/>
              </a:rPr>
              <a:t>the Holy Spirit</a:t>
            </a:r>
            <a:endParaRPr lang="en-IE" sz="9600" dirty="0">
              <a:ln w="57150">
                <a:solidFill>
                  <a:schemeClr val="bg1"/>
                </a:solidFill>
              </a:ln>
              <a:latin typeface="Aharoni" pitchFamily="2" charset="-79"/>
              <a:cs typeface="Aharoni" pitchFamily="2" charset="-79"/>
            </a:endParaRPr>
          </a:p>
        </p:txBody>
      </p:sp>
      <p:pic>
        <p:nvPicPr>
          <p:cNvPr id="7" name="Picture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98579" y="6381328"/>
            <a:ext cx="1145229" cy="316370"/>
          </a:xfrm>
          <a:prstGeom prst="rect">
            <a:avLst/>
          </a:prstGeom>
          <a:ln w="38100">
            <a:noFill/>
          </a:ln>
        </p:spPr>
      </p:pic>
      <p:sp>
        <p:nvSpPr>
          <p:cNvPr id="8" name="TextBox 7"/>
          <p:cNvSpPr txBox="1"/>
          <p:nvPr/>
        </p:nvSpPr>
        <p:spPr>
          <a:xfrm>
            <a:off x="2843808" y="6381328"/>
            <a:ext cx="4536504" cy="276999"/>
          </a:xfrm>
          <a:prstGeom prst="rect">
            <a:avLst/>
          </a:prstGeom>
          <a:solidFill>
            <a:schemeClr val="bg1">
              <a:alpha val="0"/>
            </a:schemeClr>
          </a:solidFill>
          <a:ln w="38100">
            <a:noFill/>
          </a:ln>
        </p:spPr>
        <p:txBody>
          <a:bodyPr wrap="square" rtlCol="0">
            <a:spAutoFit/>
          </a:bodyPr>
          <a:lstStyle/>
          <a:p>
            <a:pPr algn="ctr"/>
            <a:r>
              <a:rPr lang="en-IE" sz="1200" b="1" dirty="0" smtClean="0"/>
              <a:t>© Seomra </a:t>
            </a:r>
            <a:r>
              <a:rPr lang="en-IE" sz="1200" b="1" dirty="0" err="1" smtClean="0"/>
              <a:t>Ranga</a:t>
            </a:r>
            <a:r>
              <a:rPr lang="en-IE" sz="1200" b="1" dirty="0" smtClean="0"/>
              <a:t> 2019 www.seomraranga.com</a:t>
            </a:r>
            <a:endParaRPr lang="en-IE" sz="1200" b="1" dirty="0"/>
          </a:p>
        </p:txBody>
      </p:sp>
      <p:pic>
        <p:nvPicPr>
          <p:cNvPr id="3" name="Picture 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580112" y="3861048"/>
            <a:ext cx="3232811" cy="2373244"/>
          </a:xfrm>
          <a:prstGeom prst="rect">
            <a:avLst/>
          </a:prstGeom>
        </p:spPr>
      </p:pic>
    </p:spTree>
    <p:extLst>
      <p:ext uri="{BB962C8B-B14F-4D97-AF65-F5344CB8AC3E}">
        <p14:creationId xmlns:p14="http://schemas.microsoft.com/office/powerpoint/2010/main" val="3847453909"/>
      </p:ext>
    </p:extLst>
  </p:cSld>
  <p:clrMapOvr>
    <a:masterClrMapping/>
  </p:clrMapOvr>
  <p:transition spd="slow">
    <p:cove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E" sz="5400" b="1" dirty="0" smtClean="0">
                <a:ln w="19050">
                  <a:solidFill>
                    <a:schemeClr val="bg1"/>
                  </a:solidFill>
                </a:ln>
              </a:rPr>
              <a:t>Goodness</a:t>
            </a:r>
            <a:endParaRPr lang="en-IE" sz="5400" b="1" dirty="0">
              <a:ln w="19050">
                <a:solidFill>
                  <a:schemeClr val="bg1"/>
                </a:solidFill>
              </a:ln>
            </a:endParaRPr>
          </a:p>
        </p:txBody>
      </p:sp>
      <p:sp>
        <p:nvSpPr>
          <p:cNvPr id="4" name="Rounded Rectangle 3"/>
          <p:cNvSpPr/>
          <p:nvPr/>
        </p:nvSpPr>
        <p:spPr>
          <a:xfrm>
            <a:off x="539552" y="1628800"/>
            <a:ext cx="8136904" cy="4536504"/>
          </a:xfrm>
          <a:prstGeom prst="roundRect">
            <a:avLst/>
          </a:prstGeom>
          <a:ln w="7620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hangingPunct="0"/>
            <a:r>
              <a:rPr lang="en-GB" sz="2800" b="1" dirty="0">
                <a:solidFill>
                  <a:srgbClr val="C00000"/>
                </a:solidFill>
              </a:rPr>
              <a:t>When we try to put the needs of others first and do what is good for them, we are allowing the Holy Spirit to be active in our lives.</a:t>
            </a:r>
            <a:endParaRPr lang="en-IE" sz="2800" dirty="0">
              <a:solidFill>
                <a:srgbClr val="C00000"/>
              </a:solidFill>
            </a:endParaRPr>
          </a:p>
          <a:p>
            <a:pPr algn="just" hangingPunct="0"/>
            <a:endParaRPr lang="en-GB" sz="2800" b="1" dirty="0" smtClean="0">
              <a:solidFill>
                <a:schemeClr val="tx1"/>
              </a:solidFill>
            </a:endParaRPr>
          </a:p>
          <a:p>
            <a:pPr algn="just" hangingPunct="0"/>
            <a:r>
              <a:rPr lang="en-GB" sz="2800" b="1" dirty="0" smtClean="0">
                <a:solidFill>
                  <a:schemeClr val="tx1"/>
                </a:solidFill>
              </a:rPr>
              <a:t>I showed </a:t>
            </a:r>
            <a:r>
              <a:rPr lang="en-GB" sz="2800" b="1" dirty="0" smtClean="0">
                <a:solidFill>
                  <a:srgbClr val="C00000"/>
                </a:solidFill>
              </a:rPr>
              <a:t>goodness</a:t>
            </a:r>
            <a:r>
              <a:rPr lang="en-GB" sz="2800" b="1" dirty="0" smtClean="0">
                <a:solidFill>
                  <a:schemeClr val="tx1"/>
                </a:solidFill>
              </a:rPr>
              <a:t> when ......</a:t>
            </a:r>
            <a:endParaRPr lang="en-IE" sz="2800" b="1" dirty="0">
              <a:solidFill>
                <a:schemeClr val="tx1"/>
              </a:solidFill>
            </a:endParaRP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98579" y="6381328"/>
            <a:ext cx="1145229" cy="316370"/>
          </a:xfrm>
          <a:prstGeom prst="rect">
            <a:avLst/>
          </a:prstGeom>
          <a:ln w="38100">
            <a:noFill/>
          </a:ln>
        </p:spPr>
      </p:pic>
      <p:sp>
        <p:nvSpPr>
          <p:cNvPr id="7" name="TextBox 6"/>
          <p:cNvSpPr txBox="1"/>
          <p:nvPr/>
        </p:nvSpPr>
        <p:spPr>
          <a:xfrm>
            <a:off x="2843808" y="6381328"/>
            <a:ext cx="4536504" cy="276999"/>
          </a:xfrm>
          <a:prstGeom prst="rect">
            <a:avLst/>
          </a:prstGeom>
          <a:solidFill>
            <a:schemeClr val="bg1">
              <a:alpha val="0"/>
            </a:schemeClr>
          </a:solidFill>
          <a:ln w="38100">
            <a:noFill/>
          </a:ln>
        </p:spPr>
        <p:txBody>
          <a:bodyPr wrap="square" rtlCol="0">
            <a:spAutoFit/>
          </a:bodyPr>
          <a:lstStyle/>
          <a:p>
            <a:pPr algn="ctr"/>
            <a:r>
              <a:rPr lang="en-IE" sz="1200" b="1" dirty="0" smtClean="0"/>
              <a:t>© Seomra </a:t>
            </a:r>
            <a:r>
              <a:rPr lang="en-IE" sz="1200" b="1" dirty="0" err="1" smtClean="0"/>
              <a:t>Ranga</a:t>
            </a:r>
            <a:r>
              <a:rPr lang="en-IE" sz="1200" b="1" dirty="0" smtClean="0"/>
              <a:t> 2019 www.seomraranga.com</a:t>
            </a:r>
            <a:endParaRPr lang="en-IE" sz="1200" b="1" dirty="0"/>
          </a:p>
        </p:txBody>
      </p:sp>
      <p:sp>
        <p:nvSpPr>
          <p:cNvPr id="8" name="TextBox 7"/>
          <p:cNvSpPr txBox="1"/>
          <p:nvPr/>
        </p:nvSpPr>
        <p:spPr>
          <a:xfrm>
            <a:off x="5724128" y="116632"/>
            <a:ext cx="3419872" cy="369332"/>
          </a:xfrm>
          <a:prstGeom prst="rect">
            <a:avLst/>
          </a:prstGeom>
          <a:noFill/>
        </p:spPr>
        <p:txBody>
          <a:bodyPr wrap="square" rtlCol="0">
            <a:spAutoFit/>
          </a:bodyPr>
          <a:lstStyle/>
          <a:p>
            <a:r>
              <a:rPr lang="en-IE" b="1" dirty="0" smtClean="0">
                <a:solidFill>
                  <a:schemeClr val="tx2">
                    <a:lumMod val="75000"/>
                  </a:schemeClr>
                </a:solidFill>
              </a:rPr>
              <a:t>Fruits of the Holy Spirit</a:t>
            </a:r>
            <a:endParaRPr lang="en-IE" b="1" dirty="0">
              <a:solidFill>
                <a:schemeClr val="tx2">
                  <a:lumMod val="75000"/>
                </a:schemeClr>
              </a:solidFill>
            </a:endParaRPr>
          </a:p>
        </p:txBody>
      </p:sp>
    </p:spTree>
    <p:extLst>
      <p:ext uri="{BB962C8B-B14F-4D97-AF65-F5344CB8AC3E}">
        <p14:creationId xmlns:p14="http://schemas.microsoft.com/office/powerpoint/2010/main" val="1580567245"/>
      </p:ext>
    </p:extLst>
  </p:cSld>
  <p:clrMapOvr>
    <a:masterClrMapping/>
  </p:clrMapOvr>
  <p:transition spd="slow">
    <p:cove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E" sz="5400" b="1" dirty="0" smtClean="0">
                <a:ln w="19050">
                  <a:solidFill>
                    <a:schemeClr val="bg1"/>
                  </a:solidFill>
                </a:ln>
              </a:rPr>
              <a:t>Trustfulness</a:t>
            </a:r>
            <a:endParaRPr lang="en-IE" sz="5400" b="1" dirty="0">
              <a:ln w="19050">
                <a:solidFill>
                  <a:schemeClr val="bg1"/>
                </a:solidFill>
              </a:ln>
            </a:endParaRPr>
          </a:p>
        </p:txBody>
      </p:sp>
      <p:sp>
        <p:nvSpPr>
          <p:cNvPr id="4" name="Rounded Rectangle 3"/>
          <p:cNvSpPr/>
          <p:nvPr/>
        </p:nvSpPr>
        <p:spPr>
          <a:xfrm>
            <a:off x="539552" y="1628800"/>
            <a:ext cx="8136904" cy="4536504"/>
          </a:xfrm>
          <a:prstGeom prst="roundRect">
            <a:avLst/>
          </a:prstGeom>
          <a:ln w="7620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hangingPunct="0"/>
            <a:r>
              <a:rPr lang="en-GB" sz="2800" b="1" dirty="0">
                <a:solidFill>
                  <a:srgbClr val="C00000"/>
                </a:solidFill>
              </a:rPr>
              <a:t>When those around us know that they can trust us and when we trust others and give them a chance, we are allowing the Holy Spirit to be active in our lives.</a:t>
            </a:r>
            <a:endParaRPr lang="en-IE" sz="2800" dirty="0">
              <a:solidFill>
                <a:srgbClr val="C00000"/>
              </a:solidFill>
            </a:endParaRPr>
          </a:p>
          <a:p>
            <a:pPr algn="just" hangingPunct="0"/>
            <a:endParaRPr lang="en-GB" sz="2800" b="1" dirty="0" smtClean="0">
              <a:solidFill>
                <a:schemeClr val="tx1"/>
              </a:solidFill>
            </a:endParaRPr>
          </a:p>
          <a:p>
            <a:pPr algn="just" hangingPunct="0"/>
            <a:r>
              <a:rPr lang="en-GB" sz="2800" b="1" dirty="0" smtClean="0">
                <a:solidFill>
                  <a:schemeClr val="tx1"/>
                </a:solidFill>
              </a:rPr>
              <a:t>I showed </a:t>
            </a:r>
            <a:r>
              <a:rPr lang="en-GB" sz="2800" b="1" dirty="0" smtClean="0">
                <a:solidFill>
                  <a:srgbClr val="C00000"/>
                </a:solidFill>
              </a:rPr>
              <a:t>trustfulness</a:t>
            </a:r>
            <a:r>
              <a:rPr lang="en-GB" sz="2800" b="1" dirty="0" smtClean="0">
                <a:solidFill>
                  <a:schemeClr val="tx1"/>
                </a:solidFill>
              </a:rPr>
              <a:t> when ......</a:t>
            </a:r>
            <a:endParaRPr lang="en-IE" sz="2800" b="1" dirty="0">
              <a:solidFill>
                <a:schemeClr val="tx1"/>
              </a:solidFill>
            </a:endParaRP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98579" y="6381328"/>
            <a:ext cx="1145229" cy="316370"/>
          </a:xfrm>
          <a:prstGeom prst="rect">
            <a:avLst/>
          </a:prstGeom>
          <a:ln w="38100">
            <a:noFill/>
          </a:ln>
        </p:spPr>
      </p:pic>
      <p:sp>
        <p:nvSpPr>
          <p:cNvPr id="7" name="TextBox 6"/>
          <p:cNvSpPr txBox="1"/>
          <p:nvPr/>
        </p:nvSpPr>
        <p:spPr>
          <a:xfrm>
            <a:off x="2843808" y="6381328"/>
            <a:ext cx="4536504" cy="276999"/>
          </a:xfrm>
          <a:prstGeom prst="rect">
            <a:avLst/>
          </a:prstGeom>
          <a:solidFill>
            <a:schemeClr val="bg1">
              <a:alpha val="0"/>
            </a:schemeClr>
          </a:solidFill>
          <a:ln w="38100">
            <a:noFill/>
          </a:ln>
        </p:spPr>
        <p:txBody>
          <a:bodyPr wrap="square" rtlCol="0">
            <a:spAutoFit/>
          </a:bodyPr>
          <a:lstStyle/>
          <a:p>
            <a:pPr algn="ctr"/>
            <a:r>
              <a:rPr lang="en-IE" sz="1200" b="1" dirty="0" smtClean="0"/>
              <a:t>© Seomra </a:t>
            </a:r>
            <a:r>
              <a:rPr lang="en-IE" sz="1200" b="1" dirty="0" err="1" smtClean="0"/>
              <a:t>Ranga</a:t>
            </a:r>
            <a:r>
              <a:rPr lang="en-IE" sz="1200" b="1" dirty="0" smtClean="0"/>
              <a:t> 2019 www.seomraranga.com</a:t>
            </a:r>
            <a:endParaRPr lang="en-IE" sz="1200" b="1" dirty="0"/>
          </a:p>
        </p:txBody>
      </p:sp>
      <p:sp>
        <p:nvSpPr>
          <p:cNvPr id="8" name="TextBox 7"/>
          <p:cNvSpPr txBox="1"/>
          <p:nvPr/>
        </p:nvSpPr>
        <p:spPr>
          <a:xfrm>
            <a:off x="5724128" y="116632"/>
            <a:ext cx="3419872" cy="369332"/>
          </a:xfrm>
          <a:prstGeom prst="rect">
            <a:avLst/>
          </a:prstGeom>
          <a:noFill/>
        </p:spPr>
        <p:txBody>
          <a:bodyPr wrap="square" rtlCol="0">
            <a:spAutoFit/>
          </a:bodyPr>
          <a:lstStyle/>
          <a:p>
            <a:r>
              <a:rPr lang="en-IE" b="1" dirty="0" smtClean="0">
                <a:solidFill>
                  <a:schemeClr val="tx2">
                    <a:lumMod val="75000"/>
                  </a:schemeClr>
                </a:solidFill>
              </a:rPr>
              <a:t>Fruits of the Holy Spirit</a:t>
            </a:r>
            <a:endParaRPr lang="en-IE" b="1" dirty="0">
              <a:solidFill>
                <a:schemeClr val="tx2">
                  <a:lumMod val="75000"/>
                </a:schemeClr>
              </a:solidFill>
            </a:endParaRPr>
          </a:p>
        </p:txBody>
      </p:sp>
    </p:spTree>
    <p:extLst>
      <p:ext uri="{BB962C8B-B14F-4D97-AF65-F5344CB8AC3E}">
        <p14:creationId xmlns:p14="http://schemas.microsoft.com/office/powerpoint/2010/main" val="1257839711"/>
      </p:ext>
    </p:extLst>
  </p:cSld>
  <p:clrMapOvr>
    <a:masterClrMapping/>
  </p:clrMapOvr>
  <p:transition spd="slow">
    <p:cove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E" sz="5400" b="1" dirty="0" smtClean="0">
                <a:ln w="19050">
                  <a:solidFill>
                    <a:schemeClr val="bg1"/>
                  </a:solidFill>
                </a:ln>
              </a:rPr>
              <a:t>Gentleness</a:t>
            </a:r>
            <a:endParaRPr lang="en-IE" sz="5400" b="1" dirty="0">
              <a:ln w="19050">
                <a:solidFill>
                  <a:schemeClr val="bg1"/>
                </a:solidFill>
              </a:ln>
            </a:endParaRPr>
          </a:p>
        </p:txBody>
      </p:sp>
      <p:sp>
        <p:nvSpPr>
          <p:cNvPr id="4" name="Rounded Rectangle 3"/>
          <p:cNvSpPr/>
          <p:nvPr/>
        </p:nvSpPr>
        <p:spPr>
          <a:xfrm>
            <a:off x="539552" y="1628800"/>
            <a:ext cx="8136904" cy="4536504"/>
          </a:xfrm>
          <a:prstGeom prst="roundRect">
            <a:avLst/>
          </a:prstGeom>
          <a:ln w="7620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hangingPunct="0"/>
            <a:r>
              <a:rPr lang="en-GB" sz="2800" b="1" dirty="0">
                <a:solidFill>
                  <a:srgbClr val="C00000"/>
                </a:solidFill>
              </a:rPr>
              <a:t>When we try to be gentle with others, with old people, with our younger brothers and sisters and all those with whom we work and live, we are allowing the Holy Spirit to be active in our lives.</a:t>
            </a:r>
            <a:endParaRPr lang="en-IE" sz="2800" dirty="0">
              <a:solidFill>
                <a:srgbClr val="C00000"/>
              </a:solidFill>
            </a:endParaRPr>
          </a:p>
          <a:p>
            <a:pPr algn="just" hangingPunct="0"/>
            <a:endParaRPr lang="en-GB" sz="2800" b="1" dirty="0" smtClean="0">
              <a:solidFill>
                <a:schemeClr val="tx1"/>
              </a:solidFill>
            </a:endParaRPr>
          </a:p>
          <a:p>
            <a:pPr algn="just" hangingPunct="0"/>
            <a:r>
              <a:rPr lang="en-GB" sz="2800" b="1" dirty="0" smtClean="0">
                <a:solidFill>
                  <a:schemeClr val="tx1"/>
                </a:solidFill>
              </a:rPr>
              <a:t>I showed </a:t>
            </a:r>
            <a:r>
              <a:rPr lang="en-GB" sz="2800" b="1" dirty="0" smtClean="0">
                <a:solidFill>
                  <a:srgbClr val="C00000"/>
                </a:solidFill>
              </a:rPr>
              <a:t>gentleness</a:t>
            </a:r>
            <a:r>
              <a:rPr lang="en-GB" sz="2800" b="1" dirty="0" smtClean="0">
                <a:solidFill>
                  <a:schemeClr val="tx1"/>
                </a:solidFill>
              </a:rPr>
              <a:t> when ......</a:t>
            </a:r>
            <a:endParaRPr lang="en-IE" sz="2800" b="1" dirty="0">
              <a:solidFill>
                <a:schemeClr val="tx1"/>
              </a:solidFill>
            </a:endParaRP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98579" y="6381328"/>
            <a:ext cx="1145229" cy="316370"/>
          </a:xfrm>
          <a:prstGeom prst="rect">
            <a:avLst/>
          </a:prstGeom>
          <a:ln w="38100">
            <a:noFill/>
          </a:ln>
        </p:spPr>
      </p:pic>
      <p:sp>
        <p:nvSpPr>
          <p:cNvPr id="7" name="TextBox 6"/>
          <p:cNvSpPr txBox="1"/>
          <p:nvPr/>
        </p:nvSpPr>
        <p:spPr>
          <a:xfrm>
            <a:off x="2843808" y="6381328"/>
            <a:ext cx="4536504" cy="276999"/>
          </a:xfrm>
          <a:prstGeom prst="rect">
            <a:avLst/>
          </a:prstGeom>
          <a:solidFill>
            <a:schemeClr val="bg1">
              <a:alpha val="0"/>
            </a:schemeClr>
          </a:solidFill>
          <a:ln w="38100">
            <a:noFill/>
          </a:ln>
        </p:spPr>
        <p:txBody>
          <a:bodyPr wrap="square" rtlCol="0">
            <a:spAutoFit/>
          </a:bodyPr>
          <a:lstStyle/>
          <a:p>
            <a:pPr algn="ctr"/>
            <a:r>
              <a:rPr lang="en-IE" sz="1200" b="1" dirty="0" smtClean="0"/>
              <a:t>© Seomra </a:t>
            </a:r>
            <a:r>
              <a:rPr lang="en-IE" sz="1200" b="1" dirty="0" err="1" smtClean="0"/>
              <a:t>Ranga</a:t>
            </a:r>
            <a:r>
              <a:rPr lang="en-IE" sz="1200" b="1" dirty="0" smtClean="0"/>
              <a:t> 2019 www.seomraranga.com</a:t>
            </a:r>
            <a:endParaRPr lang="en-IE" sz="1200" b="1" dirty="0"/>
          </a:p>
        </p:txBody>
      </p:sp>
      <p:sp>
        <p:nvSpPr>
          <p:cNvPr id="8" name="TextBox 7"/>
          <p:cNvSpPr txBox="1"/>
          <p:nvPr/>
        </p:nvSpPr>
        <p:spPr>
          <a:xfrm>
            <a:off x="5724128" y="116632"/>
            <a:ext cx="3419872" cy="369332"/>
          </a:xfrm>
          <a:prstGeom prst="rect">
            <a:avLst/>
          </a:prstGeom>
          <a:noFill/>
        </p:spPr>
        <p:txBody>
          <a:bodyPr wrap="square" rtlCol="0">
            <a:spAutoFit/>
          </a:bodyPr>
          <a:lstStyle/>
          <a:p>
            <a:r>
              <a:rPr lang="en-IE" b="1" dirty="0" smtClean="0">
                <a:solidFill>
                  <a:schemeClr val="tx2">
                    <a:lumMod val="75000"/>
                  </a:schemeClr>
                </a:solidFill>
              </a:rPr>
              <a:t>Fruits of the Holy Spirit</a:t>
            </a:r>
            <a:endParaRPr lang="en-IE" b="1" dirty="0">
              <a:solidFill>
                <a:schemeClr val="tx2">
                  <a:lumMod val="75000"/>
                </a:schemeClr>
              </a:solidFill>
            </a:endParaRPr>
          </a:p>
        </p:txBody>
      </p:sp>
    </p:spTree>
    <p:extLst>
      <p:ext uri="{BB962C8B-B14F-4D97-AF65-F5344CB8AC3E}">
        <p14:creationId xmlns:p14="http://schemas.microsoft.com/office/powerpoint/2010/main" val="1397876410"/>
      </p:ext>
    </p:extLst>
  </p:cSld>
  <p:clrMapOvr>
    <a:masterClrMapping/>
  </p:clrMapOvr>
  <p:transition spd="slow">
    <p:cove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E" sz="5400" b="1" dirty="0" smtClean="0">
                <a:ln w="19050">
                  <a:solidFill>
                    <a:schemeClr val="bg1"/>
                  </a:solidFill>
                </a:ln>
              </a:rPr>
              <a:t>Self-Control</a:t>
            </a:r>
            <a:endParaRPr lang="en-IE" sz="5400" b="1" dirty="0">
              <a:ln w="19050">
                <a:solidFill>
                  <a:schemeClr val="bg1"/>
                </a:solidFill>
              </a:ln>
            </a:endParaRPr>
          </a:p>
        </p:txBody>
      </p:sp>
      <p:sp>
        <p:nvSpPr>
          <p:cNvPr id="4" name="Rounded Rectangle 3"/>
          <p:cNvSpPr/>
          <p:nvPr/>
        </p:nvSpPr>
        <p:spPr>
          <a:xfrm>
            <a:off x="539552" y="1628800"/>
            <a:ext cx="8136904" cy="4536504"/>
          </a:xfrm>
          <a:prstGeom prst="roundRect">
            <a:avLst/>
          </a:prstGeom>
          <a:ln w="7620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hangingPunct="0"/>
            <a:r>
              <a:rPr lang="en-GB" sz="2800" b="1" dirty="0">
                <a:solidFill>
                  <a:srgbClr val="C00000"/>
                </a:solidFill>
              </a:rPr>
              <a:t>When we try to have self-control so that we don’t spoil games or cause trouble at home, when we try to control our temper so that we don’t say things in a moment of anger that hurts others, we are allowing the Holy Spirit to be active in our lives.</a:t>
            </a:r>
            <a:endParaRPr lang="en-IE" sz="2800" dirty="0">
              <a:solidFill>
                <a:srgbClr val="C00000"/>
              </a:solidFill>
            </a:endParaRPr>
          </a:p>
          <a:p>
            <a:pPr algn="just" hangingPunct="0"/>
            <a:endParaRPr lang="en-GB" sz="2800" b="1" dirty="0" smtClean="0">
              <a:solidFill>
                <a:schemeClr val="tx1"/>
              </a:solidFill>
            </a:endParaRPr>
          </a:p>
          <a:p>
            <a:pPr algn="just" hangingPunct="0"/>
            <a:r>
              <a:rPr lang="en-GB" sz="2800" b="1" dirty="0" smtClean="0">
                <a:solidFill>
                  <a:schemeClr val="tx1"/>
                </a:solidFill>
              </a:rPr>
              <a:t>I showed </a:t>
            </a:r>
            <a:r>
              <a:rPr lang="en-GB" sz="2800" b="1" dirty="0" smtClean="0">
                <a:solidFill>
                  <a:srgbClr val="C00000"/>
                </a:solidFill>
              </a:rPr>
              <a:t>self-control</a:t>
            </a:r>
            <a:r>
              <a:rPr lang="en-GB" sz="2800" b="1" dirty="0" smtClean="0">
                <a:solidFill>
                  <a:schemeClr val="tx1"/>
                </a:solidFill>
              </a:rPr>
              <a:t> when ......</a:t>
            </a:r>
            <a:endParaRPr lang="en-IE" sz="2800" b="1" dirty="0">
              <a:solidFill>
                <a:schemeClr val="tx1"/>
              </a:solidFill>
            </a:endParaRP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98579" y="6381328"/>
            <a:ext cx="1145229" cy="316370"/>
          </a:xfrm>
          <a:prstGeom prst="rect">
            <a:avLst/>
          </a:prstGeom>
          <a:ln w="38100">
            <a:noFill/>
          </a:ln>
        </p:spPr>
      </p:pic>
      <p:sp>
        <p:nvSpPr>
          <p:cNvPr id="7" name="TextBox 6"/>
          <p:cNvSpPr txBox="1"/>
          <p:nvPr/>
        </p:nvSpPr>
        <p:spPr>
          <a:xfrm>
            <a:off x="2843808" y="6381328"/>
            <a:ext cx="4536504" cy="276999"/>
          </a:xfrm>
          <a:prstGeom prst="rect">
            <a:avLst/>
          </a:prstGeom>
          <a:solidFill>
            <a:schemeClr val="bg1">
              <a:alpha val="0"/>
            </a:schemeClr>
          </a:solidFill>
          <a:ln w="38100">
            <a:noFill/>
          </a:ln>
        </p:spPr>
        <p:txBody>
          <a:bodyPr wrap="square" rtlCol="0">
            <a:spAutoFit/>
          </a:bodyPr>
          <a:lstStyle/>
          <a:p>
            <a:pPr algn="ctr"/>
            <a:r>
              <a:rPr lang="en-IE" sz="1200" b="1" dirty="0" smtClean="0"/>
              <a:t>© Seomra </a:t>
            </a:r>
            <a:r>
              <a:rPr lang="en-IE" sz="1200" b="1" dirty="0" err="1" smtClean="0"/>
              <a:t>Ranga</a:t>
            </a:r>
            <a:r>
              <a:rPr lang="en-IE" sz="1200" b="1" dirty="0" smtClean="0"/>
              <a:t> 2019 www.seomraranga.com</a:t>
            </a:r>
            <a:endParaRPr lang="en-IE" sz="1200" b="1" dirty="0"/>
          </a:p>
        </p:txBody>
      </p:sp>
      <p:sp>
        <p:nvSpPr>
          <p:cNvPr id="8" name="TextBox 7"/>
          <p:cNvSpPr txBox="1"/>
          <p:nvPr/>
        </p:nvSpPr>
        <p:spPr>
          <a:xfrm>
            <a:off x="5724128" y="116632"/>
            <a:ext cx="3419872" cy="369332"/>
          </a:xfrm>
          <a:prstGeom prst="rect">
            <a:avLst/>
          </a:prstGeom>
          <a:noFill/>
        </p:spPr>
        <p:txBody>
          <a:bodyPr wrap="square" rtlCol="0">
            <a:spAutoFit/>
          </a:bodyPr>
          <a:lstStyle/>
          <a:p>
            <a:r>
              <a:rPr lang="en-IE" b="1" dirty="0" smtClean="0">
                <a:solidFill>
                  <a:schemeClr val="tx2">
                    <a:lumMod val="75000"/>
                  </a:schemeClr>
                </a:solidFill>
              </a:rPr>
              <a:t>Fruits of the Holy Spirit</a:t>
            </a:r>
            <a:endParaRPr lang="en-IE" b="1" dirty="0">
              <a:solidFill>
                <a:schemeClr val="tx2">
                  <a:lumMod val="75000"/>
                </a:schemeClr>
              </a:solidFill>
            </a:endParaRPr>
          </a:p>
        </p:txBody>
      </p:sp>
    </p:spTree>
    <p:extLst>
      <p:ext uri="{BB962C8B-B14F-4D97-AF65-F5344CB8AC3E}">
        <p14:creationId xmlns:p14="http://schemas.microsoft.com/office/powerpoint/2010/main" val="3697189453"/>
      </p:ext>
    </p:extLst>
  </p:cSld>
  <p:clrMapOvr>
    <a:masterClrMapping/>
  </p:clrMapOvr>
  <p:transition spd="slow">
    <p:cove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98579" y="6381328"/>
            <a:ext cx="1145229" cy="316370"/>
          </a:xfrm>
          <a:prstGeom prst="rect">
            <a:avLst/>
          </a:prstGeom>
          <a:ln w="38100">
            <a:noFill/>
          </a:ln>
        </p:spPr>
      </p:pic>
      <p:sp>
        <p:nvSpPr>
          <p:cNvPr id="7" name="TextBox 6"/>
          <p:cNvSpPr txBox="1"/>
          <p:nvPr/>
        </p:nvSpPr>
        <p:spPr>
          <a:xfrm>
            <a:off x="2843808" y="6381328"/>
            <a:ext cx="4536504" cy="276999"/>
          </a:xfrm>
          <a:prstGeom prst="rect">
            <a:avLst/>
          </a:prstGeom>
          <a:solidFill>
            <a:schemeClr val="bg1">
              <a:alpha val="0"/>
            </a:schemeClr>
          </a:solidFill>
          <a:ln w="38100">
            <a:noFill/>
          </a:ln>
        </p:spPr>
        <p:txBody>
          <a:bodyPr wrap="square" rtlCol="0">
            <a:spAutoFit/>
          </a:bodyPr>
          <a:lstStyle/>
          <a:p>
            <a:pPr algn="ctr"/>
            <a:r>
              <a:rPr lang="en-IE" sz="1200" b="1" dirty="0" smtClean="0"/>
              <a:t>© Seomra </a:t>
            </a:r>
            <a:r>
              <a:rPr lang="en-IE" sz="1200" b="1" dirty="0" err="1" smtClean="0"/>
              <a:t>Ranga</a:t>
            </a:r>
            <a:r>
              <a:rPr lang="en-IE" sz="1200" b="1" dirty="0" smtClean="0"/>
              <a:t> 2019 www.seomraranga.com</a:t>
            </a:r>
            <a:endParaRPr lang="en-IE" sz="1200" b="1" dirty="0"/>
          </a:p>
        </p:txBody>
      </p:sp>
      <p:sp>
        <p:nvSpPr>
          <p:cNvPr id="8" name="TextBox 7"/>
          <p:cNvSpPr txBox="1"/>
          <p:nvPr/>
        </p:nvSpPr>
        <p:spPr>
          <a:xfrm>
            <a:off x="5724128" y="116632"/>
            <a:ext cx="3419872" cy="369332"/>
          </a:xfrm>
          <a:prstGeom prst="rect">
            <a:avLst/>
          </a:prstGeom>
          <a:noFill/>
        </p:spPr>
        <p:txBody>
          <a:bodyPr wrap="square" rtlCol="0">
            <a:spAutoFit/>
          </a:bodyPr>
          <a:lstStyle/>
          <a:p>
            <a:r>
              <a:rPr lang="en-IE" b="1" dirty="0" smtClean="0">
                <a:solidFill>
                  <a:schemeClr val="tx2">
                    <a:lumMod val="75000"/>
                  </a:schemeClr>
                </a:solidFill>
              </a:rPr>
              <a:t>Fruits of the Holy Spirit</a:t>
            </a:r>
            <a:endParaRPr lang="en-IE" b="1" dirty="0">
              <a:solidFill>
                <a:schemeClr val="tx2">
                  <a:lumMod val="75000"/>
                </a:schemeClr>
              </a:solidFill>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078503" y="2731301"/>
            <a:ext cx="1008111" cy="559502"/>
          </a:xfrm>
          <a:prstGeom prst="rect">
            <a:avLst/>
          </a:prstGeom>
        </p:spPr>
      </p:pic>
      <p:sp>
        <p:nvSpPr>
          <p:cNvPr id="10" name="TextBox 9"/>
          <p:cNvSpPr txBox="1"/>
          <p:nvPr/>
        </p:nvSpPr>
        <p:spPr>
          <a:xfrm>
            <a:off x="3140968" y="2749442"/>
            <a:ext cx="3600400" cy="523220"/>
          </a:xfrm>
          <a:prstGeom prst="rect">
            <a:avLst/>
          </a:prstGeom>
          <a:noFill/>
        </p:spPr>
        <p:txBody>
          <a:bodyPr wrap="square" rtlCol="0">
            <a:spAutoFit/>
          </a:bodyPr>
          <a:lstStyle/>
          <a:p>
            <a:r>
              <a:rPr lang="en-IE" sz="1400" dirty="0" smtClean="0">
                <a:solidFill>
                  <a:schemeClr val="accent2"/>
                </a:solidFill>
                <a:hlinkClick r:id="rId4"/>
              </a:rPr>
              <a:t>https://www.teacherspayteachers.com/Store/Henmama-Designs</a:t>
            </a:r>
            <a:r>
              <a:rPr lang="en-IE" sz="1400" dirty="0" smtClean="0">
                <a:solidFill>
                  <a:schemeClr val="accent2"/>
                </a:solidFill>
              </a:rPr>
              <a:t> </a:t>
            </a:r>
            <a:endParaRPr lang="en-IE" sz="1400" dirty="0">
              <a:solidFill>
                <a:schemeClr val="accent2"/>
              </a:solidFill>
            </a:endParaRPr>
          </a:p>
        </p:txBody>
      </p:sp>
      <p:sp>
        <p:nvSpPr>
          <p:cNvPr id="11" name="TextBox 10"/>
          <p:cNvSpPr txBox="1"/>
          <p:nvPr/>
        </p:nvSpPr>
        <p:spPr>
          <a:xfrm>
            <a:off x="2276872" y="1435157"/>
            <a:ext cx="4464496" cy="461665"/>
          </a:xfrm>
          <a:prstGeom prst="rect">
            <a:avLst/>
          </a:prstGeom>
          <a:noFill/>
        </p:spPr>
        <p:txBody>
          <a:bodyPr wrap="square" rtlCol="0">
            <a:spAutoFit/>
          </a:bodyPr>
          <a:lstStyle/>
          <a:p>
            <a:r>
              <a:rPr lang="en-IE" b="1" dirty="0" smtClean="0">
                <a:latin typeface="Calibri" panose="020F0502020204030204" pitchFamily="34" charset="0"/>
                <a:ea typeface="HelloAli" panose="02000603000000000000" pitchFamily="2" charset="0"/>
              </a:rPr>
              <a:t>Resources used in this file from:</a:t>
            </a:r>
            <a:endParaRPr lang="en-IE" b="1" dirty="0">
              <a:latin typeface="Calibri" panose="020F0502020204030204" pitchFamily="34" charset="0"/>
              <a:ea typeface="HelloAli" panose="02000603000000000000" pitchFamily="2" charset="0"/>
            </a:endParaRPr>
          </a:p>
        </p:txBody>
      </p:sp>
    </p:spTree>
    <p:extLst>
      <p:ext uri="{BB962C8B-B14F-4D97-AF65-F5344CB8AC3E}">
        <p14:creationId xmlns:p14="http://schemas.microsoft.com/office/powerpoint/2010/main" val="503055536"/>
      </p:ext>
    </p:extLst>
  </p:cSld>
  <p:clrMapOvr>
    <a:masterClrMapping/>
  </p:clrMapOvr>
  <p:transition spd="slow">
    <p:cove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E" sz="5400" b="1" dirty="0" smtClean="0">
                <a:ln w="19050">
                  <a:solidFill>
                    <a:schemeClr val="bg1"/>
                  </a:solidFill>
                </a:ln>
              </a:rPr>
              <a:t>Fruits of the Holy Spirit</a:t>
            </a:r>
            <a:endParaRPr lang="en-IE" sz="5400" b="1" dirty="0">
              <a:ln w="19050">
                <a:solidFill>
                  <a:schemeClr val="bg1"/>
                </a:solidFill>
              </a:ln>
            </a:endParaRPr>
          </a:p>
        </p:txBody>
      </p:sp>
      <p:sp>
        <p:nvSpPr>
          <p:cNvPr id="4" name="Rounded Rectangle 3"/>
          <p:cNvSpPr/>
          <p:nvPr/>
        </p:nvSpPr>
        <p:spPr>
          <a:xfrm rot="20948264">
            <a:off x="1328664" y="2060848"/>
            <a:ext cx="6624736" cy="3528392"/>
          </a:xfrm>
          <a:prstGeom prst="roundRect">
            <a:avLst/>
          </a:prstGeom>
          <a:ln w="7620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hangingPunct="0"/>
            <a:r>
              <a:rPr lang="en-GB" sz="5400" b="1" dirty="0" smtClean="0">
                <a:ln w="19050">
                  <a:solidFill>
                    <a:schemeClr val="bg1"/>
                  </a:solidFill>
                </a:ln>
                <a:solidFill>
                  <a:srgbClr val="C00000"/>
                </a:solidFill>
              </a:rPr>
              <a:t>The Gifts of the Holy Spirit bear </a:t>
            </a:r>
            <a:r>
              <a:rPr lang="en-GB" sz="5400" b="1" u="sng" dirty="0" smtClean="0">
                <a:ln w="19050">
                  <a:solidFill>
                    <a:schemeClr val="bg1"/>
                  </a:solidFill>
                </a:ln>
                <a:solidFill>
                  <a:schemeClr val="tx1"/>
                </a:solidFill>
              </a:rPr>
              <a:t>Fruit</a:t>
            </a:r>
            <a:r>
              <a:rPr lang="en-GB" sz="5400" b="1" dirty="0" smtClean="0">
                <a:ln w="19050">
                  <a:solidFill>
                    <a:schemeClr val="bg1"/>
                  </a:solidFill>
                </a:ln>
                <a:solidFill>
                  <a:srgbClr val="C00000"/>
                </a:solidFill>
              </a:rPr>
              <a:t> in our lives</a:t>
            </a:r>
            <a:endParaRPr lang="en-IE" sz="5400" dirty="0">
              <a:ln w="19050">
                <a:solidFill>
                  <a:schemeClr val="bg1"/>
                </a:solidFill>
              </a:ln>
              <a:solidFill>
                <a:srgbClr val="C00000"/>
              </a:solidFill>
            </a:endParaRP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98579" y="6381328"/>
            <a:ext cx="1145229" cy="316370"/>
          </a:xfrm>
          <a:prstGeom prst="rect">
            <a:avLst/>
          </a:prstGeom>
          <a:ln w="38100">
            <a:noFill/>
          </a:ln>
        </p:spPr>
      </p:pic>
      <p:sp>
        <p:nvSpPr>
          <p:cNvPr id="7" name="TextBox 6"/>
          <p:cNvSpPr txBox="1"/>
          <p:nvPr/>
        </p:nvSpPr>
        <p:spPr>
          <a:xfrm>
            <a:off x="2843808" y="6381328"/>
            <a:ext cx="4536504" cy="276999"/>
          </a:xfrm>
          <a:prstGeom prst="rect">
            <a:avLst/>
          </a:prstGeom>
          <a:solidFill>
            <a:schemeClr val="bg1">
              <a:alpha val="0"/>
            </a:schemeClr>
          </a:solidFill>
          <a:ln w="38100">
            <a:noFill/>
          </a:ln>
        </p:spPr>
        <p:txBody>
          <a:bodyPr wrap="square" rtlCol="0">
            <a:spAutoFit/>
          </a:bodyPr>
          <a:lstStyle/>
          <a:p>
            <a:pPr algn="ctr"/>
            <a:r>
              <a:rPr lang="en-IE" sz="1200" b="1" dirty="0" smtClean="0"/>
              <a:t>© Seomra </a:t>
            </a:r>
            <a:r>
              <a:rPr lang="en-IE" sz="1200" b="1" dirty="0" err="1" smtClean="0"/>
              <a:t>Ranga</a:t>
            </a:r>
            <a:r>
              <a:rPr lang="en-IE" sz="1200" b="1" dirty="0" smtClean="0"/>
              <a:t> 2019 www.seomraranga.com</a:t>
            </a:r>
            <a:endParaRPr lang="en-IE" sz="1200" b="1" dirty="0"/>
          </a:p>
        </p:txBody>
      </p:sp>
      <p:sp>
        <p:nvSpPr>
          <p:cNvPr id="8" name="TextBox 7"/>
          <p:cNvSpPr txBox="1"/>
          <p:nvPr/>
        </p:nvSpPr>
        <p:spPr>
          <a:xfrm>
            <a:off x="5724128" y="116632"/>
            <a:ext cx="3419872" cy="369332"/>
          </a:xfrm>
          <a:prstGeom prst="rect">
            <a:avLst/>
          </a:prstGeom>
          <a:noFill/>
        </p:spPr>
        <p:txBody>
          <a:bodyPr wrap="square" rtlCol="0">
            <a:spAutoFit/>
          </a:bodyPr>
          <a:lstStyle/>
          <a:p>
            <a:r>
              <a:rPr lang="en-IE" b="1" dirty="0" smtClean="0">
                <a:solidFill>
                  <a:schemeClr val="tx2">
                    <a:lumMod val="75000"/>
                  </a:schemeClr>
                </a:solidFill>
              </a:rPr>
              <a:t>Fruits of the Holy Spirit</a:t>
            </a:r>
            <a:endParaRPr lang="en-IE" b="1" dirty="0">
              <a:solidFill>
                <a:schemeClr val="tx2">
                  <a:lumMod val="75000"/>
                </a:schemeClr>
              </a:solidFill>
            </a:endParaRPr>
          </a:p>
        </p:txBody>
      </p:sp>
    </p:spTree>
    <p:extLst>
      <p:ext uri="{BB962C8B-B14F-4D97-AF65-F5344CB8AC3E}">
        <p14:creationId xmlns:p14="http://schemas.microsoft.com/office/powerpoint/2010/main" val="3774917234"/>
      </p:ext>
    </p:extLst>
  </p:cSld>
  <p:clrMapOvr>
    <a:masterClrMapping/>
  </p:clrMapOvr>
  <p:transition spd="slow">
    <p:cove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E" sz="4000" b="1" dirty="0" smtClean="0">
                <a:ln w="19050">
                  <a:solidFill>
                    <a:schemeClr val="bg1"/>
                  </a:solidFill>
                </a:ln>
              </a:rPr>
              <a:t>Fruits of the Holy Spirit</a:t>
            </a:r>
            <a:endParaRPr lang="en-IE" sz="4000" b="1" dirty="0">
              <a:ln w="19050">
                <a:solidFill>
                  <a:schemeClr val="bg1"/>
                </a:solidFill>
              </a:ln>
            </a:endParaRPr>
          </a:p>
        </p:txBody>
      </p:sp>
      <p:sp>
        <p:nvSpPr>
          <p:cNvPr id="4" name="Rounded Rectangle 3"/>
          <p:cNvSpPr/>
          <p:nvPr/>
        </p:nvSpPr>
        <p:spPr>
          <a:xfrm>
            <a:off x="539552" y="1628800"/>
            <a:ext cx="8136904" cy="4536504"/>
          </a:xfrm>
          <a:prstGeom prst="roundRect">
            <a:avLst/>
          </a:prstGeom>
          <a:ln w="7620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hangingPunct="0"/>
            <a:r>
              <a:rPr lang="en-GB" sz="2800" b="1" dirty="0" smtClean="0">
                <a:solidFill>
                  <a:srgbClr val="C00000"/>
                </a:solidFill>
              </a:rPr>
              <a:t>St. Paul wrote a letter to the young Christian community in Galatia, in ancient Turkey, around AD 56. In it, he says that if we are led or guided by the Spirit, then we can live “Spirit-filled” lives. He says that the “fruit” of the Spirit in a person’s life is love, joy, peace, patience, kindness, goodness, gentleness, trustfulness and self-control.</a:t>
            </a:r>
            <a:endParaRPr lang="en-IE" sz="2800" dirty="0">
              <a:solidFill>
                <a:srgbClr val="C00000"/>
              </a:solidFill>
            </a:endParaRP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98579" y="6381328"/>
            <a:ext cx="1145229" cy="316370"/>
          </a:xfrm>
          <a:prstGeom prst="rect">
            <a:avLst/>
          </a:prstGeom>
          <a:ln w="38100">
            <a:noFill/>
          </a:ln>
        </p:spPr>
      </p:pic>
      <p:sp>
        <p:nvSpPr>
          <p:cNvPr id="7" name="TextBox 6"/>
          <p:cNvSpPr txBox="1"/>
          <p:nvPr/>
        </p:nvSpPr>
        <p:spPr>
          <a:xfrm>
            <a:off x="2843808" y="6381328"/>
            <a:ext cx="4536504" cy="276999"/>
          </a:xfrm>
          <a:prstGeom prst="rect">
            <a:avLst/>
          </a:prstGeom>
          <a:solidFill>
            <a:schemeClr val="bg1">
              <a:alpha val="0"/>
            </a:schemeClr>
          </a:solidFill>
          <a:ln w="38100">
            <a:noFill/>
          </a:ln>
        </p:spPr>
        <p:txBody>
          <a:bodyPr wrap="square" rtlCol="0">
            <a:spAutoFit/>
          </a:bodyPr>
          <a:lstStyle/>
          <a:p>
            <a:pPr algn="ctr"/>
            <a:r>
              <a:rPr lang="en-IE" sz="1200" b="1" dirty="0" smtClean="0"/>
              <a:t>© Seomra </a:t>
            </a:r>
            <a:r>
              <a:rPr lang="en-IE" sz="1200" b="1" dirty="0" err="1" smtClean="0"/>
              <a:t>Ranga</a:t>
            </a:r>
            <a:r>
              <a:rPr lang="en-IE" sz="1200" b="1" dirty="0" smtClean="0"/>
              <a:t> 2019 www.seomraranga.com</a:t>
            </a:r>
            <a:endParaRPr lang="en-IE" sz="1200" b="1" dirty="0"/>
          </a:p>
        </p:txBody>
      </p:sp>
      <p:sp>
        <p:nvSpPr>
          <p:cNvPr id="8" name="TextBox 7"/>
          <p:cNvSpPr txBox="1"/>
          <p:nvPr/>
        </p:nvSpPr>
        <p:spPr>
          <a:xfrm>
            <a:off x="5724128" y="116632"/>
            <a:ext cx="3419872" cy="369332"/>
          </a:xfrm>
          <a:prstGeom prst="rect">
            <a:avLst/>
          </a:prstGeom>
          <a:noFill/>
        </p:spPr>
        <p:txBody>
          <a:bodyPr wrap="square" rtlCol="0">
            <a:spAutoFit/>
          </a:bodyPr>
          <a:lstStyle/>
          <a:p>
            <a:r>
              <a:rPr lang="en-IE" b="1" dirty="0" smtClean="0">
                <a:solidFill>
                  <a:schemeClr val="tx2">
                    <a:lumMod val="75000"/>
                  </a:schemeClr>
                </a:solidFill>
              </a:rPr>
              <a:t>Fruits of the Holy Spirit</a:t>
            </a:r>
            <a:endParaRPr lang="en-IE" b="1" dirty="0">
              <a:solidFill>
                <a:schemeClr val="tx2">
                  <a:lumMod val="75000"/>
                </a:schemeClr>
              </a:solidFill>
            </a:endParaRPr>
          </a:p>
        </p:txBody>
      </p:sp>
    </p:spTree>
    <p:extLst>
      <p:ext uri="{BB962C8B-B14F-4D97-AF65-F5344CB8AC3E}">
        <p14:creationId xmlns:p14="http://schemas.microsoft.com/office/powerpoint/2010/main" val="2902826645"/>
      </p:ext>
    </p:extLst>
  </p:cSld>
  <p:clrMapOvr>
    <a:masterClrMapping/>
  </p:clrMapOvr>
  <p:transition spd="slow">
    <p:cove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84232" y="188640"/>
            <a:ext cx="7125113" cy="924475"/>
          </a:xfrm>
        </p:spPr>
        <p:txBody>
          <a:bodyPr/>
          <a:lstStyle/>
          <a:p>
            <a:r>
              <a:rPr lang="en-IE" sz="4000" b="1" dirty="0">
                <a:ln w="19050">
                  <a:solidFill>
                    <a:schemeClr val="bg1"/>
                  </a:solidFill>
                </a:ln>
              </a:rPr>
              <a:t>Fruits of the Holy Spirit</a:t>
            </a:r>
            <a:endParaRPr lang="en-IE" sz="4000" dirty="0">
              <a:ln w="19050">
                <a:solidFill>
                  <a:schemeClr val="bg1"/>
                </a:solidFill>
              </a:ln>
            </a:endParaRPr>
          </a:p>
        </p:txBody>
      </p:sp>
      <p:sp>
        <p:nvSpPr>
          <p:cNvPr id="5" name="Rounded Rectangle 4"/>
          <p:cNvSpPr/>
          <p:nvPr/>
        </p:nvSpPr>
        <p:spPr>
          <a:xfrm>
            <a:off x="175318" y="1066846"/>
            <a:ext cx="1796193" cy="1005160"/>
          </a:xfrm>
          <a:prstGeom prst="roundRect">
            <a:avLst/>
          </a:prstGeom>
          <a:ln w="7620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E" sz="4400" b="1" dirty="0" smtClean="0">
                <a:ln>
                  <a:solidFill>
                    <a:schemeClr val="bg1"/>
                  </a:solidFill>
                </a:ln>
                <a:solidFill>
                  <a:srgbClr val="C00000"/>
                </a:solidFill>
              </a:rPr>
              <a:t>Love</a:t>
            </a:r>
            <a:endParaRPr lang="en-IE" sz="4400" dirty="0">
              <a:ln>
                <a:solidFill>
                  <a:schemeClr val="bg1"/>
                </a:solidFill>
              </a:ln>
            </a:endParaRPr>
          </a:p>
        </p:txBody>
      </p:sp>
      <p:sp>
        <p:nvSpPr>
          <p:cNvPr id="6" name="Rounded Rectangle 5"/>
          <p:cNvSpPr/>
          <p:nvPr/>
        </p:nvSpPr>
        <p:spPr>
          <a:xfrm rot="587831">
            <a:off x="2268157" y="1031078"/>
            <a:ext cx="1796193" cy="1005160"/>
          </a:xfrm>
          <a:prstGeom prst="roundRect">
            <a:avLst/>
          </a:prstGeom>
          <a:ln w="7620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E" sz="4400" b="1" dirty="0" smtClean="0">
                <a:ln>
                  <a:solidFill>
                    <a:schemeClr val="bg1"/>
                  </a:solidFill>
                </a:ln>
                <a:solidFill>
                  <a:srgbClr val="C00000"/>
                </a:solidFill>
              </a:rPr>
              <a:t>Joy</a:t>
            </a:r>
            <a:endParaRPr lang="en-IE" sz="4400" dirty="0">
              <a:ln>
                <a:solidFill>
                  <a:schemeClr val="bg1"/>
                </a:solidFill>
              </a:ln>
            </a:endParaRPr>
          </a:p>
        </p:txBody>
      </p:sp>
      <p:sp>
        <p:nvSpPr>
          <p:cNvPr id="7" name="Rounded Rectangle 6"/>
          <p:cNvSpPr/>
          <p:nvPr/>
        </p:nvSpPr>
        <p:spPr>
          <a:xfrm rot="21102476">
            <a:off x="4314567" y="1066845"/>
            <a:ext cx="2249143" cy="1005160"/>
          </a:xfrm>
          <a:prstGeom prst="roundRect">
            <a:avLst/>
          </a:prstGeom>
          <a:ln w="7620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E" sz="4400" b="1" dirty="0" smtClean="0">
                <a:ln>
                  <a:solidFill>
                    <a:schemeClr val="bg1"/>
                  </a:solidFill>
                </a:ln>
                <a:solidFill>
                  <a:srgbClr val="C00000"/>
                </a:solidFill>
              </a:rPr>
              <a:t>Peace</a:t>
            </a:r>
            <a:endParaRPr lang="en-IE" sz="4400" dirty="0">
              <a:ln>
                <a:solidFill>
                  <a:schemeClr val="bg1"/>
                </a:solidFill>
              </a:ln>
            </a:endParaRPr>
          </a:p>
        </p:txBody>
      </p:sp>
      <p:sp>
        <p:nvSpPr>
          <p:cNvPr id="8" name="Rounded Rectangle 7"/>
          <p:cNvSpPr/>
          <p:nvPr/>
        </p:nvSpPr>
        <p:spPr>
          <a:xfrm rot="20786818">
            <a:off x="6019521" y="1788653"/>
            <a:ext cx="3039070" cy="880563"/>
          </a:xfrm>
          <a:prstGeom prst="roundRect">
            <a:avLst/>
          </a:prstGeom>
          <a:ln w="7620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E" sz="4400" b="1" dirty="0" smtClean="0">
                <a:ln>
                  <a:solidFill>
                    <a:schemeClr val="bg1"/>
                  </a:solidFill>
                </a:ln>
                <a:solidFill>
                  <a:srgbClr val="C00000"/>
                </a:solidFill>
              </a:rPr>
              <a:t>Patience</a:t>
            </a:r>
            <a:endParaRPr lang="en-IE" sz="4400" dirty="0">
              <a:ln>
                <a:solidFill>
                  <a:schemeClr val="bg1"/>
                </a:solidFill>
              </a:ln>
            </a:endParaRPr>
          </a:p>
        </p:txBody>
      </p:sp>
      <p:sp>
        <p:nvSpPr>
          <p:cNvPr id="9" name="Rounded Rectangle 8"/>
          <p:cNvSpPr/>
          <p:nvPr/>
        </p:nvSpPr>
        <p:spPr>
          <a:xfrm rot="587831">
            <a:off x="222084" y="2499490"/>
            <a:ext cx="3244250" cy="749970"/>
          </a:xfrm>
          <a:prstGeom prst="roundRect">
            <a:avLst/>
          </a:prstGeom>
          <a:ln w="7620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E" sz="4400" b="1" dirty="0">
                <a:ln>
                  <a:solidFill>
                    <a:schemeClr val="bg1"/>
                  </a:solidFill>
                </a:ln>
                <a:solidFill>
                  <a:srgbClr val="C00000"/>
                </a:solidFill>
              </a:rPr>
              <a:t>K</a:t>
            </a:r>
            <a:r>
              <a:rPr lang="en-IE" sz="4400" b="1" dirty="0" smtClean="0">
                <a:ln>
                  <a:solidFill>
                    <a:schemeClr val="bg1"/>
                  </a:solidFill>
                </a:ln>
                <a:solidFill>
                  <a:srgbClr val="C00000"/>
                </a:solidFill>
              </a:rPr>
              <a:t>indness</a:t>
            </a:r>
            <a:endParaRPr lang="en-IE" sz="4400" dirty="0">
              <a:ln>
                <a:solidFill>
                  <a:schemeClr val="bg1"/>
                </a:solidFill>
              </a:ln>
            </a:endParaRPr>
          </a:p>
        </p:txBody>
      </p:sp>
      <p:sp>
        <p:nvSpPr>
          <p:cNvPr id="10" name="Rounded Rectangle 9"/>
          <p:cNvSpPr/>
          <p:nvPr/>
        </p:nvSpPr>
        <p:spPr>
          <a:xfrm rot="20066157">
            <a:off x="2518236" y="3175082"/>
            <a:ext cx="3518916" cy="1005160"/>
          </a:xfrm>
          <a:prstGeom prst="roundRect">
            <a:avLst/>
          </a:prstGeom>
          <a:ln w="7620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E" sz="4400" b="1" dirty="0" smtClean="0">
                <a:ln>
                  <a:solidFill>
                    <a:schemeClr val="bg1"/>
                  </a:solidFill>
                </a:ln>
                <a:solidFill>
                  <a:srgbClr val="C00000"/>
                </a:solidFill>
              </a:rPr>
              <a:t>Goodness</a:t>
            </a:r>
            <a:endParaRPr lang="en-IE" sz="4400" dirty="0">
              <a:ln>
                <a:solidFill>
                  <a:schemeClr val="bg1"/>
                </a:solidFill>
              </a:ln>
            </a:endParaRPr>
          </a:p>
        </p:txBody>
      </p:sp>
      <p:sp>
        <p:nvSpPr>
          <p:cNvPr id="11" name="Rounded Rectangle 10"/>
          <p:cNvSpPr/>
          <p:nvPr/>
        </p:nvSpPr>
        <p:spPr>
          <a:xfrm rot="587831">
            <a:off x="226980" y="4895358"/>
            <a:ext cx="4643084" cy="1005160"/>
          </a:xfrm>
          <a:prstGeom prst="roundRect">
            <a:avLst/>
          </a:prstGeom>
          <a:ln w="7620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E" sz="4400" b="1" dirty="0" smtClean="0">
                <a:ln>
                  <a:solidFill>
                    <a:schemeClr val="bg1"/>
                  </a:solidFill>
                </a:ln>
                <a:solidFill>
                  <a:srgbClr val="C00000"/>
                </a:solidFill>
              </a:rPr>
              <a:t>Trustfulness</a:t>
            </a:r>
            <a:endParaRPr lang="en-IE" sz="4400" dirty="0">
              <a:ln>
                <a:solidFill>
                  <a:schemeClr val="bg1"/>
                </a:solidFill>
              </a:ln>
            </a:endParaRPr>
          </a:p>
        </p:txBody>
      </p:sp>
      <p:sp>
        <p:nvSpPr>
          <p:cNvPr id="12" name="Rounded Rectangle 11"/>
          <p:cNvSpPr/>
          <p:nvPr/>
        </p:nvSpPr>
        <p:spPr>
          <a:xfrm rot="20515136">
            <a:off x="5184934" y="3313031"/>
            <a:ext cx="3846537" cy="1005160"/>
          </a:xfrm>
          <a:prstGeom prst="roundRect">
            <a:avLst/>
          </a:prstGeom>
          <a:ln w="7620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E" sz="4400" b="1" dirty="0" smtClean="0">
                <a:ln>
                  <a:solidFill>
                    <a:schemeClr val="bg1"/>
                  </a:solidFill>
                </a:ln>
                <a:solidFill>
                  <a:srgbClr val="C00000"/>
                </a:solidFill>
              </a:rPr>
              <a:t>Gentleness</a:t>
            </a:r>
            <a:endParaRPr lang="en-IE" sz="4400" dirty="0">
              <a:ln>
                <a:solidFill>
                  <a:schemeClr val="bg1"/>
                </a:solidFill>
              </a:ln>
            </a:endParaRPr>
          </a:p>
        </p:txBody>
      </p:sp>
      <p:sp>
        <p:nvSpPr>
          <p:cNvPr id="13" name="Rounded Rectangle 12"/>
          <p:cNvSpPr/>
          <p:nvPr/>
        </p:nvSpPr>
        <p:spPr>
          <a:xfrm rot="587831">
            <a:off x="6058825" y="4835100"/>
            <a:ext cx="2787180" cy="1416207"/>
          </a:xfrm>
          <a:prstGeom prst="roundRect">
            <a:avLst/>
          </a:prstGeom>
          <a:ln w="7620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E" sz="4400" b="1" dirty="0" smtClean="0">
                <a:ln>
                  <a:solidFill>
                    <a:schemeClr val="bg1"/>
                  </a:solidFill>
                </a:ln>
                <a:solidFill>
                  <a:srgbClr val="C00000"/>
                </a:solidFill>
              </a:rPr>
              <a:t>Self-Control</a:t>
            </a:r>
            <a:endParaRPr lang="en-IE" sz="4400" dirty="0">
              <a:ln>
                <a:solidFill>
                  <a:schemeClr val="bg1"/>
                </a:solidFill>
              </a:ln>
            </a:endParaRPr>
          </a:p>
        </p:txBody>
      </p:sp>
      <p:pic>
        <p:nvPicPr>
          <p:cNvPr id="14" name="Picture 1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98579" y="6381328"/>
            <a:ext cx="1145229" cy="316370"/>
          </a:xfrm>
          <a:prstGeom prst="rect">
            <a:avLst/>
          </a:prstGeom>
          <a:ln w="38100">
            <a:noFill/>
          </a:ln>
        </p:spPr>
      </p:pic>
      <p:sp>
        <p:nvSpPr>
          <p:cNvPr id="15" name="TextBox 14"/>
          <p:cNvSpPr txBox="1"/>
          <p:nvPr/>
        </p:nvSpPr>
        <p:spPr>
          <a:xfrm>
            <a:off x="2843808" y="6381328"/>
            <a:ext cx="4536504" cy="276999"/>
          </a:xfrm>
          <a:prstGeom prst="rect">
            <a:avLst/>
          </a:prstGeom>
          <a:solidFill>
            <a:schemeClr val="bg1">
              <a:alpha val="0"/>
            </a:schemeClr>
          </a:solidFill>
          <a:ln w="38100">
            <a:noFill/>
          </a:ln>
        </p:spPr>
        <p:txBody>
          <a:bodyPr wrap="square" rtlCol="0">
            <a:spAutoFit/>
          </a:bodyPr>
          <a:lstStyle/>
          <a:p>
            <a:pPr algn="ctr"/>
            <a:r>
              <a:rPr lang="en-IE" sz="1200" b="1" dirty="0" smtClean="0"/>
              <a:t>© Seomra </a:t>
            </a:r>
            <a:r>
              <a:rPr lang="en-IE" sz="1200" b="1" dirty="0" err="1" smtClean="0"/>
              <a:t>Ranga</a:t>
            </a:r>
            <a:r>
              <a:rPr lang="en-IE" sz="1200" b="1" dirty="0" smtClean="0"/>
              <a:t> 2019 www.seomraranga.com</a:t>
            </a:r>
            <a:endParaRPr lang="en-IE" sz="1200" b="1" dirty="0"/>
          </a:p>
        </p:txBody>
      </p:sp>
      <p:sp>
        <p:nvSpPr>
          <p:cNvPr id="16" name="TextBox 15"/>
          <p:cNvSpPr txBox="1"/>
          <p:nvPr/>
        </p:nvSpPr>
        <p:spPr>
          <a:xfrm>
            <a:off x="5724128" y="44624"/>
            <a:ext cx="3419872" cy="369332"/>
          </a:xfrm>
          <a:prstGeom prst="rect">
            <a:avLst/>
          </a:prstGeom>
          <a:noFill/>
        </p:spPr>
        <p:txBody>
          <a:bodyPr wrap="square" rtlCol="0">
            <a:spAutoFit/>
          </a:bodyPr>
          <a:lstStyle/>
          <a:p>
            <a:r>
              <a:rPr lang="en-IE" b="1" dirty="0" smtClean="0">
                <a:solidFill>
                  <a:schemeClr val="tx2">
                    <a:lumMod val="75000"/>
                  </a:schemeClr>
                </a:solidFill>
              </a:rPr>
              <a:t>Fruits of the Holy Spirit</a:t>
            </a:r>
            <a:endParaRPr lang="en-IE" b="1" dirty="0">
              <a:solidFill>
                <a:schemeClr val="tx2">
                  <a:lumMod val="75000"/>
                </a:schemeClr>
              </a:solidFill>
            </a:endParaRPr>
          </a:p>
        </p:txBody>
      </p:sp>
    </p:spTree>
    <p:extLst>
      <p:ext uri="{BB962C8B-B14F-4D97-AF65-F5344CB8AC3E}">
        <p14:creationId xmlns:p14="http://schemas.microsoft.com/office/powerpoint/2010/main" val="1177473414"/>
      </p:ext>
    </p:extLst>
  </p:cSld>
  <p:clrMapOvr>
    <a:masterClrMapping/>
  </p:clrMapOvr>
  <p:transition spd="slow">
    <p:cove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anim calcmode="lin" valueType="num">
                                      <p:cBhvr>
                                        <p:cTn id="8" dur="1000" fill="hold"/>
                                        <p:tgtEl>
                                          <p:spTgt spid="5"/>
                                        </p:tgtEl>
                                        <p:attrNameLst>
                                          <p:attrName>ppt_x</p:attrName>
                                        </p:attrNameLst>
                                      </p:cBhvr>
                                      <p:tavLst>
                                        <p:tav tm="0">
                                          <p:val>
                                            <p:strVal val="#ppt_x"/>
                                          </p:val>
                                        </p:tav>
                                        <p:tav tm="100000">
                                          <p:val>
                                            <p:strVal val="#ppt_x"/>
                                          </p:val>
                                        </p:tav>
                                      </p:tavLst>
                                    </p:anim>
                                    <p:anim calcmode="lin" valueType="num">
                                      <p:cBhvr>
                                        <p:cTn id="9"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6"/>
                                        </p:tgtEl>
                                        <p:attrNameLst>
                                          <p:attrName>style.visibility</p:attrName>
                                        </p:attrNameLst>
                                      </p:cBhvr>
                                      <p:to>
                                        <p:strVal val="visible"/>
                                      </p:to>
                                    </p:set>
                                    <p:animEffect transition="in" filter="fade">
                                      <p:cBhvr>
                                        <p:cTn id="14" dur="1000"/>
                                        <p:tgtEl>
                                          <p:spTgt spid="6"/>
                                        </p:tgtEl>
                                      </p:cBhvr>
                                    </p:animEffect>
                                    <p:anim calcmode="lin" valueType="num">
                                      <p:cBhvr>
                                        <p:cTn id="15" dur="1000" fill="hold"/>
                                        <p:tgtEl>
                                          <p:spTgt spid="6"/>
                                        </p:tgtEl>
                                        <p:attrNameLst>
                                          <p:attrName>ppt_x</p:attrName>
                                        </p:attrNameLst>
                                      </p:cBhvr>
                                      <p:tavLst>
                                        <p:tav tm="0">
                                          <p:val>
                                            <p:strVal val="#ppt_x"/>
                                          </p:val>
                                        </p:tav>
                                        <p:tav tm="100000">
                                          <p:val>
                                            <p:strVal val="#ppt_x"/>
                                          </p:val>
                                        </p:tav>
                                      </p:tavLst>
                                    </p:anim>
                                    <p:anim calcmode="lin" valueType="num">
                                      <p:cBhvr>
                                        <p:cTn id="16" dur="1000" fill="hold"/>
                                        <p:tgtEl>
                                          <p:spTgt spid="6"/>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7"/>
                                        </p:tgtEl>
                                        <p:attrNameLst>
                                          <p:attrName>style.visibility</p:attrName>
                                        </p:attrNameLst>
                                      </p:cBhvr>
                                      <p:to>
                                        <p:strVal val="visible"/>
                                      </p:to>
                                    </p:set>
                                    <p:animEffect transition="in" filter="fade">
                                      <p:cBhvr>
                                        <p:cTn id="21" dur="1000"/>
                                        <p:tgtEl>
                                          <p:spTgt spid="7"/>
                                        </p:tgtEl>
                                      </p:cBhvr>
                                    </p:animEffect>
                                    <p:anim calcmode="lin" valueType="num">
                                      <p:cBhvr>
                                        <p:cTn id="22" dur="1000" fill="hold"/>
                                        <p:tgtEl>
                                          <p:spTgt spid="7"/>
                                        </p:tgtEl>
                                        <p:attrNameLst>
                                          <p:attrName>ppt_x</p:attrName>
                                        </p:attrNameLst>
                                      </p:cBhvr>
                                      <p:tavLst>
                                        <p:tav tm="0">
                                          <p:val>
                                            <p:strVal val="#ppt_x"/>
                                          </p:val>
                                        </p:tav>
                                        <p:tav tm="100000">
                                          <p:val>
                                            <p:strVal val="#ppt_x"/>
                                          </p:val>
                                        </p:tav>
                                      </p:tavLst>
                                    </p:anim>
                                    <p:anim calcmode="lin" valueType="num">
                                      <p:cBhvr>
                                        <p:cTn id="23" dur="1000" fill="hold"/>
                                        <p:tgtEl>
                                          <p:spTgt spid="7"/>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8"/>
                                        </p:tgtEl>
                                        <p:attrNameLst>
                                          <p:attrName>style.visibility</p:attrName>
                                        </p:attrNameLst>
                                      </p:cBhvr>
                                      <p:to>
                                        <p:strVal val="visible"/>
                                      </p:to>
                                    </p:set>
                                    <p:animEffect transition="in" filter="fade">
                                      <p:cBhvr>
                                        <p:cTn id="28" dur="1000"/>
                                        <p:tgtEl>
                                          <p:spTgt spid="8"/>
                                        </p:tgtEl>
                                      </p:cBhvr>
                                    </p:animEffect>
                                    <p:anim calcmode="lin" valueType="num">
                                      <p:cBhvr>
                                        <p:cTn id="29" dur="1000" fill="hold"/>
                                        <p:tgtEl>
                                          <p:spTgt spid="8"/>
                                        </p:tgtEl>
                                        <p:attrNameLst>
                                          <p:attrName>ppt_x</p:attrName>
                                        </p:attrNameLst>
                                      </p:cBhvr>
                                      <p:tavLst>
                                        <p:tav tm="0">
                                          <p:val>
                                            <p:strVal val="#ppt_x"/>
                                          </p:val>
                                        </p:tav>
                                        <p:tav tm="100000">
                                          <p:val>
                                            <p:strVal val="#ppt_x"/>
                                          </p:val>
                                        </p:tav>
                                      </p:tavLst>
                                    </p:anim>
                                    <p:anim calcmode="lin" valueType="num">
                                      <p:cBhvr>
                                        <p:cTn id="30" dur="1000" fill="hold"/>
                                        <p:tgtEl>
                                          <p:spTgt spid="8"/>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9"/>
                                        </p:tgtEl>
                                        <p:attrNameLst>
                                          <p:attrName>style.visibility</p:attrName>
                                        </p:attrNameLst>
                                      </p:cBhvr>
                                      <p:to>
                                        <p:strVal val="visible"/>
                                      </p:to>
                                    </p:set>
                                    <p:animEffect transition="in" filter="fade">
                                      <p:cBhvr>
                                        <p:cTn id="35" dur="1000"/>
                                        <p:tgtEl>
                                          <p:spTgt spid="9"/>
                                        </p:tgtEl>
                                      </p:cBhvr>
                                    </p:animEffect>
                                    <p:anim calcmode="lin" valueType="num">
                                      <p:cBhvr>
                                        <p:cTn id="36" dur="1000" fill="hold"/>
                                        <p:tgtEl>
                                          <p:spTgt spid="9"/>
                                        </p:tgtEl>
                                        <p:attrNameLst>
                                          <p:attrName>ppt_x</p:attrName>
                                        </p:attrNameLst>
                                      </p:cBhvr>
                                      <p:tavLst>
                                        <p:tav tm="0">
                                          <p:val>
                                            <p:strVal val="#ppt_x"/>
                                          </p:val>
                                        </p:tav>
                                        <p:tav tm="100000">
                                          <p:val>
                                            <p:strVal val="#ppt_x"/>
                                          </p:val>
                                        </p:tav>
                                      </p:tavLst>
                                    </p:anim>
                                    <p:anim calcmode="lin" valueType="num">
                                      <p:cBhvr>
                                        <p:cTn id="37" dur="1000" fill="hold"/>
                                        <p:tgtEl>
                                          <p:spTgt spid="9"/>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grpId="0" nodeType="clickEffect">
                                  <p:stCondLst>
                                    <p:cond delay="0"/>
                                  </p:stCondLst>
                                  <p:childTnLst>
                                    <p:set>
                                      <p:cBhvr>
                                        <p:cTn id="41" dur="1" fill="hold">
                                          <p:stCondLst>
                                            <p:cond delay="0"/>
                                          </p:stCondLst>
                                        </p:cTn>
                                        <p:tgtEl>
                                          <p:spTgt spid="10"/>
                                        </p:tgtEl>
                                        <p:attrNameLst>
                                          <p:attrName>style.visibility</p:attrName>
                                        </p:attrNameLst>
                                      </p:cBhvr>
                                      <p:to>
                                        <p:strVal val="visible"/>
                                      </p:to>
                                    </p:set>
                                    <p:animEffect transition="in" filter="fade">
                                      <p:cBhvr>
                                        <p:cTn id="42" dur="1000"/>
                                        <p:tgtEl>
                                          <p:spTgt spid="10"/>
                                        </p:tgtEl>
                                      </p:cBhvr>
                                    </p:animEffect>
                                    <p:anim calcmode="lin" valueType="num">
                                      <p:cBhvr>
                                        <p:cTn id="43" dur="1000" fill="hold"/>
                                        <p:tgtEl>
                                          <p:spTgt spid="10"/>
                                        </p:tgtEl>
                                        <p:attrNameLst>
                                          <p:attrName>ppt_x</p:attrName>
                                        </p:attrNameLst>
                                      </p:cBhvr>
                                      <p:tavLst>
                                        <p:tav tm="0">
                                          <p:val>
                                            <p:strVal val="#ppt_x"/>
                                          </p:val>
                                        </p:tav>
                                        <p:tav tm="100000">
                                          <p:val>
                                            <p:strVal val="#ppt_x"/>
                                          </p:val>
                                        </p:tav>
                                      </p:tavLst>
                                    </p:anim>
                                    <p:anim calcmode="lin" valueType="num">
                                      <p:cBhvr>
                                        <p:cTn id="44" dur="1000" fill="hold"/>
                                        <p:tgtEl>
                                          <p:spTgt spid="10"/>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grpId="0" nodeType="clickEffect">
                                  <p:stCondLst>
                                    <p:cond delay="0"/>
                                  </p:stCondLst>
                                  <p:childTnLst>
                                    <p:set>
                                      <p:cBhvr>
                                        <p:cTn id="48" dur="1" fill="hold">
                                          <p:stCondLst>
                                            <p:cond delay="0"/>
                                          </p:stCondLst>
                                        </p:cTn>
                                        <p:tgtEl>
                                          <p:spTgt spid="11"/>
                                        </p:tgtEl>
                                        <p:attrNameLst>
                                          <p:attrName>style.visibility</p:attrName>
                                        </p:attrNameLst>
                                      </p:cBhvr>
                                      <p:to>
                                        <p:strVal val="visible"/>
                                      </p:to>
                                    </p:set>
                                    <p:animEffect transition="in" filter="fade">
                                      <p:cBhvr>
                                        <p:cTn id="49" dur="1000"/>
                                        <p:tgtEl>
                                          <p:spTgt spid="11"/>
                                        </p:tgtEl>
                                      </p:cBhvr>
                                    </p:animEffect>
                                    <p:anim calcmode="lin" valueType="num">
                                      <p:cBhvr>
                                        <p:cTn id="50" dur="1000" fill="hold"/>
                                        <p:tgtEl>
                                          <p:spTgt spid="11"/>
                                        </p:tgtEl>
                                        <p:attrNameLst>
                                          <p:attrName>ppt_x</p:attrName>
                                        </p:attrNameLst>
                                      </p:cBhvr>
                                      <p:tavLst>
                                        <p:tav tm="0">
                                          <p:val>
                                            <p:strVal val="#ppt_x"/>
                                          </p:val>
                                        </p:tav>
                                        <p:tav tm="100000">
                                          <p:val>
                                            <p:strVal val="#ppt_x"/>
                                          </p:val>
                                        </p:tav>
                                      </p:tavLst>
                                    </p:anim>
                                    <p:anim calcmode="lin" valueType="num">
                                      <p:cBhvr>
                                        <p:cTn id="51" dur="1000" fill="hold"/>
                                        <p:tgtEl>
                                          <p:spTgt spid="11"/>
                                        </p:tgtEl>
                                        <p:attrNameLst>
                                          <p:attrName>ppt_y</p:attrName>
                                        </p:attrNameLst>
                                      </p:cBhvr>
                                      <p:tavLst>
                                        <p:tav tm="0">
                                          <p:val>
                                            <p:strVal val="#ppt_y+.1"/>
                                          </p:val>
                                        </p:tav>
                                        <p:tav tm="100000">
                                          <p:val>
                                            <p:strVal val="#ppt_y"/>
                                          </p:val>
                                        </p:tav>
                                      </p:tavLst>
                                    </p:anim>
                                  </p:childTnLst>
                                </p:cTn>
                              </p:par>
                            </p:childTnLst>
                          </p:cTn>
                        </p:par>
                      </p:childTnLst>
                    </p:cTn>
                  </p:par>
                  <p:par>
                    <p:cTn id="52" fill="hold">
                      <p:stCondLst>
                        <p:cond delay="indefinite"/>
                      </p:stCondLst>
                      <p:childTnLst>
                        <p:par>
                          <p:cTn id="53" fill="hold">
                            <p:stCondLst>
                              <p:cond delay="0"/>
                            </p:stCondLst>
                            <p:childTnLst>
                              <p:par>
                                <p:cTn id="54" presetID="42" presetClass="entr" presetSubtype="0" fill="hold" grpId="0" nodeType="clickEffect">
                                  <p:stCondLst>
                                    <p:cond delay="0"/>
                                  </p:stCondLst>
                                  <p:childTnLst>
                                    <p:set>
                                      <p:cBhvr>
                                        <p:cTn id="55" dur="1" fill="hold">
                                          <p:stCondLst>
                                            <p:cond delay="0"/>
                                          </p:stCondLst>
                                        </p:cTn>
                                        <p:tgtEl>
                                          <p:spTgt spid="12"/>
                                        </p:tgtEl>
                                        <p:attrNameLst>
                                          <p:attrName>style.visibility</p:attrName>
                                        </p:attrNameLst>
                                      </p:cBhvr>
                                      <p:to>
                                        <p:strVal val="visible"/>
                                      </p:to>
                                    </p:set>
                                    <p:animEffect transition="in" filter="fade">
                                      <p:cBhvr>
                                        <p:cTn id="56" dur="1000"/>
                                        <p:tgtEl>
                                          <p:spTgt spid="12"/>
                                        </p:tgtEl>
                                      </p:cBhvr>
                                    </p:animEffect>
                                    <p:anim calcmode="lin" valueType="num">
                                      <p:cBhvr>
                                        <p:cTn id="57" dur="1000" fill="hold"/>
                                        <p:tgtEl>
                                          <p:spTgt spid="12"/>
                                        </p:tgtEl>
                                        <p:attrNameLst>
                                          <p:attrName>ppt_x</p:attrName>
                                        </p:attrNameLst>
                                      </p:cBhvr>
                                      <p:tavLst>
                                        <p:tav tm="0">
                                          <p:val>
                                            <p:strVal val="#ppt_x"/>
                                          </p:val>
                                        </p:tav>
                                        <p:tav tm="100000">
                                          <p:val>
                                            <p:strVal val="#ppt_x"/>
                                          </p:val>
                                        </p:tav>
                                      </p:tavLst>
                                    </p:anim>
                                    <p:anim calcmode="lin" valueType="num">
                                      <p:cBhvr>
                                        <p:cTn id="58" dur="1000" fill="hold"/>
                                        <p:tgtEl>
                                          <p:spTgt spid="12"/>
                                        </p:tgtEl>
                                        <p:attrNameLst>
                                          <p:attrName>ppt_y</p:attrName>
                                        </p:attrNameLst>
                                      </p:cBhvr>
                                      <p:tavLst>
                                        <p:tav tm="0">
                                          <p:val>
                                            <p:strVal val="#ppt_y+.1"/>
                                          </p:val>
                                        </p:tav>
                                        <p:tav tm="100000">
                                          <p:val>
                                            <p:strVal val="#ppt_y"/>
                                          </p:val>
                                        </p:tav>
                                      </p:tavLst>
                                    </p:anim>
                                  </p:childTnLst>
                                </p:cTn>
                              </p:par>
                            </p:childTnLst>
                          </p:cTn>
                        </p:par>
                      </p:childTnLst>
                    </p:cTn>
                  </p:par>
                  <p:par>
                    <p:cTn id="59" fill="hold">
                      <p:stCondLst>
                        <p:cond delay="indefinite"/>
                      </p:stCondLst>
                      <p:childTnLst>
                        <p:par>
                          <p:cTn id="60" fill="hold">
                            <p:stCondLst>
                              <p:cond delay="0"/>
                            </p:stCondLst>
                            <p:childTnLst>
                              <p:par>
                                <p:cTn id="61" presetID="42" presetClass="entr" presetSubtype="0" fill="hold" grpId="0" nodeType="clickEffect">
                                  <p:stCondLst>
                                    <p:cond delay="0"/>
                                  </p:stCondLst>
                                  <p:childTnLst>
                                    <p:set>
                                      <p:cBhvr>
                                        <p:cTn id="62" dur="1" fill="hold">
                                          <p:stCondLst>
                                            <p:cond delay="0"/>
                                          </p:stCondLst>
                                        </p:cTn>
                                        <p:tgtEl>
                                          <p:spTgt spid="13"/>
                                        </p:tgtEl>
                                        <p:attrNameLst>
                                          <p:attrName>style.visibility</p:attrName>
                                        </p:attrNameLst>
                                      </p:cBhvr>
                                      <p:to>
                                        <p:strVal val="visible"/>
                                      </p:to>
                                    </p:set>
                                    <p:animEffect transition="in" filter="fade">
                                      <p:cBhvr>
                                        <p:cTn id="63" dur="1000"/>
                                        <p:tgtEl>
                                          <p:spTgt spid="13"/>
                                        </p:tgtEl>
                                      </p:cBhvr>
                                    </p:animEffect>
                                    <p:anim calcmode="lin" valueType="num">
                                      <p:cBhvr>
                                        <p:cTn id="64" dur="1000" fill="hold"/>
                                        <p:tgtEl>
                                          <p:spTgt spid="13"/>
                                        </p:tgtEl>
                                        <p:attrNameLst>
                                          <p:attrName>ppt_x</p:attrName>
                                        </p:attrNameLst>
                                      </p:cBhvr>
                                      <p:tavLst>
                                        <p:tav tm="0">
                                          <p:val>
                                            <p:strVal val="#ppt_x"/>
                                          </p:val>
                                        </p:tav>
                                        <p:tav tm="100000">
                                          <p:val>
                                            <p:strVal val="#ppt_x"/>
                                          </p:val>
                                        </p:tav>
                                      </p:tavLst>
                                    </p:anim>
                                    <p:anim calcmode="lin" valueType="num">
                                      <p:cBhvr>
                                        <p:cTn id="65" dur="1000" fill="hold"/>
                                        <p:tgtEl>
                                          <p:spTgt spid="1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P spid="7" grpId="0" animBg="1"/>
      <p:bldP spid="8" grpId="0" animBg="1"/>
      <p:bldP spid="9" grpId="0" animBg="1"/>
      <p:bldP spid="10" grpId="0" animBg="1"/>
      <p:bldP spid="11" grpId="0" animBg="1"/>
      <p:bldP spid="12" grpId="0" animBg="1"/>
      <p:bldP spid="13"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E" sz="5400" b="1" dirty="0" smtClean="0">
                <a:ln w="19050">
                  <a:solidFill>
                    <a:schemeClr val="bg1"/>
                  </a:solidFill>
                </a:ln>
              </a:rPr>
              <a:t>Love</a:t>
            </a:r>
            <a:endParaRPr lang="en-IE" sz="5400" b="1" dirty="0">
              <a:ln w="19050">
                <a:solidFill>
                  <a:schemeClr val="bg1"/>
                </a:solidFill>
              </a:ln>
            </a:endParaRPr>
          </a:p>
        </p:txBody>
      </p:sp>
      <p:sp>
        <p:nvSpPr>
          <p:cNvPr id="4" name="Rounded Rectangle 3"/>
          <p:cNvSpPr/>
          <p:nvPr/>
        </p:nvSpPr>
        <p:spPr>
          <a:xfrm>
            <a:off x="539552" y="1628800"/>
            <a:ext cx="8136904" cy="4536504"/>
          </a:xfrm>
          <a:prstGeom prst="roundRect">
            <a:avLst/>
          </a:prstGeom>
          <a:ln w="7620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hangingPunct="0"/>
            <a:r>
              <a:rPr lang="en-GB" sz="2800" b="1" dirty="0">
                <a:solidFill>
                  <a:srgbClr val="C00000"/>
                </a:solidFill>
              </a:rPr>
              <a:t>When we try to live lives full of love for God and for others, when we try to think of and care for other people, we are allowing the Holy Spirit to be active in our lives.</a:t>
            </a:r>
            <a:endParaRPr lang="en-IE" sz="2800" b="1" dirty="0">
              <a:solidFill>
                <a:srgbClr val="C00000"/>
              </a:solidFill>
            </a:endParaRPr>
          </a:p>
          <a:p>
            <a:pPr algn="just" hangingPunct="0"/>
            <a:r>
              <a:rPr lang="en-GB" sz="2800" b="1" dirty="0">
                <a:solidFill>
                  <a:srgbClr val="C00000"/>
                </a:solidFill>
              </a:rPr>
              <a:t> </a:t>
            </a:r>
            <a:endParaRPr lang="en-IE" sz="2800" b="1" dirty="0">
              <a:solidFill>
                <a:srgbClr val="C00000"/>
              </a:solidFill>
            </a:endParaRPr>
          </a:p>
          <a:p>
            <a:pPr algn="just" hangingPunct="0"/>
            <a:r>
              <a:rPr lang="en-GB" sz="2800" b="1" dirty="0">
                <a:solidFill>
                  <a:schemeClr val="tx1"/>
                </a:solidFill>
              </a:rPr>
              <a:t>I showed </a:t>
            </a:r>
            <a:r>
              <a:rPr lang="en-GB" sz="2800" b="1" dirty="0">
                <a:solidFill>
                  <a:srgbClr val="C00000"/>
                </a:solidFill>
              </a:rPr>
              <a:t>love</a:t>
            </a:r>
            <a:r>
              <a:rPr lang="en-GB" sz="2800" b="1" dirty="0">
                <a:solidFill>
                  <a:schemeClr val="tx1"/>
                </a:solidFill>
              </a:rPr>
              <a:t> when ......</a:t>
            </a:r>
            <a:endParaRPr lang="en-IE" sz="2800" b="1" dirty="0">
              <a:solidFill>
                <a:schemeClr val="tx1"/>
              </a:solidFill>
            </a:endParaRP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98579" y="6381328"/>
            <a:ext cx="1145229" cy="316370"/>
          </a:xfrm>
          <a:prstGeom prst="rect">
            <a:avLst/>
          </a:prstGeom>
          <a:ln w="38100">
            <a:noFill/>
          </a:ln>
        </p:spPr>
      </p:pic>
      <p:sp>
        <p:nvSpPr>
          <p:cNvPr id="7" name="TextBox 6"/>
          <p:cNvSpPr txBox="1"/>
          <p:nvPr/>
        </p:nvSpPr>
        <p:spPr>
          <a:xfrm>
            <a:off x="2843808" y="6381328"/>
            <a:ext cx="4536504" cy="276999"/>
          </a:xfrm>
          <a:prstGeom prst="rect">
            <a:avLst/>
          </a:prstGeom>
          <a:solidFill>
            <a:schemeClr val="bg1">
              <a:alpha val="0"/>
            </a:schemeClr>
          </a:solidFill>
          <a:ln w="38100">
            <a:noFill/>
          </a:ln>
        </p:spPr>
        <p:txBody>
          <a:bodyPr wrap="square" rtlCol="0">
            <a:spAutoFit/>
          </a:bodyPr>
          <a:lstStyle/>
          <a:p>
            <a:pPr algn="ctr"/>
            <a:r>
              <a:rPr lang="en-IE" sz="1200" b="1" dirty="0" smtClean="0"/>
              <a:t>© Seomra </a:t>
            </a:r>
            <a:r>
              <a:rPr lang="en-IE" sz="1200" b="1" dirty="0" err="1" smtClean="0"/>
              <a:t>Ranga</a:t>
            </a:r>
            <a:r>
              <a:rPr lang="en-IE" sz="1200" b="1" dirty="0" smtClean="0"/>
              <a:t> 2019 www.seomraranga.com</a:t>
            </a:r>
            <a:endParaRPr lang="en-IE" sz="1200" b="1" dirty="0"/>
          </a:p>
        </p:txBody>
      </p:sp>
      <p:sp>
        <p:nvSpPr>
          <p:cNvPr id="8" name="TextBox 7"/>
          <p:cNvSpPr txBox="1"/>
          <p:nvPr/>
        </p:nvSpPr>
        <p:spPr>
          <a:xfrm>
            <a:off x="5724128" y="116632"/>
            <a:ext cx="3419872" cy="369332"/>
          </a:xfrm>
          <a:prstGeom prst="rect">
            <a:avLst/>
          </a:prstGeom>
          <a:noFill/>
        </p:spPr>
        <p:txBody>
          <a:bodyPr wrap="square" rtlCol="0">
            <a:spAutoFit/>
          </a:bodyPr>
          <a:lstStyle/>
          <a:p>
            <a:r>
              <a:rPr lang="en-IE" b="1" dirty="0" smtClean="0">
                <a:solidFill>
                  <a:schemeClr val="tx2">
                    <a:lumMod val="75000"/>
                  </a:schemeClr>
                </a:solidFill>
              </a:rPr>
              <a:t>Fruits of the Holy Spirit</a:t>
            </a:r>
            <a:endParaRPr lang="en-IE" b="1" dirty="0">
              <a:solidFill>
                <a:schemeClr val="tx2">
                  <a:lumMod val="75000"/>
                </a:schemeClr>
              </a:solidFill>
            </a:endParaRPr>
          </a:p>
        </p:txBody>
      </p:sp>
    </p:spTree>
    <p:extLst>
      <p:ext uri="{BB962C8B-B14F-4D97-AF65-F5344CB8AC3E}">
        <p14:creationId xmlns:p14="http://schemas.microsoft.com/office/powerpoint/2010/main" val="1937639167"/>
      </p:ext>
    </p:extLst>
  </p:cSld>
  <p:clrMapOvr>
    <a:masterClrMapping/>
  </p:clrMapOvr>
  <p:transition spd="slow">
    <p:cove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E" sz="5400" b="1" dirty="0" smtClean="0">
                <a:ln w="19050">
                  <a:solidFill>
                    <a:schemeClr val="bg1"/>
                  </a:solidFill>
                </a:ln>
              </a:rPr>
              <a:t>Joy</a:t>
            </a:r>
            <a:endParaRPr lang="en-IE" sz="5400" b="1" dirty="0">
              <a:ln w="19050">
                <a:solidFill>
                  <a:schemeClr val="bg1"/>
                </a:solidFill>
              </a:ln>
            </a:endParaRPr>
          </a:p>
        </p:txBody>
      </p:sp>
      <p:sp>
        <p:nvSpPr>
          <p:cNvPr id="4" name="Rounded Rectangle 3"/>
          <p:cNvSpPr/>
          <p:nvPr/>
        </p:nvSpPr>
        <p:spPr>
          <a:xfrm>
            <a:off x="539552" y="1628800"/>
            <a:ext cx="8136904" cy="4536504"/>
          </a:xfrm>
          <a:prstGeom prst="roundRect">
            <a:avLst/>
          </a:prstGeom>
          <a:ln w="7620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hangingPunct="0"/>
            <a:r>
              <a:rPr lang="en-GB" sz="2800" b="1" dirty="0" smtClean="0">
                <a:solidFill>
                  <a:srgbClr val="C00000"/>
                </a:solidFill>
              </a:rPr>
              <a:t>When </a:t>
            </a:r>
            <a:r>
              <a:rPr lang="en-GB" sz="2800" b="1" dirty="0">
                <a:solidFill>
                  <a:srgbClr val="C00000"/>
                </a:solidFill>
              </a:rPr>
              <a:t>we try to be full of joy because of God’s goodness to us and when we try to make life happier for others, we are allowing the Holy Spirit to be active in our lives. </a:t>
            </a:r>
            <a:endParaRPr lang="en-IE" sz="2800" dirty="0">
              <a:solidFill>
                <a:srgbClr val="C00000"/>
              </a:solidFill>
            </a:endParaRPr>
          </a:p>
          <a:p>
            <a:pPr algn="just" hangingPunct="0"/>
            <a:endParaRPr lang="en-IE" sz="2800" b="1" dirty="0" smtClean="0">
              <a:solidFill>
                <a:srgbClr val="C00000"/>
              </a:solidFill>
            </a:endParaRPr>
          </a:p>
          <a:p>
            <a:pPr algn="just" hangingPunct="0"/>
            <a:r>
              <a:rPr lang="en-GB" sz="2800" b="1" dirty="0" smtClean="0">
                <a:solidFill>
                  <a:schemeClr val="tx1"/>
                </a:solidFill>
              </a:rPr>
              <a:t>I showed </a:t>
            </a:r>
            <a:r>
              <a:rPr lang="en-GB" sz="2800" b="1" dirty="0" smtClean="0">
                <a:solidFill>
                  <a:srgbClr val="C00000"/>
                </a:solidFill>
              </a:rPr>
              <a:t>joy</a:t>
            </a:r>
            <a:r>
              <a:rPr lang="en-GB" sz="2800" b="1" dirty="0" smtClean="0">
                <a:solidFill>
                  <a:schemeClr val="tx1"/>
                </a:solidFill>
              </a:rPr>
              <a:t> when ......</a:t>
            </a:r>
            <a:endParaRPr lang="en-IE" sz="2800" b="1" dirty="0">
              <a:solidFill>
                <a:schemeClr val="tx1"/>
              </a:solidFill>
            </a:endParaRP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98579" y="6381328"/>
            <a:ext cx="1145229" cy="316370"/>
          </a:xfrm>
          <a:prstGeom prst="rect">
            <a:avLst/>
          </a:prstGeom>
          <a:ln w="38100">
            <a:noFill/>
          </a:ln>
        </p:spPr>
      </p:pic>
      <p:sp>
        <p:nvSpPr>
          <p:cNvPr id="7" name="TextBox 6"/>
          <p:cNvSpPr txBox="1"/>
          <p:nvPr/>
        </p:nvSpPr>
        <p:spPr>
          <a:xfrm>
            <a:off x="2843808" y="6381328"/>
            <a:ext cx="4536504" cy="276999"/>
          </a:xfrm>
          <a:prstGeom prst="rect">
            <a:avLst/>
          </a:prstGeom>
          <a:solidFill>
            <a:schemeClr val="bg1">
              <a:alpha val="0"/>
            </a:schemeClr>
          </a:solidFill>
          <a:ln w="38100">
            <a:noFill/>
          </a:ln>
        </p:spPr>
        <p:txBody>
          <a:bodyPr wrap="square" rtlCol="0">
            <a:spAutoFit/>
          </a:bodyPr>
          <a:lstStyle/>
          <a:p>
            <a:pPr algn="ctr"/>
            <a:r>
              <a:rPr lang="en-IE" sz="1200" b="1" dirty="0" smtClean="0"/>
              <a:t>© Seomra </a:t>
            </a:r>
            <a:r>
              <a:rPr lang="en-IE" sz="1200" b="1" dirty="0" err="1" smtClean="0"/>
              <a:t>Ranga</a:t>
            </a:r>
            <a:r>
              <a:rPr lang="en-IE" sz="1200" b="1" dirty="0" smtClean="0"/>
              <a:t> 2019 www.seomraranga.com</a:t>
            </a:r>
            <a:endParaRPr lang="en-IE" sz="1200" b="1" dirty="0"/>
          </a:p>
        </p:txBody>
      </p:sp>
      <p:sp>
        <p:nvSpPr>
          <p:cNvPr id="8" name="TextBox 7"/>
          <p:cNvSpPr txBox="1"/>
          <p:nvPr/>
        </p:nvSpPr>
        <p:spPr>
          <a:xfrm>
            <a:off x="5724128" y="116632"/>
            <a:ext cx="3419872" cy="369332"/>
          </a:xfrm>
          <a:prstGeom prst="rect">
            <a:avLst/>
          </a:prstGeom>
          <a:noFill/>
        </p:spPr>
        <p:txBody>
          <a:bodyPr wrap="square" rtlCol="0">
            <a:spAutoFit/>
          </a:bodyPr>
          <a:lstStyle/>
          <a:p>
            <a:r>
              <a:rPr lang="en-IE" b="1" dirty="0" smtClean="0">
                <a:solidFill>
                  <a:schemeClr val="tx2">
                    <a:lumMod val="75000"/>
                  </a:schemeClr>
                </a:solidFill>
              </a:rPr>
              <a:t>Fruits of the Holy Spirit</a:t>
            </a:r>
            <a:endParaRPr lang="en-IE" b="1" dirty="0">
              <a:solidFill>
                <a:schemeClr val="tx2">
                  <a:lumMod val="75000"/>
                </a:schemeClr>
              </a:solidFill>
            </a:endParaRPr>
          </a:p>
        </p:txBody>
      </p:sp>
    </p:spTree>
    <p:extLst>
      <p:ext uri="{BB962C8B-B14F-4D97-AF65-F5344CB8AC3E}">
        <p14:creationId xmlns:p14="http://schemas.microsoft.com/office/powerpoint/2010/main" val="2180364368"/>
      </p:ext>
    </p:extLst>
  </p:cSld>
  <p:clrMapOvr>
    <a:masterClrMapping/>
  </p:clrMapOvr>
  <p:transition spd="slow">
    <p:cove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E" sz="5400" b="1" dirty="0" smtClean="0">
                <a:ln w="19050">
                  <a:solidFill>
                    <a:schemeClr val="bg1"/>
                  </a:solidFill>
                </a:ln>
              </a:rPr>
              <a:t>Peace</a:t>
            </a:r>
            <a:endParaRPr lang="en-IE" sz="5400" b="1" dirty="0">
              <a:ln w="19050">
                <a:solidFill>
                  <a:schemeClr val="bg1"/>
                </a:solidFill>
              </a:ln>
            </a:endParaRPr>
          </a:p>
        </p:txBody>
      </p:sp>
      <p:sp>
        <p:nvSpPr>
          <p:cNvPr id="4" name="Rounded Rectangle 3"/>
          <p:cNvSpPr/>
          <p:nvPr/>
        </p:nvSpPr>
        <p:spPr>
          <a:xfrm>
            <a:off x="539552" y="1628800"/>
            <a:ext cx="8136904" cy="4536504"/>
          </a:xfrm>
          <a:prstGeom prst="roundRect">
            <a:avLst/>
          </a:prstGeom>
          <a:ln w="7620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hangingPunct="0"/>
            <a:r>
              <a:rPr lang="en-GB" sz="2800" b="1" dirty="0">
                <a:solidFill>
                  <a:srgbClr val="C00000"/>
                </a:solidFill>
              </a:rPr>
              <a:t>When we try to live in peace with God and with the people around us and when we try to work for peace where there is disagreement, we are allowing the Holy Spirit to be active in our lives.</a:t>
            </a:r>
            <a:endParaRPr lang="en-IE" sz="2800" dirty="0">
              <a:solidFill>
                <a:srgbClr val="C00000"/>
              </a:solidFill>
            </a:endParaRPr>
          </a:p>
          <a:p>
            <a:pPr algn="just" hangingPunct="0"/>
            <a:endParaRPr lang="en-IE" sz="2800" b="1" dirty="0" smtClean="0">
              <a:solidFill>
                <a:srgbClr val="C00000"/>
              </a:solidFill>
            </a:endParaRPr>
          </a:p>
          <a:p>
            <a:pPr algn="just" hangingPunct="0"/>
            <a:r>
              <a:rPr lang="en-GB" sz="2800" b="1" dirty="0" smtClean="0">
                <a:solidFill>
                  <a:schemeClr val="tx1"/>
                </a:solidFill>
              </a:rPr>
              <a:t>I showed </a:t>
            </a:r>
            <a:r>
              <a:rPr lang="en-GB" sz="2800" b="1" dirty="0" smtClean="0">
                <a:solidFill>
                  <a:srgbClr val="C00000"/>
                </a:solidFill>
              </a:rPr>
              <a:t>peace</a:t>
            </a:r>
            <a:r>
              <a:rPr lang="en-GB" sz="2800" b="1" dirty="0" smtClean="0">
                <a:solidFill>
                  <a:schemeClr val="tx1"/>
                </a:solidFill>
              </a:rPr>
              <a:t> when ......</a:t>
            </a:r>
            <a:endParaRPr lang="en-IE" sz="2800" b="1" dirty="0">
              <a:solidFill>
                <a:schemeClr val="tx1"/>
              </a:solidFill>
            </a:endParaRP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98579" y="6381328"/>
            <a:ext cx="1145229" cy="316370"/>
          </a:xfrm>
          <a:prstGeom prst="rect">
            <a:avLst/>
          </a:prstGeom>
          <a:ln w="38100">
            <a:noFill/>
          </a:ln>
        </p:spPr>
      </p:pic>
      <p:sp>
        <p:nvSpPr>
          <p:cNvPr id="7" name="TextBox 6"/>
          <p:cNvSpPr txBox="1"/>
          <p:nvPr/>
        </p:nvSpPr>
        <p:spPr>
          <a:xfrm>
            <a:off x="2843808" y="6381328"/>
            <a:ext cx="4536504" cy="276999"/>
          </a:xfrm>
          <a:prstGeom prst="rect">
            <a:avLst/>
          </a:prstGeom>
          <a:solidFill>
            <a:schemeClr val="bg1">
              <a:alpha val="0"/>
            </a:schemeClr>
          </a:solidFill>
          <a:ln w="38100">
            <a:noFill/>
          </a:ln>
        </p:spPr>
        <p:txBody>
          <a:bodyPr wrap="square" rtlCol="0">
            <a:spAutoFit/>
          </a:bodyPr>
          <a:lstStyle/>
          <a:p>
            <a:pPr algn="ctr"/>
            <a:r>
              <a:rPr lang="en-IE" sz="1200" b="1" dirty="0" smtClean="0"/>
              <a:t>© Seomra </a:t>
            </a:r>
            <a:r>
              <a:rPr lang="en-IE" sz="1200" b="1" dirty="0" err="1" smtClean="0"/>
              <a:t>Ranga</a:t>
            </a:r>
            <a:r>
              <a:rPr lang="en-IE" sz="1200" b="1" dirty="0" smtClean="0"/>
              <a:t> 2019 www.seomraranga.com</a:t>
            </a:r>
            <a:endParaRPr lang="en-IE" sz="1200" b="1" dirty="0"/>
          </a:p>
        </p:txBody>
      </p:sp>
      <p:sp>
        <p:nvSpPr>
          <p:cNvPr id="8" name="TextBox 7"/>
          <p:cNvSpPr txBox="1"/>
          <p:nvPr/>
        </p:nvSpPr>
        <p:spPr>
          <a:xfrm>
            <a:off x="5724128" y="116632"/>
            <a:ext cx="3419872" cy="369332"/>
          </a:xfrm>
          <a:prstGeom prst="rect">
            <a:avLst/>
          </a:prstGeom>
          <a:noFill/>
        </p:spPr>
        <p:txBody>
          <a:bodyPr wrap="square" rtlCol="0">
            <a:spAutoFit/>
          </a:bodyPr>
          <a:lstStyle/>
          <a:p>
            <a:r>
              <a:rPr lang="en-IE" b="1" dirty="0" smtClean="0">
                <a:solidFill>
                  <a:schemeClr val="tx2">
                    <a:lumMod val="75000"/>
                  </a:schemeClr>
                </a:solidFill>
              </a:rPr>
              <a:t>Fruits of the Holy Spirit</a:t>
            </a:r>
            <a:endParaRPr lang="en-IE" b="1" dirty="0">
              <a:solidFill>
                <a:schemeClr val="tx2">
                  <a:lumMod val="75000"/>
                </a:schemeClr>
              </a:solidFill>
            </a:endParaRPr>
          </a:p>
        </p:txBody>
      </p:sp>
    </p:spTree>
    <p:extLst>
      <p:ext uri="{BB962C8B-B14F-4D97-AF65-F5344CB8AC3E}">
        <p14:creationId xmlns:p14="http://schemas.microsoft.com/office/powerpoint/2010/main" val="1984110279"/>
      </p:ext>
    </p:extLst>
  </p:cSld>
  <p:clrMapOvr>
    <a:masterClrMapping/>
  </p:clrMapOvr>
  <p:transition spd="slow">
    <p:cove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E" sz="5400" b="1" dirty="0" smtClean="0">
                <a:ln w="19050">
                  <a:solidFill>
                    <a:schemeClr val="bg1"/>
                  </a:solidFill>
                </a:ln>
              </a:rPr>
              <a:t>Patience</a:t>
            </a:r>
            <a:endParaRPr lang="en-IE" sz="5400" b="1" dirty="0">
              <a:ln w="19050">
                <a:solidFill>
                  <a:schemeClr val="bg1"/>
                </a:solidFill>
              </a:ln>
            </a:endParaRPr>
          </a:p>
        </p:txBody>
      </p:sp>
      <p:sp>
        <p:nvSpPr>
          <p:cNvPr id="4" name="Rounded Rectangle 3"/>
          <p:cNvSpPr/>
          <p:nvPr/>
        </p:nvSpPr>
        <p:spPr>
          <a:xfrm>
            <a:off x="539552" y="1628800"/>
            <a:ext cx="8136904" cy="4536504"/>
          </a:xfrm>
          <a:prstGeom prst="roundRect">
            <a:avLst/>
          </a:prstGeom>
          <a:ln w="7620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hangingPunct="0"/>
            <a:r>
              <a:rPr lang="en-GB" sz="2800" b="1" dirty="0">
                <a:solidFill>
                  <a:srgbClr val="C00000"/>
                </a:solidFill>
              </a:rPr>
              <a:t>When we try to have patience, even in times of hardship, even when things don’t go our way, we are allowing the Holy Spirit to be active in our lives. When we wait for others and try to understand that some people may need more time than we do, we are allowing the Holy Spirit to be active in our lives</a:t>
            </a:r>
            <a:r>
              <a:rPr lang="en-GB" sz="2800" b="1" dirty="0" smtClean="0">
                <a:solidFill>
                  <a:srgbClr val="C00000"/>
                </a:solidFill>
              </a:rPr>
              <a:t>.</a:t>
            </a:r>
            <a:endParaRPr lang="en-IE" sz="2800" b="1" dirty="0" smtClean="0">
              <a:solidFill>
                <a:srgbClr val="C00000"/>
              </a:solidFill>
            </a:endParaRPr>
          </a:p>
          <a:p>
            <a:pPr algn="just" hangingPunct="0"/>
            <a:r>
              <a:rPr lang="en-GB" sz="2800" b="1" dirty="0" smtClean="0">
                <a:solidFill>
                  <a:schemeClr val="tx1"/>
                </a:solidFill>
              </a:rPr>
              <a:t>I showed </a:t>
            </a:r>
            <a:r>
              <a:rPr lang="en-GB" sz="2800" b="1" dirty="0" smtClean="0">
                <a:solidFill>
                  <a:srgbClr val="C00000"/>
                </a:solidFill>
              </a:rPr>
              <a:t>patience</a:t>
            </a:r>
            <a:r>
              <a:rPr lang="en-GB" sz="2800" b="1" dirty="0" smtClean="0">
                <a:solidFill>
                  <a:schemeClr val="tx1"/>
                </a:solidFill>
              </a:rPr>
              <a:t> when ......</a:t>
            </a:r>
            <a:endParaRPr lang="en-IE" sz="2800" b="1" dirty="0">
              <a:solidFill>
                <a:schemeClr val="tx1"/>
              </a:solidFill>
            </a:endParaRP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98579" y="6381328"/>
            <a:ext cx="1145229" cy="316370"/>
          </a:xfrm>
          <a:prstGeom prst="rect">
            <a:avLst/>
          </a:prstGeom>
          <a:ln w="38100">
            <a:noFill/>
          </a:ln>
        </p:spPr>
      </p:pic>
      <p:sp>
        <p:nvSpPr>
          <p:cNvPr id="7" name="TextBox 6"/>
          <p:cNvSpPr txBox="1"/>
          <p:nvPr/>
        </p:nvSpPr>
        <p:spPr>
          <a:xfrm>
            <a:off x="2843808" y="6381328"/>
            <a:ext cx="4536504" cy="276999"/>
          </a:xfrm>
          <a:prstGeom prst="rect">
            <a:avLst/>
          </a:prstGeom>
          <a:solidFill>
            <a:schemeClr val="bg1">
              <a:alpha val="0"/>
            </a:schemeClr>
          </a:solidFill>
          <a:ln w="38100">
            <a:noFill/>
          </a:ln>
        </p:spPr>
        <p:txBody>
          <a:bodyPr wrap="square" rtlCol="0">
            <a:spAutoFit/>
          </a:bodyPr>
          <a:lstStyle/>
          <a:p>
            <a:pPr algn="ctr"/>
            <a:r>
              <a:rPr lang="en-IE" sz="1200" b="1" dirty="0" smtClean="0"/>
              <a:t>© Seomra </a:t>
            </a:r>
            <a:r>
              <a:rPr lang="en-IE" sz="1200" b="1" dirty="0" err="1" smtClean="0"/>
              <a:t>Ranga</a:t>
            </a:r>
            <a:r>
              <a:rPr lang="en-IE" sz="1200" b="1" dirty="0" smtClean="0"/>
              <a:t> 2019 www.seomraranga.com</a:t>
            </a:r>
            <a:endParaRPr lang="en-IE" sz="1200" b="1" dirty="0"/>
          </a:p>
        </p:txBody>
      </p:sp>
      <p:sp>
        <p:nvSpPr>
          <p:cNvPr id="8" name="TextBox 7"/>
          <p:cNvSpPr txBox="1"/>
          <p:nvPr/>
        </p:nvSpPr>
        <p:spPr>
          <a:xfrm>
            <a:off x="5724128" y="116632"/>
            <a:ext cx="3419872" cy="369332"/>
          </a:xfrm>
          <a:prstGeom prst="rect">
            <a:avLst/>
          </a:prstGeom>
          <a:noFill/>
        </p:spPr>
        <p:txBody>
          <a:bodyPr wrap="square" rtlCol="0">
            <a:spAutoFit/>
          </a:bodyPr>
          <a:lstStyle/>
          <a:p>
            <a:r>
              <a:rPr lang="en-IE" b="1" dirty="0" smtClean="0">
                <a:solidFill>
                  <a:schemeClr val="tx2">
                    <a:lumMod val="75000"/>
                  </a:schemeClr>
                </a:solidFill>
              </a:rPr>
              <a:t>Fruits of the Holy Spirit</a:t>
            </a:r>
            <a:endParaRPr lang="en-IE" b="1" dirty="0">
              <a:solidFill>
                <a:schemeClr val="tx2">
                  <a:lumMod val="75000"/>
                </a:schemeClr>
              </a:solidFill>
            </a:endParaRPr>
          </a:p>
        </p:txBody>
      </p:sp>
    </p:spTree>
    <p:extLst>
      <p:ext uri="{BB962C8B-B14F-4D97-AF65-F5344CB8AC3E}">
        <p14:creationId xmlns:p14="http://schemas.microsoft.com/office/powerpoint/2010/main" val="1785614859"/>
      </p:ext>
    </p:extLst>
  </p:cSld>
  <p:clrMapOvr>
    <a:masterClrMapping/>
  </p:clrMapOvr>
  <p:transition spd="slow">
    <p:cove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E" sz="5400" b="1" dirty="0" smtClean="0">
                <a:ln w="19050">
                  <a:solidFill>
                    <a:schemeClr val="bg1"/>
                  </a:solidFill>
                </a:ln>
              </a:rPr>
              <a:t>Kindness</a:t>
            </a:r>
            <a:endParaRPr lang="en-IE" sz="5400" b="1" dirty="0">
              <a:ln w="19050">
                <a:solidFill>
                  <a:schemeClr val="bg1"/>
                </a:solidFill>
              </a:ln>
            </a:endParaRPr>
          </a:p>
        </p:txBody>
      </p:sp>
      <p:sp>
        <p:nvSpPr>
          <p:cNvPr id="4" name="Rounded Rectangle 3"/>
          <p:cNvSpPr/>
          <p:nvPr/>
        </p:nvSpPr>
        <p:spPr>
          <a:xfrm>
            <a:off x="539552" y="1628800"/>
            <a:ext cx="8136904" cy="4536504"/>
          </a:xfrm>
          <a:prstGeom prst="roundRect">
            <a:avLst/>
          </a:prstGeom>
          <a:ln w="7620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hangingPunct="0"/>
            <a:r>
              <a:rPr lang="en-GB" sz="2800" b="1" dirty="0">
                <a:solidFill>
                  <a:srgbClr val="C00000"/>
                </a:solidFill>
              </a:rPr>
              <a:t>When we try to be kind to those around us, to care for them, to listen to them, we are allowing the Holy Spirit to be active in our lives.</a:t>
            </a:r>
            <a:endParaRPr lang="en-IE" sz="2800" dirty="0">
              <a:solidFill>
                <a:srgbClr val="C00000"/>
              </a:solidFill>
            </a:endParaRPr>
          </a:p>
          <a:p>
            <a:pPr algn="just" hangingPunct="0"/>
            <a:endParaRPr lang="en-GB" sz="2800" b="1" dirty="0" smtClean="0">
              <a:solidFill>
                <a:schemeClr val="tx1"/>
              </a:solidFill>
            </a:endParaRPr>
          </a:p>
          <a:p>
            <a:pPr algn="just" hangingPunct="0"/>
            <a:r>
              <a:rPr lang="en-GB" sz="2800" b="1" dirty="0" smtClean="0">
                <a:solidFill>
                  <a:schemeClr val="tx1"/>
                </a:solidFill>
              </a:rPr>
              <a:t>I showed </a:t>
            </a:r>
            <a:r>
              <a:rPr lang="en-GB" sz="2800" b="1" dirty="0" smtClean="0">
                <a:solidFill>
                  <a:srgbClr val="C00000"/>
                </a:solidFill>
              </a:rPr>
              <a:t>kindness</a:t>
            </a:r>
            <a:r>
              <a:rPr lang="en-GB" sz="2800" b="1" dirty="0" smtClean="0">
                <a:solidFill>
                  <a:schemeClr val="tx1"/>
                </a:solidFill>
              </a:rPr>
              <a:t> when ......</a:t>
            </a:r>
            <a:endParaRPr lang="en-IE" sz="2800" b="1" dirty="0">
              <a:solidFill>
                <a:schemeClr val="tx1"/>
              </a:solidFill>
            </a:endParaRP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98579" y="6381328"/>
            <a:ext cx="1145229" cy="316370"/>
          </a:xfrm>
          <a:prstGeom prst="rect">
            <a:avLst/>
          </a:prstGeom>
          <a:ln w="38100">
            <a:noFill/>
          </a:ln>
        </p:spPr>
      </p:pic>
      <p:sp>
        <p:nvSpPr>
          <p:cNvPr id="7" name="TextBox 6"/>
          <p:cNvSpPr txBox="1"/>
          <p:nvPr/>
        </p:nvSpPr>
        <p:spPr>
          <a:xfrm>
            <a:off x="2843808" y="6381328"/>
            <a:ext cx="4536504" cy="276999"/>
          </a:xfrm>
          <a:prstGeom prst="rect">
            <a:avLst/>
          </a:prstGeom>
          <a:solidFill>
            <a:schemeClr val="bg1">
              <a:alpha val="0"/>
            </a:schemeClr>
          </a:solidFill>
          <a:ln w="38100">
            <a:noFill/>
          </a:ln>
        </p:spPr>
        <p:txBody>
          <a:bodyPr wrap="square" rtlCol="0">
            <a:spAutoFit/>
          </a:bodyPr>
          <a:lstStyle/>
          <a:p>
            <a:pPr algn="ctr"/>
            <a:r>
              <a:rPr lang="en-IE" sz="1200" b="1" dirty="0" smtClean="0"/>
              <a:t>© Seomra </a:t>
            </a:r>
            <a:r>
              <a:rPr lang="en-IE" sz="1200" b="1" dirty="0" err="1" smtClean="0"/>
              <a:t>Ranga</a:t>
            </a:r>
            <a:r>
              <a:rPr lang="en-IE" sz="1200" b="1" dirty="0" smtClean="0"/>
              <a:t> 2019 www.seomraranga.com</a:t>
            </a:r>
            <a:endParaRPr lang="en-IE" sz="1200" b="1" dirty="0"/>
          </a:p>
        </p:txBody>
      </p:sp>
      <p:sp>
        <p:nvSpPr>
          <p:cNvPr id="8" name="TextBox 7"/>
          <p:cNvSpPr txBox="1"/>
          <p:nvPr/>
        </p:nvSpPr>
        <p:spPr>
          <a:xfrm>
            <a:off x="5724128" y="116632"/>
            <a:ext cx="3419872" cy="369332"/>
          </a:xfrm>
          <a:prstGeom prst="rect">
            <a:avLst/>
          </a:prstGeom>
          <a:noFill/>
        </p:spPr>
        <p:txBody>
          <a:bodyPr wrap="square" rtlCol="0">
            <a:spAutoFit/>
          </a:bodyPr>
          <a:lstStyle/>
          <a:p>
            <a:r>
              <a:rPr lang="en-IE" b="1" dirty="0" smtClean="0">
                <a:solidFill>
                  <a:schemeClr val="tx2">
                    <a:lumMod val="75000"/>
                  </a:schemeClr>
                </a:solidFill>
              </a:rPr>
              <a:t>Fruits of the Holy Spirit</a:t>
            </a:r>
            <a:endParaRPr lang="en-IE" b="1" dirty="0">
              <a:solidFill>
                <a:schemeClr val="tx2">
                  <a:lumMod val="75000"/>
                </a:schemeClr>
              </a:solidFill>
            </a:endParaRPr>
          </a:p>
        </p:txBody>
      </p:sp>
    </p:spTree>
    <p:extLst>
      <p:ext uri="{BB962C8B-B14F-4D97-AF65-F5344CB8AC3E}">
        <p14:creationId xmlns:p14="http://schemas.microsoft.com/office/powerpoint/2010/main" val="3355059599"/>
      </p:ext>
    </p:extLst>
  </p:cSld>
  <p:clrMapOvr>
    <a:masterClrMapping/>
  </p:clrMapOvr>
  <p:transition spd="slow">
    <p:cove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theme/theme1.xml><?xml version="1.0" encoding="utf-8"?>
<a:theme xmlns:a="http://schemas.openxmlformats.org/drawingml/2006/main" name="Summer">
  <a:themeElements>
    <a:clrScheme name="Clarity">
      <a:dk1>
        <a:srgbClr val="292934"/>
      </a:dk1>
      <a:lt1>
        <a:srgbClr val="FFFFFF"/>
      </a:lt1>
      <a:dk2>
        <a:srgbClr val="D2533C"/>
      </a:dk2>
      <a:lt2>
        <a:srgbClr val="F3F2DC"/>
      </a:lt2>
      <a:accent1>
        <a:srgbClr val="93A299"/>
      </a:accent1>
      <a:accent2>
        <a:srgbClr val="AD8F67"/>
      </a:accent2>
      <a:accent3>
        <a:srgbClr val="726056"/>
      </a:accent3>
      <a:accent4>
        <a:srgbClr val="4C5A6A"/>
      </a:accent4>
      <a:accent5>
        <a:srgbClr val="808DA0"/>
      </a:accent5>
      <a:accent6>
        <a:srgbClr val="79463D"/>
      </a:accent6>
      <a:hlink>
        <a:srgbClr val="0000FF"/>
      </a:hlink>
      <a:folHlink>
        <a:srgbClr val="800080"/>
      </a:folHlink>
    </a:clrScheme>
    <a:fontScheme name="Summer">
      <a:maj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ajorFont>
      <a:min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ummer">
      <a:fillStyleLst>
        <a:solidFill>
          <a:schemeClr val="phClr"/>
        </a:solidFill>
        <a:gradFill rotWithShape="1">
          <a:gsLst>
            <a:gs pos="0">
              <a:schemeClr val="phClr">
                <a:tint val="70000"/>
                <a:lumMod val="110000"/>
              </a:schemeClr>
            </a:gs>
            <a:gs pos="100000">
              <a:schemeClr val="phClr">
                <a:tint val="90000"/>
              </a:schemeClr>
            </a:gs>
          </a:gsLst>
          <a:lin ang="5400000" scaled="1"/>
        </a:gradFill>
        <a:gradFill rotWithShape="1">
          <a:gsLst>
            <a:gs pos="0">
              <a:schemeClr val="phClr">
                <a:tint val="98000"/>
                <a:satMod val="120000"/>
                <a:lumMod val="110000"/>
              </a:schemeClr>
            </a:gs>
            <a:gs pos="100000">
              <a:schemeClr val="phClr">
                <a:shade val="90000"/>
                <a:lumMod val="90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88900" dist="38100" dir="5400000" algn="ctr" rotWithShape="0">
              <a:srgbClr val="000000">
                <a:alpha val="65000"/>
              </a:srgbClr>
            </a:outerShdw>
          </a:effectLst>
          <a:scene3d>
            <a:camera prst="orthographicFront">
              <a:rot lat="0" lon="0" rev="0"/>
            </a:camera>
            <a:lightRig rig="threePt" dir="tl">
              <a:rot lat="0" lon="0" rev="5400000"/>
            </a:lightRig>
          </a:scene3d>
          <a:sp3d>
            <a:bevelT w="25400" h="38100"/>
          </a:sp3d>
        </a:effectStyle>
      </a:effectStyleLst>
      <a:bgFillStyleLst>
        <a:solidFill>
          <a:schemeClr val="phClr"/>
        </a:solidFill>
        <a:gradFill rotWithShape="1">
          <a:gsLst>
            <a:gs pos="0">
              <a:schemeClr val="phClr">
                <a:tint val="97000"/>
                <a:shade val="80000"/>
                <a:hueMod val="110000"/>
                <a:satMod val="120000"/>
              </a:schemeClr>
            </a:gs>
            <a:gs pos="100000">
              <a:schemeClr val="phClr">
                <a:shade val="60000"/>
                <a:hueMod val="40000"/>
                <a:satMod val="120000"/>
                <a:lumMod val="103000"/>
              </a:schemeClr>
            </a:gs>
          </a:gsLst>
          <a:lin ang="5400000" scaled="1"/>
        </a:gradFill>
        <a:gradFill rotWithShape="1">
          <a:gsLst>
            <a:gs pos="0">
              <a:schemeClr val="phClr">
                <a:tint val="97000"/>
                <a:shade val="80000"/>
                <a:hueMod val="110000"/>
                <a:satMod val="130000"/>
                <a:lumMod val="100000"/>
              </a:schemeClr>
            </a:gs>
            <a:gs pos="100000">
              <a:schemeClr val="phClr">
                <a:shade val="60000"/>
                <a:hueMod val="40000"/>
                <a:satMod val="120000"/>
                <a:lumMod val="103000"/>
              </a:schemeClr>
            </a:gs>
          </a:gsLst>
          <a:path path="circle">
            <a:fillToRect l="50000" t="50000" r="100000" b="10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Summer</Template>
  <TotalTime>58</TotalTime>
  <Words>692</Words>
  <Application>Microsoft Office PowerPoint</Application>
  <PresentationFormat>On-screen Show (4:3)</PresentationFormat>
  <Paragraphs>79</Paragraphs>
  <Slides>14</Slides>
  <Notes>0</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Summer</vt:lpstr>
      <vt:lpstr>The Fruits of the Holy Spirit</vt:lpstr>
      <vt:lpstr>Fruits of the Holy Spirit</vt:lpstr>
      <vt:lpstr>Fruits of the Holy Spirit</vt:lpstr>
      <vt:lpstr>Fruits of the Holy Spirit</vt:lpstr>
      <vt:lpstr>Love</vt:lpstr>
      <vt:lpstr>Joy</vt:lpstr>
      <vt:lpstr>Peace</vt:lpstr>
      <vt:lpstr>Patience</vt:lpstr>
      <vt:lpstr>Kindness</vt:lpstr>
      <vt:lpstr>Goodness</vt:lpstr>
      <vt:lpstr>Trustfulness</vt:lpstr>
      <vt:lpstr>Gentleness</vt:lpstr>
      <vt:lpstr>Self-Control</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Fruits of the Holy Spirit</dc:title>
  <dc:creator>Damien</dc:creator>
  <cp:lastModifiedBy>Damien</cp:lastModifiedBy>
  <cp:revision>8</cp:revision>
  <dcterms:created xsi:type="dcterms:W3CDTF">2013-04-06T16:26:01Z</dcterms:created>
  <dcterms:modified xsi:type="dcterms:W3CDTF">2019-04-15T14:41:16Z</dcterms:modified>
</cp:coreProperties>
</file>