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2112" y="132"/>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6858000" cy="9144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48985" y="93007"/>
            <a:ext cx="6760029" cy="8922935"/>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971550" y="4267200"/>
            <a:ext cx="4800600" cy="21336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7829F4F-89AA-42F4-AA56-748161316C2F}" type="datetimeFigureOut">
              <a:rPr lang="en-IE" smtClean="0"/>
              <a:t>13/04/2019</a:t>
            </a:fld>
            <a:endParaRPr lang="en-IE"/>
          </a:p>
        </p:txBody>
      </p:sp>
      <p:sp>
        <p:nvSpPr>
          <p:cNvPr id="17" name="Footer Placeholder 16"/>
          <p:cNvSpPr>
            <a:spLocks noGrp="1"/>
          </p:cNvSpPr>
          <p:nvPr>
            <p:ph type="ftr" sz="quarter" idx="11"/>
          </p:nvPr>
        </p:nvSpPr>
        <p:spPr/>
        <p:txBody>
          <a:bodyPr/>
          <a:lstStyle/>
          <a:p>
            <a:endParaRPr lang="en-IE"/>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FBE9D5C7-F2EE-400A-BB58-EBD25438D56E}" type="slidenum">
              <a:rPr lang="en-IE" smtClean="0"/>
              <a:t>‹#›</a:t>
            </a:fld>
            <a:endParaRPr lang="en-IE"/>
          </a:p>
        </p:txBody>
      </p:sp>
      <p:sp>
        <p:nvSpPr>
          <p:cNvPr id="7" name="Rectangle 6"/>
          <p:cNvSpPr/>
          <p:nvPr/>
        </p:nvSpPr>
        <p:spPr>
          <a:xfrm>
            <a:off x="47199" y="1932405"/>
            <a:ext cx="6766153" cy="203646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7199" y="1862294"/>
            <a:ext cx="6766153" cy="160773"/>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47199" y="3968865"/>
            <a:ext cx="6766153" cy="147376"/>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342900" y="2007908"/>
            <a:ext cx="6172200" cy="1960033"/>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829F4F-89AA-42F4-AA56-748161316C2F}" type="datetimeFigureOut">
              <a:rPr lang="en-IE" smtClean="0"/>
              <a:t>13/04/2019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BE9D5C7-F2EE-400A-BB58-EBD25438D56E}" type="slidenum">
              <a:rPr lang="en-IE" smtClean="0"/>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9"/>
            <a:ext cx="150876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85800" y="366188"/>
            <a:ext cx="417195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7829F4F-89AA-42F4-AA56-748161316C2F}" type="datetimeFigureOut">
              <a:rPr lang="en-IE" smtClean="0"/>
              <a:t>13/04/2019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BE9D5C7-F2EE-400A-BB58-EBD25438D56E}" type="slidenum">
              <a:rPr lang="en-IE" smtClean="0"/>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7829F4F-89AA-42F4-AA56-748161316C2F}" type="datetimeFigureOut">
              <a:rPr lang="en-IE" smtClean="0"/>
              <a:t>13/04/2019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FBE9D5C7-F2EE-400A-BB58-EBD25438D56E}" type="slidenum">
              <a:rPr lang="en-IE" smtClean="0"/>
              <a:t>‹#›</a:t>
            </a:fld>
            <a:endParaRPr lang="en-IE"/>
          </a:p>
        </p:txBody>
      </p:sp>
      <p:sp>
        <p:nvSpPr>
          <p:cNvPr id="8" name="Content Placeholder 7"/>
          <p:cNvSpPr>
            <a:spLocks noGrp="1"/>
          </p:cNvSpPr>
          <p:nvPr>
            <p:ph sz="quarter" idx="1"/>
          </p:nvPr>
        </p:nvSpPr>
        <p:spPr>
          <a:xfrm>
            <a:off x="685800" y="1930400"/>
            <a:ext cx="5829300" cy="6096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6858000" cy="9144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48985" y="93007"/>
            <a:ext cx="6760029" cy="8922935"/>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41735" y="1270001"/>
            <a:ext cx="5829300" cy="1816100"/>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41735" y="3397251"/>
            <a:ext cx="5829300" cy="1784349"/>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7829F4F-89AA-42F4-AA56-748161316C2F}" type="datetimeFigureOut">
              <a:rPr lang="en-IE" smtClean="0"/>
              <a:t>13/04/2019</a:t>
            </a:fld>
            <a:endParaRPr lang="en-IE"/>
          </a:p>
        </p:txBody>
      </p:sp>
      <p:sp>
        <p:nvSpPr>
          <p:cNvPr id="5" name="Footer Placeholder 4"/>
          <p:cNvSpPr>
            <a:spLocks noGrp="1"/>
          </p:cNvSpPr>
          <p:nvPr>
            <p:ph type="ftr" sz="quarter" idx="11"/>
          </p:nvPr>
        </p:nvSpPr>
        <p:spPr>
          <a:xfrm>
            <a:off x="600075" y="8229600"/>
            <a:ext cx="3000375" cy="609600"/>
          </a:xfrm>
        </p:spPr>
        <p:txBody>
          <a:bodyPr/>
          <a:lstStyle/>
          <a:p>
            <a:endParaRPr lang="en-IE"/>
          </a:p>
        </p:txBody>
      </p:sp>
      <p:sp>
        <p:nvSpPr>
          <p:cNvPr id="7" name="Rectangle 6"/>
          <p:cNvSpPr/>
          <p:nvPr/>
        </p:nvSpPr>
        <p:spPr>
          <a:xfrm flipV="1">
            <a:off x="52060" y="3169107"/>
            <a:ext cx="6760136" cy="12192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51860" y="3121967"/>
            <a:ext cx="6760336" cy="6095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1230" y="3291840"/>
            <a:ext cx="6760966" cy="6096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09728" y="8278368"/>
            <a:ext cx="342900" cy="609600"/>
          </a:xfrm>
        </p:spPr>
        <p:txBody>
          <a:bodyPr/>
          <a:lstStyle/>
          <a:p>
            <a:fld id="{FBE9D5C7-F2EE-400A-BB58-EBD25438D56E}" type="slidenum">
              <a:rPr lang="en-IE" smtClean="0"/>
              <a:t>‹#›</a:t>
            </a:fld>
            <a:endParaRPr lang="en-I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7829F4F-89AA-42F4-AA56-748161316C2F}" type="datetimeFigureOut">
              <a:rPr lang="en-IE" smtClean="0"/>
              <a:t>13/04/2019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BE9D5C7-F2EE-400A-BB58-EBD25438D56E}" type="slidenum">
              <a:rPr lang="en-IE" smtClean="0"/>
              <a:t>‹#›</a:t>
            </a:fld>
            <a:endParaRPr lang="en-IE"/>
          </a:p>
        </p:txBody>
      </p:sp>
      <p:sp>
        <p:nvSpPr>
          <p:cNvPr id="9" name="Content Placeholder 8"/>
          <p:cNvSpPr>
            <a:spLocks noGrp="1"/>
          </p:cNvSpPr>
          <p:nvPr>
            <p:ph sz="quarter" idx="1"/>
          </p:nvPr>
        </p:nvSpPr>
        <p:spPr>
          <a:xfrm>
            <a:off x="685800" y="1930400"/>
            <a:ext cx="2811780" cy="6096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3700463" y="1930400"/>
            <a:ext cx="2811780" cy="6096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364067"/>
            <a:ext cx="5829300" cy="1524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1930400"/>
            <a:ext cx="2800350" cy="1016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4750" y="1930400"/>
            <a:ext cx="2800350" cy="1016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7829F4F-89AA-42F4-AA56-748161316C2F}" type="datetimeFigureOut">
              <a:rPr lang="en-IE" smtClean="0"/>
              <a:t>13/04/2019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FBE9D5C7-F2EE-400A-BB58-EBD25438D56E}" type="slidenum">
              <a:rPr lang="en-IE" smtClean="0"/>
              <a:t>‹#›</a:t>
            </a:fld>
            <a:endParaRPr lang="en-IE"/>
          </a:p>
        </p:txBody>
      </p:sp>
      <p:sp>
        <p:nvSpPr>
          <p:cNvPr id="11" name="Content Placeholder 10"/>
          <p:cNvSpPr>
            <a:spLocks noGrp="1"/>
          </p:cNvSpPr>
          <p:nvPr>
            <p:ph sz="half" idx="2"/>
          </p:nvPr>
        </p:nvSpPr>
        <p:spPr>
          <a:xfrm>
            <a:off x="685800" y="2997200"/>
            <a:ext cx="2800350" cy="51816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3714750" y="2997200"/>
            <a:ext cx="2800350" cy="51816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7829F4F-89AA-42F4-AA56-748161316C2F}" type="datetimeFigureOut">
              <a:rPr lang="en-IE" smtClean="0"/>
              <a:t>13/04/2019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FBE9D5C7-F2EE-400A-BB58-EBD25438D56E}" type="slidenum">
              <a:rPr lang="en-IE" smtClean="0"/>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829F4F-89AA-42F4-AA56-748161316C2F}" type="datetimeFigureOut">
              <a:rPr lang="en-IE" smtClean="0"/>
              <a:t>13/04/2019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FBE9D5C7-F2EE-400A-BB58-EBD25438D56E}" type="slidenum">
              <a:rPr lang="en-IE" smtClean="0"/>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6858000" cy="9144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48006" y="93007"/>
            <a:ext cx="6760029" cy="8924544"/>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685800" y="364067"/>
            <a:ext cx="5829300" cy="1524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2133600"/>
            <a:ext cx="1428750" cy="59944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7829F4F-89AA-42F4-AA56-748161316C2F}" type="datetimeFigureOut">
              <a:rPr lang="en-IE" smtClean="0"/>
              <a:t>13/04/2019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FBE9D5C7-F2EE-400A-BB58-EBD25438D56E}" type="slidenum">
              <a:rPr lang="en-IE" smtClean="0"/>
              <a:t>‹#›</a:t>
            </a:fld>
            <a:endParaRPr lang="en-IE"/>
          </a:p>
        </p:txBody>
      </p:sp>
      <p:sp>
        <p:nvSpPr>
          <p:cNvPr id="11" name="Content Placeholder 10"/>
          <p:cNvSpPr>
            <a:spLocks noGrp="1"/>
          </p:cNvSpPr>
          <p:nvPr>
            <p:ph sz="quarter" idx="1"/>
          </p:nvPr>
        </p:nvSpPr>
        <p:spPr>
          <a:xfrm>
            <a:off x="2228850" y="2133600"/>
            <a:ext cx="4286250" cy="59944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6534067"/>
            <a:ext cx="5486400" cy="696384"/>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85800" y="7261100"/>
            <a:ext cx="5486400" cy="9144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7829F4F-89AA-42F4-AA56-748161316C2F}" type="datetimeFigureOut">
              <a:rPr lang="en-IE" smtClean="0"/>
              <a:t>13/04/2019</a:t>
            </a:fld>
            <a:endParaRPr lang="en-IE"/>
          </a:p>
        </p:txBody>
      </p:sp>
      <p:sp>
        <p:nvSpPr>
          <p:cNvPr id="6" name="Footer Placeholder 5"/>
          <p:cNvSpPr>
            <a:spLocks noGrp="1"/>
          </p:cNvSpPr>
          <p:nvPr>
            <p:ph type="ftr" sz="quarter" idx="11"/>
          </p:nvPr>
        </p:nvSpPr>
        <p:spPr>
          <a:xfrm>
            <a:off x="685800" y="8229600"/>
            <a:ext cx="2914650" cy="609600"/>
          </a:xfrm>
        </p:spPr>
        <p:txBody>
          <a:bodyPr/>
          <a:lstStyle/>
          <a:p>
            <a:endParaRPr lang="en-IE"/>
          </a:p>
        </p:txBody>
      </p:sp>
      <p:sp>
        <p:nvSpPr>
          <p:cNvPr id="7" name="Slide Number Placeholder 6"/>
          <p:cNvSpPr>
            <a:spLocks noGrp="1"/>
          </p:cNvSpPr>
          <p:nvPr>
            <p:ph type="sldNum" sz="quarter" idx="12"/>
          </p:nvPr>
        </p:nvSpPr>
        <p:spPr>
          <a:xfrm>
            <a:off x="109728" y="8278368"/>
            <a:ext cx="342900" cy="609600"/>
          </a:xfrm>
        </p:spPr>
        <p:txBody>
          <a:bodyPr/>
          <a:lstStyle/>
          <a:p>
            <a:fld id="{FBE9D5C7-F2EE-400A-BB58-EBD25438D56E}" type="slidenum">
              <a:rPr lang="en-IE" smtClean="0"/>
              <a:t>‹#›</a:t>
            </a:fld>
            <a:endParaRPr lang="en-IE"/>
          </a:p>
        </p:txBody>
      </p:sp>
      <p:sp>
        <p:nvSpPr>
          <p:cNvPr id="11" name="Rectangle 10"/>
          <p:cNvSpPr/>
          <p:nvPr/>
        </p:nvSpPr>
        <p:spPr>
          <a:xfrm flipV="1">
            <a:off x="51230" y="6244740"/>
            <a:ext cx="6755130" cy="12192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51382" y="6200633"/>
            <a:ext cx="6754979" cy="6095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51383" y="6364299"/>
            <a:ext cx="6754978" cy="65076"/>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51231" y="88901"/>
            <a:ext cx="6751405" cy="6108700"/>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6858000" cy="9144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48006" y="93007"/>
            <a:ext cx="6760029" cy="8924544"/>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685800" y="366184"/>
            <a:ext cx="5829300" cy="1524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85800" y="1930400"/>
            <a:ext cx="5829300" cy="6096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629150" y="8255000"/>
            <a:ext cx="1857375" cy="635000"/>
          </a:xfrm>
          <a:prstGeom prst="rect">
            <a:avLst/>
          </a:prstGeom>
        </p:spPr>
        <p:txBody>
          <a:bodyPr anchor="ctr" anchorCtr="0"/>
          <a:lstStyle>
            <a:lvl1pPr algn="r" eaLnBrk="1" latinLnBrk="0" hangingPunct="1">
              <a:defRPr kumimoji="0" sz="1400">
                <a:solidFill>
                  <a:schemeClr val="tx2"/>
                </a:solidFill>
              </a:defRPr>
            </a:lvl1pPr>
          </a:lstStyle>
          <a:p>
            <a:fld id="{B7829F4F-89AA-42F4-AA56-748161316C2F}" type="datetimeFigureOut">
              <a:rPr lang="en-IE" smtClean="0"/>
              <a:t>13/04/2019</a:t>
            </a:fld>
            <a:endParaRPr lang="en-IE"/>
          </a:p>
        </p:txBody>
      </p:sp>
      <p:sp>
        <p:nvSpPr>
          <p:cNvPr id="3" name="Footer Placeholder 2"/>
          <p:cNvSpPr>
            <a:spLocks noGrp="1"/>
          </p:cNvSpPr>
          <p:nvPr>
            <p:ph type="ftr" sz="quarter" idx="3"/>
          </p:nvPr>
        </p:nvSpPr>
        <p:spPr>
          <a:xfrm>
            <a:off x="685800" y="8229600"/>
            <a:ext cx="2971800" cy="609600"/>
          </a:xfrm>
          <a:prstGeom prst="rect">
            <a:avLst/>
          </a:prstGeom>
        </p:spPr>
        <p:txBody>
          <a:bodyPr anchor="ctr" anchorCtr="0"/>
          <a:lstStyle>
            <a:lvl1pPr eaLnBrk="1" latinLnBrk="0" hangingPunct="1">
              <a:defRPr kumimoji="0" sz="1400">
                <a:solidFill>
                  <a:schemeClr val="tx2"/>
                </a:solidFill>
              </a:defRPr>
            </a:lvl1pPr>
          </a:lstStyle>
          <a:p>
            <a:endParaRPr lang="en-IE"/>
          </a:p>
        </p:txBody>
      </p:sp>
      <p:sp>
        <p:nvSpPr>
          <p:cNvPr id="23" name="Slide Number Placeholder 22"/>
          <p:cNvSpPr>
            <a:spLocks noGrp="1"/>
          </p:cNvSpPr>
          <p:nvPr>
            <p:ph type="sldNum" sz="quarter" idx="4"/>
          </p:nvPr>
        </p:nvSpPr>
        <p:spPr>
          <a:xfrm>
            <a:off x="109728" y="8280400"/>
            <a:ext cx="342900" cy="6096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BE9D5C7-F2EE-400A-BB58-EBD25438D56E}" type="slidenum">
              <a:rPr lang="en-IE" smtClean="0"/>
              <a:t>‹#›</a:t>
            </a:fld>
            <a:endParaRPr lang="en-I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hyperlink" Target="https://www.teacherspayteachers.com/Store/Krista-Wallden-Creative-Clips" TargetMode="External"/><Relationship Id="rId5" Type="http://schemas.openxmlformats.org/officeDocument/2006/relationships/image" Target="../media/image8.png"/><Relationship Id="rId4" Type="http://schemas.openxmlformats.org/officeDocument/2006/relationships/hyperlink" Target="https://www.teacherspayteachers.com/Store/Henmama-Desig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E" sz="5400" b="1" dirty="0" smtClean="0"/>
              <a:t>Confirmation Name and Sponsor</a:t>
            </a:r>
            <a:endParaRPr lang="en-IE" sz="54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8760" y="8480117"/>
            <a:ext cx="1145229" cy="316370"/>
          </a:xfrm>
          <a:prstGeom prst="rect">
            <a:avLst/>
          </a:prstGeom>
          <a:ln w="38100">
            <a:noFill/>
          </a:ln>
        </p:spPr>
      </p:pic>
      <p:sp>
        <p:nvSpPr>
          <p:cNvPr id="5" name="TextBox 4"/>
          <p:cNvSpPr txBox="1"/>
          <p:nvPr/>
        </p:nvSpPr>
        <p:spPr>
          <a:xfrm>
            <a:off x="2413989" y="8480117"/>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632" y="4644007"/>
            <a:ext cx="4733741" cy="3256781"/>
          </a:xfrm>
          <a:prstGeom prst="rect">
            <a:avLst/>
          </a:prstGeom>
        </p:spPr>
      </p:pic>
    </p:spTree>
    <p:extLst>
      <p:ext uri="{BB962C8B-B14F-4D97-AF65-F5344CB8AC3E}">
        <p14:creationId xmlns:p14="http://schemas.microsoft.com/office/powerpoint/2010/main" val="114555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5400" b="1" dirty="0" smtClean="0"/>
              <a:t>Confirmation Name</a:t>
            </a:r>
            <a:endParaRPr lang="en-IE" sz="5400" b="1" dirty="0"/>
          </a:p>
        </p:txBody>
      </p:sp>
      <p:sp>
        <p:nvSpPr>
          <p:cNvPr id="3" name="Content Placeholder 2"/>
          <p:cNvSpPr>
            <a:spLocks noGrp="1"/>
          </p:cNvSpPr>
          <p:nvPr>
            <p:ph sz="quarter" idx="1"/>
          </p:nvPr>
        </p:nvSpPr>
        <p:spPr/>
        <p:txBody>
          <a:bodyPr>
            <a:normAutofit/>
          </a:bodyPr>
          <a:lstStyle/>
          <a:p>
            <a:pPr marL="0" indent="0" algn="just" hangingPunct="0">
              <a:buNone/>
            </a:pPr>
            <a:r>
              <a:rPr lang="en-GB" sz="2200" b="1" dirty="0" smtClean="0">
                <a:latin typeface="Arial" panose="020B0604020202020204" pitchFamily="34" charset="0"/>
                <a:cs typeface="Arial" panose="020B0604020202020204" pitchFamily="34" charset="0"/>
              </a:rPr>
              <a:t>Taking </a:t>
            </a:r>
            <a:r>
              <a:rPr lang="en-GB" sz="2200" b="1" dirty="0">
                <a:latin typeface="Arial" panose="020B0604020202020204" pitchFamily="34" charset="0"/>
                <a:cs typeface="Arial" panose="020B0604020202020204" pitchFamily="34" charset="0"/>
              </a:rPr>
              <a:t>a Confirmation name is a sign of starting a new life. In the Old Testament God gave new names to some of the people he called to serve him, </a:t>
            </a:r>
            <a:r>
              <a:rPr lang="en-GB" sz="2200" b="1" dirty="0" err="1">
                <a:latin typeface="Arial" panose="020B0604020202020204" pitchFamily="34" charset="0"/>
                <a:cs typeface="Arial" panose="020B0604020202020204" pitchFamily="34" charset="0"/>
              </a:rPr>
              <a:t>eg</a:t>
            </a:r>
            <a:r>
              <a:rPr lang="en-GB" sz="2200" b="1" dirty="0">
                <a:latin typeface="Arial" panose="020B0604020202020204" pitchFamily="34" charset="0"/>
                <a:cs typeface="Arial" panose="020B0604020202020204" pitchFamily="34" charset="0"/>
              </a:rPr>
              <a:t>. Abram became Abraham. Jesus also gave new names to some of the apostles whom he called to serve him, </a:t>
            </a:r>
            <a:r>
              <a:rPr lang="en-GB" sz="2200" b="1" dirty="0" err="1">
                <a:latin typeface="Arial" panose="020B0604020202020204" pitchFamily="34" charset="0"/>
                <a:cs typeface="Arial" panose="020B0604020202020204" pitchFamily="34" charset="0"/>
              </a:rPr>
              <a:t>eg</a:t>
            </a:r>
            <a:r>
              <a:rPr lang="en-GB" sz="2200" b="1" dirty="0">
                <a:latin typeface="Arial" panose="020B0604020202020204" pitchFamily="34" charset="0"/>
                <a:cs typeface="Arial" panose="020B0604020202020204" pitchFamily="34" charset="0"/>
              </a:rPr>
              <a:t>. Simon became Peter and Levi became Matthew.</a:t>
            </a:r>
            <a:endParaRPr lang="en-IE" sz="2200" dirty="0">
              <a:latin typeface="Arial" panose="020B0604020202020204" pitchFamily="34" charset="0"/>
              <a:cs typeface="Arial" panose="020B0604020202020204" pitchFamily="34" charset="0"/>
            </a:endParaRPr>
          </a:p>
          <a:p>
            <a:pPr marL="0" indent="0" algn="just" hangingPunct="0">
              <a:buNone/>
            </a:pPr>
            <a:r>
              <a:rPr lang="en-GB" sz="2200" b="1" dirty="0">
                <a:latin typeface="Arial" panose="020B0604020202020204" pitchFamily="34" charset="0"/>
                <a:cs typeface="Arial" panose="020B0604020202020204" pitchFamily="34" charset="0"/>
              </a:rPr>
              <a:t> </a:t>
            </a:r>
            <a:endParaRPr lang="en-IE" sz="2200" dirty="0">
              <a:latin typeface="Arial" panose="020B0604020202020204" pitchFamily="34" charset="0"/>
              <a:cs typeface="Arial" panose="020B0604020202020204" pitchFamily="34" charset="0"/>
            </a:endParaRPr>
          </a:p>
          <a:p>
            <a:pPr marL="0" indent="0" algn="just" hangingPunct="0">
              <a:buNone/>
            </a:pPr>
            <a:r>
              <a:rPr lang="en-GB" sz="2200" b="1" dirty="0">
                <a:latin typeface="Arial" panose="020B0604020202020204" pitchFamily="34" charset="0"/>
                <a:cs typeface="Arial" panose="020B0604020202020204" pitchFamily="34" charset="0"/>
              </a:rPr>
              <a:t>Until recently people entering religious life (nuns and brothers) took a new name as a sign of starting a new life. It is also common for actors and singers to take a new name when starting out on a new stage career.</a:t>
            </a:r>
            <a:endParaRPr lang="en-IE" sz="2200" dirty="0">
              <a:latin typeface="Arial" panose="020B0604020202020204" pitchFamily="34" charset="0"/>
              <a:cs typeface="Arial" panose="020B0604020202020204" pitchFamily="34" charset="0"/>
            </a:endParaRPr>
          </a:p>
          <a:p>
            <a:pPr marL="0" indent="0">
              <a:buNone/>
            </a:pPr>
            <a:endParaRPr lang="en-IE" sz="22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8760" y="8618616"/>
            <a:ext cx="1145229" cy="316370"/>
          </a:xfrm>
          <a:prstGeom prst="rect">
            <a:avLst/>
          </a:prstGeom>
          <a:ln w="38100">
            <a:noFill/>
          </a:ln>
        </p:spPr>
      </p:pic>
      <p:sp>
        <p:nvSpPr>
          <p:cNvPr id="5" name="TextBox 4"/>
          <p:cNvSpPr txBox="1"/>
          <p:nvPr/>
        </p:nvSpPr>
        <p:spPr>
          <a:xfrm>
            <a:off x="2413989" y="8618616"/>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2601077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5400" b="1" dirty="0" smtClean="0"/>
              <a:t>Confirmation Name</a:t>
            </a:r>
            <a:endParaRPr lang="en-IE" sz="5400" b="1" dirty="0"/>
          </a:p>
        </p:txBody>
      </p:sp>
      <p:sp>
        <p:nvSpPr>
          <p:cNvPr id="3" name="Content Placeholder 2"/>
          <p:cNvSpPr>
            <a:spLocks noGrp="1"/>
          </p:cNvSpPr>
          <p:nvPr>
            <p:ph sz="quarter" idx="1"/>
          </p:nvPr>
        </p:nvSpPr>
        <p:spPr/>
        <p:txBody>
          <a:bodyPr>
            <a:normAutofit/>
          </a:bodyPr>
          <a:lstStyle/>
          <a:p>
            <a:pPr marL="0" indent="0" algn="just">
              <a:buNone/>
            </a:pPr>
            <a:r>
              <a:rPr lang="en-GB" sz="2200" b="1" dirty="0">
                <a:latin typeface="Arial" panose="020B0604020202020204" pitchFamily="34" charset="0"/>
                <a:cs typeface="Arial" panose="020B0604020202020204" pitchFamily="34" charset="0"/>
              </a:rPr>
              <a:t>At Confirmation we choose a new name. This is a sign that we are ready to start a new life. We are ready to begin living in a new way. We are ready to serve God.</a:t>
            </a:r>
            <a:endParaRPr lang="en-IE" sz="2200" b="1" dirty="0">
              <a:latin typeface="Arial" panose="020B0604020202020204" pitchFamily="34" charset="0"/>
              <a:cs typeface="Arial" panose="020B0604020202020204" pitchFamily="34" charset="0"/>
            </a:endParaRPr>
          </a:p>
          <a:p>
            <a:pPr marL="0" indent="0">
              <a:buNone/>
            </a:pPr>
            <a:endParaRPr lang="en-IE" sz="2200"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8760" y="8618616"/>
            <a:ext cx="1145229" cy="316370"/>
          </a:xfrm>
          <a:prstGeom prst="rect">
            <a:avLst/>
          </a:prstGeom>
          <a:ln w="38100">
            <a:noFill/>
          </a:ln>
        </p:spPr>
      </p:pic>
      <p:sp>
        <p:nvSpPr>
          <p:cNvPr id="5" name="TextBox 4"/>
          <p:cNvSpPr txBox="1"/>
          <p:nvPr/>
        </p:nvSpPr>
        <p:spPr>
          <a:xfrm>
            <a:off x="2413989" y="8618616"/>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84784" y="4788024"/>
            <a:ext cx="4660401" cy="3136398"/>
          </a:xfrm>
          <a:prstGeom prst="rect">
            <a:avLst/>
          </a:prstGeom>
        </p:spPr>
      </p:pic>
    </p:spTree>
    <p:extLst>
      <p:ext uri="{BB962C8B-B14F-4D97-AF65-F5344CB8AC3E}">
        <p14:creationId xmlns:p14="http://schemas.microsoft.com/office/powerpoint/2010/main" val="1998454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sz="5400" b="1" dirty="0" smtClean="0"/>
              <a:t>My Confirmation Name</a:t>
            </a:r>
            <a:endParaRPr lang="en-IE" sz="5400" b="1" dirty="0"/>
          </a:p>
        </p:txBody>
      </p:sp>
      <p:sp>
        <p:nvSpPr>
          <p:cNvPr id="3" name="Content Placeholder 2"/>
          <p:cNvSpPr>
            <a:spLocks noGrp="1"/>
          </p:cNvSpPr>
          <p:nvPr>
            <p:ph sz="quarter" idx="1"/>
          </p:nvPr>
        </p:nvSpPr>
        <p:spPr/>
        <p:txBody>
          <a:bodyPr>
            <a:normAutofit/>
          </a:bodyPr>
          <a:lstStyle/>
          <a:p>
            <a:pPr marL="0" indent="0" algn="just">
              <a:buNone/>
            </a:pPr>
            <a:r>
              <a:rPr lang="en-GB" sz="2200" b="1" dirty="0">
                <a:latin typeface="Arial" panose="020B0604020202020204" pitchFamily="34" charset="0"/>
                <a:cs typeface="Arial" panose="020B0604020202020204" pitchFamily="34" charset="0"/>
              </a:rPr>
              <a:t>I am picking _________ for my Confirmation name. I am picking _______ because ...............</a:t>
            </a:r>
            <a:endParaRPr lang="en-IE" sz="22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8760" y="8618616"/>
            <a:ext cx="1145229" cy="316370"/>
          </a:xfrm>
          <a:prstGeom prst="rect">
            <a:avLst/>
          </a:prstGeom>
          <a:ln w="38100">
            <a:noFill/>
          </a:ln>
        </p:spPr>
      </p:pic>
      <p:sp>
        <p:nvSpPr>
          <p:cNvPr id="5" name="TextBox 4"/>
          <p:cNvSpPr txBox="1"/>
          <p:nvPr/>
        </p:nvSpPr>
        <p:spPr>
          <a:xfrm>
            <a:off x="2413989" y="8618616"/>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2571470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sz="5400" b="1" dirty="0" smtClean="0"/>
              <a:t>Confirmation Sponsor</a:t>
            </a:r>
            <a:endParaRPr lang="en-IE" sz="5400" b="1" dirty="0"/>
          </a:p>
        </p:txBody>
      </p:sp>
      <p:sp>
        <p:nvSpPr>
          <p:cNvPr id="3" name="Content Placeholder 2"/>
          <p:cNvSpPr>
            <a:spLocks noGrp="1"/>
          </p:cNvSpPr>
          <p:nvPr>
            <p:ph sz="quarter" idx="1"/>
          </p:nvPr>
        </p:nvSpPr>
        <p:spPr/>
        <p:txBody>
          <a:bodyPr>
            <a:normAutofit/>
          </a:bodyPr>
          <a:lstStyle/>
          <a:p>
            <a:pPr marL="0" indent="0" algn="just">
              <a:buNone/>
            </a:pPr>
            <a:r>
              <a:rPr lang="en-GB" sz="2200" b="1" dirty="0" smtClean="0">
                <a:latin typeface="Arial" panose="020B0604020202020204" pitchFamily="34" charset="0"/>
                <a:cs typeface="Arial" panose="020B0604020202020204" pitchFamily="34" charset="0"/>
              </a:rPr>
              <a:t>The </a:t>
            </a:r>
            <a:r>
              <a:rPr lang="en-GB" sz="2200" b="1" dirty="0">
                <a:latin typeface="Arial" panose="020B0604020202020204" pitchFamily="34" charset="0"/>
                <a:cs typeface="Arial" panose="020B0604020202020204" pitchFamily="34" charset="0"/>
              </a:rPr>
              <a:t>confirmation candidate is brought to the bishop by the Confirmation Sponsor. Just as there are usually sponsors to support those taking part in fasts or walks for charity, at Baptism and Confirmation there are sponsors who promise to help and support the child to grow as a follower of Jesus. The sponsor promises to help the child to be a true worker for the Kingdom</a:t>
            </a:r>
            <a:r>
              <a:rPr lang="en-GB" sz="2200" b="1" dirty="0" smtClean="0">
                <a:latin typeface="Arial" panose="020B0604020202020204" pitchFamily="34" charset="0"/>
                <a:cs typeface="Arial" panose="020B0604020202020204" pitchFamily="34" charset="0"/>
              </a:rPr>
              <a:t>.</a:t>
            </a:r>
          </a:p>
          <a:p>
            <a:pPr marL="0" indent="0" algn="just">
              <a:buNone/>
            </a:pPr>
            <a:endParaRPr lang="en-IE" sz="22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8760" y="8618616"/>
            <a:ext cx="1145229" cy="316370"/>
          </a:xfrm>
          <a:prstGeom prst="rect">
            <a:avLst/>
          </a:prstGeom>
          <a:ln w="38100">
            <a:noFill/>
          </a:ln>
        </p:spPr>
      </p:pic>
      <p:sp>
        <p:nvSpPr>
          <p:cNvPr id="5" name="TextBox 4"/>
          <p:cNvSpPr txBox="1"/>
          <p:nvPr/>
        </p:nvSpPr>
        <p:spPr>
          <a:xfrm>
            <a:off x="2413989" y="8618616"/>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4864" y="5508104"/>
            <a:ext cx="2997968" cy="2894777"/>
          </a:xfrm>
          <a:prstGeom prst="rect">
            <a:avLst/>
          </a:prstGeom>
        </p:spPr>
      </p:pic>
    </p:spTree>
    <p:extLst>
      <p:ext uri="{BB962C8B-B14F-4D97-AF65-F5344CB8AC3E}">
        <p14:creationId xmlns:p14="http://schemas.microsoft.com/office/powerpoint/2010/main" val="392185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sz="5400" b="1" dirty="0" smtClean="0"/>
              <a:t>Confirmation Sponsor</a:t>
            </a:r>
            <a:endParaRPr lang="en-IE" sz="5400" b="1" dirty="0"/>
          </a:p>
        </p:txBody>
      </p:sp>
      <p:sp>
        <p:nvSpPr>
          <p:cNvPr id="3" name="Content Placeholder 2"/>
          <p:cNvSpPr>
            <a:spLocks noGrp="1"/>
          </p:cNvSpPr>
          <p:nvPr>
            <p:ph sz="quarter" idx="1"/>
          </p:nvPr>
        </p:nvSpPr>
        <p:spPr/>
        <p:txBody>
          <a:bodyPr>
            <a:normAutofit/>
          </a:bodyPr>
          <a:lstStyle/>
          <a:p>
            <a:pPr marL="0" indent="0" algn="just">
              <a:buNone/>
            </a:pPr>
            <a:r>
              <a:rPr lang="en-GB" sz="2200" b="1" dirty="0">
                <a:latin typeface="Arial" panose="020B0604020202020204" pitchFamily="34" charset="0"/>
                <a:cs typeface="Arial" panose="020B0604020202020204" pitchFamily="34" charset="0"/>
              </a:rPr>
              <a:t>The sponsors at Baptism are usually called the godparents. At Confirmation there is usually just one sponsor. Sometimes it is one of the </a:t>
            </a:r>
            <a:r>
              <a:rPr lang="en-GB" sz="2200" b="1" dirty="0" smtClean="0">
                <a:latin typeface="Arial" panose="020B0604020202020204" pitchFamily="34" charset="0"/>
                <a:cs typeface="Arial" panose="020B0604020202020204" pitchFamily="34" charset="0"/>
              </a:rPr>
              <a:t>godparents.</a:t>
            </a:r>
          </a:p>
          <a:p>
            <a:pPr marL="0" indent="0" algn="just">
              <a:buNone/>
            </a:pPr>
            <a:endParaRPr lang="en-GB" sz="2200" b="1" dirty="0">
              <a:latin typeface="Arial" panose="020B0604020202020204" pitchFamily="34" charset="0"/>
              <a:cs typeface="Arial" panose="020B0604020202020204" pitchFamily="34" charset="0"/>
            </a:endParaRPr>
          </a:p>
          <a:p>
            <a:pPr marL="0" indent="0" algn="just">
              <a:buNone/>
            </a:pPr>
            <a:r>
              <a:rPr lang="en-GB" sz="2200" b="1" dirty="0" smtClean="0">
                <a:latin typeface="Arial" panose="020B0604020202020204" pitchFamily="34" charset="0"/>
                <a:cs typeface="Arial" panose="020B0604020202020204" pitchFamily="34" charset="0"/>
              </a:rPr>
              <a:t>At </a:t>
            </a:r>
            <a:r>
              <a:rPr lang="en-GB" sz="2200" b="1" dirty="0">
                <a:latin typeface="Arial" panose="020B0604020202020204" pitchFamily="34" charset="0"/>
                <a:cs typeface="Arial" panose="020B0604020202020204" pitchFamily="34" charset="0"/>
              </a:rPr>
              <a:t>Confirmation the sponsor presents the child to the bishop. The sponsor stands behind the child and places his or her hand on the child's shoulder as a sign of support.</a:t>
            </a:r>
            <a:endParaRPr lang="en-IE" sz="2200" b="1" dirty="0">
              <a:latin typeface="Arial" panose="020B0604020202020204" pitchFamily="34" charset="0"/>
              <a:cs typeface="Arial" panose="020B0604020202020204" pitchFamily="34" charset="0"/>
            </a:endParaRPr>
          </a:p>
          <a:p>
            <a:pPr marL="0" indent="0" algn="just">
              <a:buNone/>
            </a:pPr>
            <a:endParaRPr lang="en-IE" sz="22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8760" y="8618616"/>
            <a:ext cx="1145229" cy="316370"/>
          </a:xfrm>
          <a:prstGeom prst="rect">
            <a:avLst/>
          </a:prstGeom>
          <a:ln w="38100">
            <a:noFill/>
          </a:ln>
        </p:spPr>
      </p:pic>
      <p:sp>
        <p:nvSpPr>
          <p:cNvPr id="5" name="TextBox 4"/>
          <p:cNvSpPr txBox="1"/>
          <p:nvPr/>
        </p:nvSpPr>
        <p:spPr>
          <a:xfrm>
            <a:off x="2413989" y="8618616"/>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71328" y="5445186"/>
            <a:ext cx="3369798" cy="2980565"/>
          </a:xfrm>
          <a:prstGeom prst="rect">
            <a:avLst/>
          </a:prstGeom>
        </p:spPr>
      </p:pic>
    </p:spTree>
    <p:extLst>
      <p:ext uri="{BB962C8B-B14F-4D97-AF65-F5344CB8AC3E}">
        <p14:creationId xmlns:p14="http://schemas.microsoft.com/office/powerpoint/2010/main" val="1707857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E" sz="5400" b="1" dirty="0" smtClean="0"/>
              <a:t>My Confirmation Sponsor</a:t>
            </a:r>
            <a:endParaRPr lang="en-IE" sz="5400" b="1" dirty="0"/>
          </a:p>
        </p:txBody>
      </p:sp>
      <p:sp>
        <p:nvSpPr>
          <p:cNvPr id="3" name="Content Placeholder 2"/>
          <p:cNvSpPr>
            <a:spLocks noGrp="1"/>
          </p:cNvSpPr>
          <p:nvPr>
            <p:ph sz="quarter" idx="1"/>
          </p:nvPr>
        </p:nvSpPr>
        <p:spPr/>
        <p:txBody>
          <a:bodyPr>
            <a:normAutofit/>
          </a:bodyPr>
          <a:lstStyle/>
          <a:p>
            <a:pPr marL="0" indent="0" algn="just">
              <a:buNone/>
            </a:pPr>
            <a:r>
              <a:rPr lang="en-GB" sz="2200" b="1" dirty="0">
                <a:latin typeface="Arial" panose="020B0604020202020204" pitchFamily="34" charset="0"/>
                <a:cs typeface="Arial" panose="020B0604020202020204" pitchFamily="34" charset="0"/>
              </a:rPr>
              <a:t>I am picking _________ </a:t>
            </a:r>
            <a:r>
              <a:rPr lang="en-GB" sz="2200" b="1" dirty="0" smtClean="0">
                <a:latin typeface="Arial" panose="020B0604020202020204" pitchFamily="34" charset="0"/>
                <a:cs typeface="Arial" panose="020B0604020202020204" pitchFamily="34" charset="0"/>
              </a:rPr>
              <a:t>as my </a:t>
            </a:r>
            <a:r>
              <a:rPr lang="en-GB" sz="2200" b="1" dirty="0">
                <a:latin typeface="Arial" panose="020B0604020202020204" pitchFamily="34" charset="0"/>
                <a:cs typeface="Arial" panose="020B0604020202020204" pitchFamily="34" charset="0"/>
              </a:rPr>
              <a:t>Confirmation </a:t>
            </a:r>
            <a:r>
              <a:rPr lang="en-GB" sz="2200" b="1" dirty="0" smtClean="0">
                <a:latin typeface="Arial" panose="020B0604020202020204" pitchFamily="34" charset="0"/>
                <a:cs typeface="Arial" panose="020B0604020202020204" pitchFamily="34" charset="0"/>
              </a:rPr>
              <a:t>sponsor. </a:t>
            </a:r>
            <a:r>
              <a:rPr lang="en-GB" sz="2200" b="1" dirty="0">
                <a:latin typeface="Arial" panose="020B0604020202020204" pitchFamily="34" charset="0"/>
                <a:cs typeface="Arial" panose="020B0604020202020204" pitchFamily="34" charset="0"/>
              </a:rPr>
              <a:t>I am picking _______ because ...............</a:t>
            </a:r>
            <a:endParaRPr lang="en-IE" sz="22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8760" y="8618616"/>
            <a:ext cx="1145229" cy="316370"/>
          </a:xfrm>
          <a:prstGeom prst="rect">
            <a:avLst/>
          </a:prstGeom>
          <a:ln w="38100">
            <a:noFill/>
          </a:ln>
        </p:spPr>
      </p:pic>
      <p:sp>
        <p:nvSpPr>
          <p:cNvPr id="5" name="TextBox 4"/>
          <p:cNvSpPr txBox="1"/>
          <p:nvPr/>
        </p:nvSpPr>
        <p:spPr>
          <a:xfrm>
            <a:off x="2413989" y="8618616"/>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2717007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8760" y="8618616"/>
            <a:ext cx="1145229" cy="316370"/>
          </a:xfrm>
          <a:prstGeom prst="rect">
            <a:avLst/>
          </a:prstGeom>
          <a:ln w="38100">
            <a:noFill/>
          </a:ln>
        </p:spPr>
      </p:pic>
      <p:sp>
        <p:nvSpPr>
          <p:cNvPr id="5" name="TextBox 4"/>
          <p:cNvSpPr txBox="1"/>
          <p:nvPr/>
        </p:nvSpPr>
        <p:spPr>
          <a:xfrm>
            <a:off x="2413989" y="8618616"/>
            <a:ext cx="345638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1268760" y="749654"/>
            <a:ext cx="4464496" cy="369332"/>
          </a:xfrm>
          <a:prstGeom prst="rect">
            <a:avLst/>
          </a:prstGeom>
          <a:noFill/>
        </p:spPr>
        <p:txBody>
          <a:bodyPr wrap="square" rtlCol="0">
            <a:spAutoFit/>
          </a:bodyPr>
          <a:lstStyle/>
          <a:p>
            <a:r>
              <a:rPr lang="en-IE" b="1" dirty="0" smtClean="0">
                <a:latin typeface="+mj-lt"/>
                <a:ea typeface="HelloAli" panose="02000603000000000000" pitchFamily="2" charset="0"/>
              </a:rPr>
              <a:t>Resources used in this file from:</a:t>
            </a:r>
            <a:endParaRPr lang="en-IE" b="1" dirty="0">
              <a:latin typeface="+mj-lt"/>
              <a:ea typeface="HelloAli" panose="02000603000000000000" pitchFamily="2"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0053" y="1529523"/>
            <a:ext cx="1008111" cy="559502"/>
          </a:xfrm>
          <a:prstGeom prst="rect">
            <a:avLst/>
          </a:prstGeom>
        </p:spPr>
      </p:pic>
      <p:sp>
        <p:nvSpPr>
          <p:cNvPr id="10" name="TextBox 9"/>
          <p:cNvSpPr txBox="1"/>
          <p:nvPr/>
        </p:nvSpPr>
        <p:spPr>
          <a:xfrm>
            <a:off x="2222518" y="1547664"/>
            <a:ext cx="3600400" cy="523220"/>
          </a:xfrm>
          <a:prstGeom prst="rect">
            <a:avLst/>
          </a:prstGeom>
          <a:noFill/>
        </p:spPr>
        <p:txBody>
          <a:bodyPr wrap="square" rtlCol="0">
            <a:spAutoFit/>
          </a:bodyPr>
          <a:lstStyle/>
          <a:p>
            <a:r>
              <a:rPr lang="en-IE" sz="1400" dirty="0" smtClean="0">
                <a:solidFill>
                  <a:schemeClr val="accent2"/>
                </a:solidFill>
                <a:hlinkClick r:id="rId4"/>
              </a:rPr>
              <a:t>https://www.teacherspayteachers.com/Store/Henmama-Designs</a:t>
            </a:r>
            <a:r>
              <a:rPr lang="en-IE" sz="1400" dirty="0" smtClean="0">
                <a:solidFill>
                  <a:schemeClr val="accent2"/>
                </a:solidFill>
              </a:rPr>
              <a:t> </a:t>
            </a:r>
            <a:endParaRPr lang="en-IE" sz="1400" dirty="0">
              <a:solidFill>
                <a:schemeClr val="accent2"/>
              </a:solidFill>
            </a:endParaRP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80399" y="2699791"/>
            <a:ext cx="967417" cy="962955"/>
          </a:xfrm>
          <a:prstGeom prst="rect">
            <a:avLst/>
          </a:prstGeom>
        </p:spPr>
      </p:pic>
      <p:sp>
        <p:nvSpPr>
          <p:cNvPr id="12" name="TextBox 11"/>
          <p:cNvSpPr txBox="1"/>
          <p:nvPr/>
        </p:nvSpPr>
        <p:spPr>
          <a:xfrm>
            <a:off x="2413989" y="2915816"/>
            <a:ext cx="3408929" cy="523220"/>
          </a:xfrm>
          <a:prstGeom prst="rect">
            <a:avLst/>
          </a:prstGeom>
          <a:noFill/>
        </p:spPr>
        <p:txBody>
          <a:bodyPr wrap="square" rtlCol="0">
            <a:spAutoFit/>
          </a:bodyPr>
          <a:lstStyle/>
          <a:p>
            <a:r>
              <a:rPr lang="en-IE" sz="1400" dirty="0" smtClean="0">
                <a:hlinkClick r:id="rId6"/>
              </a:rPr>
              <a:t>https://www.teacherspayteachers.com/Store/Krista-Wallden-Creative-Clips</a:t>
            </a:r>
            <a:endParaRPr lang="en-IE" sz="1400" dirty="0"/>
          </a:p>
        </p:txBody>
      </p:sp>
    </p:spTree>
    <p:extLst>
      <p:ext uri="{BB962C8B-B14F-4D97-AF65-F5344CB8AC3E}">
        <p14:creationId xmlns:p14="http://schemas.microsoft.com/office/powerpoint/2010/main" val="38041891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36</TotalTime>
  <Words>336</Words>
  <Application>Microsoft Office PowerPoint</Application>
  <PresentationFormat>On-screen Show (4:3)</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Equity</vt:lpstr>
      <vt:lpstr>Confirmation Name and Sponsor</vt:lpstr>
      <vt:lpstr>Confirmation Name</vt:lpstr>
      <vt:lpstr>Confirmation Name</vt:lpstr>
      <vt:lpstr>My Confirmation Name</vt:lpstr>
      <vt:lpstr>Confirmation Sponsor</vt:lpstr>
      <vt:lpstr>Confirmation Sponsor</vt:lpstr>
      <vt:lpstr>My Confirmation Sponsor</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Confirmation Name and Sponsor</dc:title>
  <dc:creator>Damien</dc:creator>
  <cp:lastModifiedBy>Damien</cp:lastModifiedBy>
  <cp:revision>4</cp:revision>
  <dcterms:created xsi:type="dcterms:W3CDTF">2019-04-03T21:34:45Z</dcterms:created>
  <dcterms:modified xsi:type="dcterms:W3CDTF">2019-04-13T10:12:10Z</dcterms:modified>
</cp:coreProperties>
</file>