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8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89" r:id="rId13"/>
    <p:sldId id="267" r:id="rId14"/>
    <p:sldId id="268" r:id="rId15"/>
    <p:sldId id="272" r:id="rId16"/>
    <p:sldId id="273" r:id="rId17"/>
    <p:sldId id="271" r:id="rId18"/>
    <p:sldId id="270" r:id="rId19"/>
    <p:sldId id="269" r:id="rId20"/>
    <p:sldId id="390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91" r:id="rId29"/>
    <p:sldId id="281" r:id="rId30"/>
    <p:sldId id="284" r:id="rId31"/>
    <p:sldId id="283" r:id="rId32"/>
    <p:sldId id="282" r:id="rId33"/>
    <p:sldId id="285" r:id="rId34"/>
    <p:sldId id="286" r:id="rId35"/>
    <p:sldId id="287" r:id="rId36"/>
    <p:sldId id="392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393" r:id="rId45"/>
    <p:sldId id="295" r:id="rId46"/>
    <p:sldId id="296" r:id="rId47"/>
    <p:sldId id="301" r:id="rId48"/>
    <p:sldId id="300" r:id="rId49"/>
    <p:sldId id="299" r:id="rId50"/>
    <p:sldId id="298" r:id="rId51"/>
    <p:sldId id="297" r:id="rId52"/>
    <p:sldId id="394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95" r:id="rId61"/>
    <p:sldId id="309" r:id="rId62"/>
    <p:sldId id="310" r:id="rId63"/>
    <p:sldId id="313" r:id="rId64"/>
    <p:sldId id="314" r:id="rId65"/>
    <p:sldId id="312" r:id="rId66"/>
    <p:sldId id="311" r:id="rId67"/>
    <p:sldId id="315" r:id="rId68"/>
    <p:sldId id="396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97" r:id="rId77"/>
    <p:sldId id="323" r:id="rId78"/>
    <p:sldId id="324" r:id="rId79"/>
    <p:sldId id="326" r:id="rId80"/>
    <p:sldId id="327" r:id="rId81"/>
    <p:sldId id="325" r:id="rId82"/>
    <p:sldId id="329" r:id="rId83"/>
    <p:sldId id="328" r:id="rId84"/>
    <p:sldId id="398" r:id="rId85"/>
    <p:sldId id="330" r:id="rId86"/>
    <p:sldId id="331" r:id="rId87"/>
    <p:sldId id="332" r:id="rId88"/>
    <p:sldId id="333" r:id="rId89"/>
    <p:sldId id="334" r:id="rId90"/>
    <p:sldId id="335" r:id="rId91"/>
    <p:sldId id="336" r:id="rId92"/>
    <p:sldId id="399" r:id="rId93"/>
    <p:sldId id="337" r:id="rId94"/>
    <p:sldId id="338" r:id="rId95"/>
    <p:sldId id="340" r:id="rId96"/>
    <p:sldId id="341" r:id="rId97"/>
    <p:sldId id="339" r:id="rId98"/>
    <p:sldId id="343" r:id="rId99"/>
    <p:sldId id="342" r:id="rId100"/>
    <p:sldId id="400" r:id="rId101"/>
    <p:sldId id="344" r:id="rId102"/>
    <p:sldId id="345" r:id="rId103"/>
    <p:sldId id="346" r:id="rId104"/>
    <p:sldId id="347" r:id="rId105"/>
    <p:sldId id="348" r:id="rId106"/>
    <p:sldId id="349" r:id="rId107"/>
    <p:sldId id="350" r:id="rId108"/>
    <p:sldId id="401" r:id="rId109"/>
    <p:sldId id="351" r:id="rId110"/>
    <p:sldId id="352" r:id="rId111"/>
    <p:sldId id="353" r:id="rId112"/>
    <p:sldId id="357" r:id="rId113"/>
    <p:sldId id="356" r:id="rId114"/>
    <p:sldId id="355" r:id="rId115"/>
    <p:sldId id="354" r:id="rId116"/>
    <p:sldId id="402" r:id="rId117"/>
    <p:sldId id="358" r:id="rId118"/>
    <p:sldId id="359" r:id="rId119"/>
    <p:sldId id="360" r:id="rId120"/>
    <p:sldId id="361" r:id="rId121"/>
    <p:sldId id="362" r:id="rId122"/>
    <p:sldId id="363" r:id="rId123"/>
    <p:sldId id="364" r:id="rId124"/>
    <p:sldId id="403" r:id="rId125"/>
    <p:sldId id="365" r:id="rId126"/>
    <p:sldId id="366" r:id="rId127"/>
    <p:sldId id="367" r:id="rId128"/>
    <p:sldId id="368" r:id="rId129"/>
    <p:sldId id="369" r:id="rId130"/>
    <p:sldId id="370" r:id="rId131"/>
    <p:sldId id="371" r:id="rId132"/>
    <p:sldId id="404" r:id="rId133"/>
    <p:sldId id="374" r:id="rId134"/>
    <p:sldId id="375" r:id="rId135"/>
    <p:sldId id="380" r:id="rId136"/>
    <p:sldId id="379" r:id="rId137"/>
    <p:sldId id="378" r:id="rId138"/>
    <p:sldId id="377" r:id="rId139"/>
    <p:sldId id="376" r:id="rId140"/>
    <p:sldId id="405" r:id="rId141"/>
    <p:sldId id="381" r:id="rId142"/>
    <p:sldId id="382" r:id="rId143"/>
    <p:sldId id="383" r:id="rId144"/>
    <p:sldId id="384" r:id="rId145"/>
    <p:sldId id="385" r:id="rId146"/>
    <p:sldId id="386" r:id="rId147"/>
    <p:sldId id="387" r:id="rId148"/>
    <p:sldId id="406" r:id="rId149"/>
    <p:sldId id="372" r:id="rId150"/>
    <p:sldId id="373" r:id="rId151"/>
    <p:sldId id="266" r:id="rId1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4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A998-C802-4109-8CDE-C4A905531276}" type="datetimeFigureOut">
              <a:rPr lang="en-IE" smtClean="0"/>
              <a:t>10/03/2019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0A11-EFAA-42BA-A218-BD2D558653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118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A998-C802-4109-8CDE-C4A905531276}" type="datetimeFigureOut">
              <a:rPr lang="en-IE" smtClean="0"/>
              <a:t>10/03/2019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0A11-EFAA-42BA-A218-BD2D558653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7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A998-C802-4109-8CDE-C4A905531276}" type="datetimeFigureOut">
              <a:rPr lang="en-IE" smtClean="0"/>
              <a:t>10/03/2019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0A11-EFAA-42BA-A218-BD2D558653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19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A998-C802-4109-8CDE-C4A905531276}" type="datetimeFigureOut">
              <a:rPr lang="en-IE" smtClean="0"/>
              <a:t>10/03/2019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0A11-EFAA-42BA-A218-BD2D558653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8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A998-C802-4109-8CDE-C4A905531276}" type="datetimeFigureOut">
              <a:rPr lang="en-IE" smtClean="0"/>
              <a:t>10/03/2019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0A11-EFAA-42BA-A218-BD2D558653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79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A998-C802-4109-8CDE-C4A905531276}" type="datetimeFigureOut">
              <a:rPr lang="en-IE" smtClean="0"/>
              <a:t>10/03/2019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0A11-EFAA-42BA-A218-BD2D558653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802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A998-C802-4109-8CDE-C4A905531276}" type="datetimeFigureOut">
              <a:rPr lang="en-IE" smtClean="0"/>
              <a:t>10/03/2019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0A11-EFAA-42BA-A218-BD2D558653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186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A998-C802-4109-8CDE-C4A905531276}" type="datetimeFigureOut">
              <a:rPr lang="en-IE" smtClean="0"/>
              <a:t>10/03/2019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0A11-EFAA-42BA-A218-BD2D558653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016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A998-C802-4109-8CDE-C4A905531276}" type="datetimeFigureOut">
              <a:rPr lang="en-IE" smtClean="0"/>
              <a:t>10/03/2019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0A11-EFAA-42BA-A218-BD2D558653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647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A998-C802-4109-8CDE-C4A905531276}" type="datetimeFigureOut">
              <a:rPr lang="en-IE" smtClean="0"/>
              <a:t>10/03/2019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0A11-EFAA-42BA-A218-BD2D558653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691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A998-C802-4109-8CDE-C4A905531276}" type="datetimeFigureOut">
              <a:rPr lang="en-IE" smtClean="0"/>
              <a:t>10/03/2019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0A11-EFAA-42BA-A218-BD2D558653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84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3A998-C802-4109-8CDE-C4A905531276}" type="datetimeFigureOut">
              <a:rPr lang="en-IE" smtClean="0"/>
              <a:t>10/03/2019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50A11-EFAA-42BA-A218-BD2D558653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80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hyperlink" Target="https://www.teacherspayteachers.com/Store/Kb-Konnected" TargetMode="External"/><Relationship Id="rId12" Type="http://schemas.openxmlformats.org/officeDocument/2006/relationships/hyperlink" Target="https://depositphoto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acherspayteachers.com/Store/Whimsy-Clips" TargetMode="External"/><Relationship Id="rId11" Type="http://schemas.openxmlformats.org/officeDocument/2006/relationships/hyperlink" Target="https://www.teacherspayteachers.com/Store/Educlips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hyperlink" Target="https://www.teacherspayteachers.com/Store/P4-Clips-Trioriginal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980728"/>
            <a:ext cx="6336704" cy="2232247"/>
          </a:xfrm>
        </p:spPr>
        <p:txBody>
          <a:bodyPr>
            <a:noAutofit/>
          </a:bodyPr>
          <a:lstStyle/>
          <a:p>
            <a:r>
              <a:rPr lang="en-IE" sz="8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Seachtain na Gaeilge 2019</a:t>
            </a:r>
            <a:endParaRPr lang="en-IE" sz="8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2319" y="4293096"/>
            <a:ext cx="5616624" cy="1198984"/>
          </a:xfrm>
        </p:spPr>
        <p:txBody>
          <a:bodyPr>
            <a:normAutofit/>
          </a:bodyPr>
          <a:lstStyle/>
          <a:p>
            <a:r>
              <a:rPr lang="en-IE" sz="66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Tráth na gCeist</a:t>
            </a:r>
            <a:endParaRPr lang="en-IE" sz="6600" b="1" dirty="0">
              <a:ln w="1905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Ranga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4" y="2538034"/>
            <a:ext cx="1775304" cy="392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5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5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Críochnaigh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seanfhocal</a:t>
            </a:r>
            <a:r>
              <a:rPr lang="es-UY" altLang="en-US" sz="6600" dirty="0" smtClean="0">
                <a:solidFill>
                  <a:srgbClr val="003300"/>
                </a:solidFill>
              </a:rPr>
              <a:t>: “______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maith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leath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hoibre</a:t>
            </a:r>
            <a:r>
              <a:rPr lang="es-UY" altLang="en-US" sz="6600" dirty="0" smtClean="0">
                <a:solidFill>
                  <a:srgbClr val="003300"/>
                </a:solidFill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9922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6206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Jóc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#12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UY" altLang="en-US" sz="109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10900" dirty="0" smtClean="0">
                <a:solidFill>
                  <a:srgbClr val="003300"/>
                </a:solidFill>
              </a:rPr>
              <a:t> </a:t>
            </a:r>
            <a:r>
              <a:rPr lang="es-UY" altLang="en-US" sz="10900" dirty="0" err="1" smtClean="0">
                <a:solidFill>
                  <a:srgbClr val="003300"/>
                </a:solidFill>
              </a:rPr>
              <a:t>hé</a:t>
            </a:r>
            <a:r>
              <a:rPr lang="es-UY" altLang="en-US" sz="10900" dirty="0" smtClean="0">
                <a:solidFill>
                  <a:srgbClr val="003300"/>
                </a:solidFill>
              </a:rPr>
              <a:t> </a:t>
            </a:r>
            <a:r>
              <a:rPr lang="es-UY" altLang="en-US" sz="10900" dirty="0" err="1" smtClean="0">
                <a:solidFill>
                  <a:srgbClr val="003300"/>
                </a:solidFill>
              </a:rPr>
              <a:t>rí</a:t>
            </a:r>
            <a:r>
              <a:rPr lang="es-UY" altLang="en-US" sz="10900" dirty="0" smtClean="0">
                <a:solidFill>
                  <a:srgbClr val="003300"/>
                </a:solidFill>
              </a:rPr>
              <a:t> an </a:t>
            </a:r>
            <a:r>
              <a:rPr lang="es-UY" altLang="en-US" sz="10900" dirty="0" err="1" smtClean="0">
                <a:solidFill>
                  <a:srgbClr val="003300"/>
                </a:solidFill>
              </a:rPr>
              <a:t>tseomra</a:t>
            </a:r>
            <a:r>
              <a:rPr lang="es-UY" altLang="en-US" sz="10900" dirty="0" smtClean="0">
                <a:solidFill>
                  <a:srgbClr val="003300"/>
                </a:solidFill>
              </a:rPr>
              <a:t> </a:t>
            </a:r>
            <a:r>
              <a:rPr lang="es-UY" altLang="en-US" sz="10900" dirty="0" err="1" smtClean="0">
                <a:solidFill>
                  <a:srgbClr val="003300"/>
                </a:solidFill>
              </a:rPr>
              <a:t>ranga</a:t>
            </a:r>
            <a:r>
              <a:rPr lang="es-UY" altLang="en-US" sz="10900" dirty="0" smtClean="0">
                <a:solidFill>
                  <a:srgbClr val="003300"/>
                </a:solidFill>
              </a:rPr>
              <a:t>?</a:t>
            </a:r>
            <a:endParaRPr lang="es-UY" altLang="en-US" sz="10900" dirty="0" smtClean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es-UY" altLang="en-US" sz="12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An </a:t>
            </a:r>
            <a:r>
              <a:rPr lang="es-UY" altLang="en-US" sz="126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Rialóir</a:t>
            </a:r>
            <a:r>
              <a:rPr lang="es-UY" altLang="en-US" sz="12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s-UY" altLang="en-US" sz="126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02297"/>
            <a:ext cx="5007874" cy="5273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3645024"/>
            <a:ext cx="3020888" cy="1872208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</a:t>
            </a:r>
            <a:b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</a:b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7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048672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1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Ainmnigh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madra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scannán</a:t>
            </a:r>
            <a:r>
              <a:rPr lang="es-UY" altLang="en-US" sz="6600" dirty="0" smtClean="0">
                <a:solidFill>
                  <a:srgbClr val="003300"/>
                </a:solidFill>
              </a:rPr>
              <a:t> “The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Grinch</a:t>
            </a:r>
            <a:r>
              <a:rPr lang="es-UY" altLang="en-US" sz="6600" dirty="0" smtClean="0">
                <a:solidFill>
                  <a:srgbClr val="003300"/>
                </a:solidFill>
              </a:rPr>
              <a:t>”?</a:t>
            </a:r>
          </a:p>
          <a:p>
            <a:pPr marL="0" indent="0" algn="ctr">
              <a:buNone/>
            </a:pP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Max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55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2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Réitigh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anagram</a:t>
            </a:r>
            <a:r>
              <a:rPr lang="es-UY" altLang="en-US" sz="6600" dirty="0" smtClean="0">
                <a:solidFill>
                  <a:srgbClr val="003300"/>
                </a:solidFill>
              </a:rPr>
              <a:t> seo: FÁROIS </a:t>
            </a:r>
            <a:r>
              <a:rPr lang="es-UY" altLang="en-US" sz="3600" dirty="0" smtClean="0">
                <a:solidFill>
                  <a:srgbClr val="003300"/>
                </a:solidFill>
              </a:rPr>
              <a:t>(</a:t>
            </a:r>
            <a:r>
              <a:rPr lang="es-UY" altLang="en-US" sz="3600" dirty="0" err="1" smtClean="0">
                <a:solidFill>
                  <a:srgbClr val="003300"/>
                </a:solidFill>
              </a:rPr>
              <a:t>nod</a:t>
            </a:r>
            <a:r>
              <a:rPr lang="es-UY" altLang="en-US" sz="3600" dirty="0" smtClean="0">
                <a:solidFill>
                  <a:srgbClr val="003300"/>
                </a:solidFill>
              </a:rPr>
              <a:t>: </a:t>
            </a:r>
            <a:r>
              <a:rPr lang="es-UY" altLang="en-US" sz="3600" dirty="0" err="1" smtClean="0">
                <a:solidFill>
                  <a:srgbClr val="003300"/>
                </a:solidFill>
              </a:rPr>
              <a:t>ainmhí</a:t>
            </a:r>
            <a:r>
              <a:rPr lang="es-UY" altLang="en-US" sz="3600" dirty="0" smtClean="0">
                <a:solidFill>
                  <a:srgbClr val="003300"/>
                </a:solidFill>
              </a:rPr>
              <a:t>)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UY" altLang="en-US" sz="72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Sioráf</a:t>
            </a:r>
            <a:endParaRPr lang="es-UY" altLang="en-US" sz="7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048672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35283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3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seo?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51" y="1916832"/>
            <a:ext cx="3336956" cy="273630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048672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3998" y="4825372"/>
            <a:ext cx="3940050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IE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Ospidéal</a:t>
            </a:r>
            <a:endParaRPr lang="en-IE" sz="7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4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scéal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bhí</a:t>
            </a:r>
            <a:r>
              <a:rPr lang="es-UY" altLang="en-US" sz="6600" dirty="0" smtClean="0">
                <a:solidFill>
                  <a:srgbClr val="003300"/>
                </a:solidFill>
              </a:rPr>
              <a:t> Wendy Darling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páirteach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ann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Peter Pan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048672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2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5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t-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ealaíontóir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ghearr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chluas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dheas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8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Vincent</a:t>
            </a: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Van Gogh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048672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6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imreoir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fhoireann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daorchluiche</a:t>
            </a:r>
            <a:r>
              <a:rPr lang="es-UY" altLang="en-US" sz="6600" dirty="0" smtClean="0">
                <a:solidFill>
                  <a:srgbClr val="003300"/>
                </a:solidFill>
              </a:rPr>
              <a:t> (</a:t>
            </a:r>
            <a:r>
              <a:rPr lang="es-UY" altLang="en-US" sz="3900" dirty="0" smtClean="0">
                <a:solidFill>
                  <a:srgbClr val="003300"/>
                </a:solidFill>
              </a:rPr>
              <a:t>baseball</a:t>
            </a:r>
            <a:r>
              <a:rPr lang="es-UY" altLang="en-US" sz="6600" dirty="0" smtClean="0">
                <a:solidFill>
                  <a:srgbClr val="003300"/>
                </a:solidFill>
              </a:rPr>
              <a:t>)?</a:t>
            </a:r>
          </a:p>
          <a:p>
            <a:pPr marL="0" indent="0" algn="ctr">
              <a:buNone/>
            </a:pP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9 (</a:t>
            </a:r>
            <a:r>
              <a:rPr lang="es-UY" altLang="en-US" sz="78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naoi</a:t>
            </a: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048672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6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6206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Jóc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#13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IE" sz="12600" dirty="0" err="1">
                <a:solidFill>
                  <a:srgbClr val="003300"/>
                </a:solidFill>
              </a:rPr>
              <a:t>Cén</a:t>
            </a:r>
            <a:r>
              <a:rPr lang="en-IE" sz="12600" dirty="0">
                <a:solidFill>
                  <a:srgbClr val="003300"/>
                </a:solidFill>
              </a:rPr>
              <a:t> </a:t>
            </a:r>
            <a:r>
              <a:rPr lang="en-IE" sz="12600" dirty="0" err="1">
                <a:solidFill>
                  <a:srgbClr val="003300"/>
                </a:solidFill>
              </a:rPr>
              <a:t>fáth</a:t>
            </a:r>
            <a:r>
              <a:rPr lang="en-IE" sz="12600" dirty="0">
                <a:solidFill>
                  <a:srgbClr val="003300"/>
                </a:solidFill>
              </a:rPr>
              <a:t> </a:t>
            </a:r>
            <a:r>
              <a:rPr lang="en-IE" sz="12600" dirty="0" err="1">
                <a:solidFill>
                  <a:srgbClr val="003300"/>
                </a:solidFill>
              </a:rPr>
              <a:t>ar</a:t>
            </a:r>
            <a:r>
              <a:rPr lang="en-IE" sz="12600" dirty="0">
                <a:solidFill>
                  <a:srgbClr val="003300"/>
                </a:solidFill>
              </a:rPr>
              <a:t> </a:t>
            </a:r>
            <a:r>
              <a:rPr lang="en-IE" sz="12600" dirty="0" err="1">
                <a:solidFill>
                  <a:srgbClr val="003300"/>
                </a:solidFill>
              </a:rPr>
              <a:t>thaistil</a:t>
            </a:r>
            <a:r>
              <a:rPr lang="en-IE" sz="12600" dirty="0">
                <a:solidFill>
                  <a:srgbClr val="003300"/>
                </a:solidFill>
              </a:rPr>
              <a:t> Micky Mouse go </a:t>
            </a:r>
            <a:r>
              <a:rPr lang="en-IE" sz="12600" dirty="0" err="1">
                <a:solidFill>
                  <a:srgbClr val="003300"/>
                </a:solidFill>
              </a:rPr>
              <a:t>dtí</a:t>
            </a:r>
            <a:r>
              <a:rPr lang="en-IE" sz="12600" dirty="0">
                <a:solidFill>
                  <a:srgbClr val="003300"/>
                </a:solidFill>
              </a:rPr>
              <a:t> </a:t>
            </a:r>
            <a:r>
              <a:rPr lang="en-IE" sz="12600" dirty="0" err="1">
                <a:solidFill>
                  <a:srgbClr val="003300"/>
                </a:solidFill>
              </a:rPr>
              <a:t>Spás</a:t>
            </a:r>
            <a:r>
              <a:rPr lang="en-IE" sz="12600" dirty="0" smtClean="0">
                <a:solidFill>
                  <a:srgbClr val="003300"/>
                </a:solidFill>
              </a:rPr>
              <a:t>?</a:t>
            </a:r>
            <a:endParaRPr lang="es-UY" altLang="en-US" sz="12600" dirty="0" smtClean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es-UY" altLang="en-US" sz="126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Bhí</a:t>
            </a:r>
            <a:r>
              <a:rPr lang="es-UY" altLang="en-US" sz="12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sé </a:t>
            </a:r>
            <a:r>
              <a:rPr lang="es-UY" altLang="en-US" sz="126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ag</a:t>
            </a:r>
            <a:r>
              <a:rPr lang="es-UY" altLang="en-US" sz="12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126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lorg</a:t>
            </a:r>
            <a:r>
              <a:rPr lang="es-UY" altLang="en-US" sz="12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126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Plútón</a:t>
            </a:r>
            <a:r>
              <a:rPr lang="es-UY" altLang="en-US" sz="12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s-UY" altLang="en-US" sz="126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5359530" cy="5060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3389290"/>
            <a:ext cx="3020888" cy="1872208"/>
          </a:xfrm>
        </p:spPr>
        <p:txBody>
          <a:bodyPr>
            <a:noAutofit/>
          </a:bodyPr>
          <a:lstStyle/>
          <a:p>
            <a:r>
              <a:rPr lang="en-IE" sz="7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72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72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872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6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t-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bpáiste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is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óige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gclann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Simpsons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7943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8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1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thiomáineann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píolóta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6080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8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2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bhrístí</a:t>
            </a:r>
            <a:r>
              <a:rPr lang="es-UY" altLang="en-US" sz="6600" dirty="0" smtClean="0">
                <a:solidFill>
                  <a:srgbClr val="003300"/>
                </a:solidFill>
              </a:rPr>
              <a:t> Woody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scannán</a:t>
            </a:r>
            <a:r>
              <a:rPr lang="es-UY" altLang="en-US" sz="6600" dirty="0" smtClean="0">
                <a:solidFill>
                  <a:srgbClr val="003300"/>
                </a:solidFill>
              </a:rPr>
              <a:t> “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Toy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Story</a:t>
            </a:r>
            <a:r>
              <a:rPr lang="es-UY" altLang="en-US" sz="6600" dirty="0" smtClean="0">
                <a:solidFill>
                  <a:srgbClr val="003300"/>
                </a:solidFill>
              </a:rPr>
              <a:t>”?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0156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8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3960440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3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contae</a:t>
            </a:r>
            <a:r>
              <a:rPr lang="es-UY" altLang="en-US" sz="6600" dirty="0" smtClean="0">
                <a:solidFill>
                  <a:srgbClr val="003300"/>
                </a:solidFill>
              </a:rPr>
              <a:t> é seo?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87524"/>
            <a:ext cx="3048000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8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4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seomra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teach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fhaightear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oigheann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cuisneoir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ann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0381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8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5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tír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cathair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Milan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0150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8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6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cúige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Cill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Mhantáin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3543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6206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Jóc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#14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E" sz="12600" dirty="0" err="1" smtClean="0">
                <a:solidFill>
                  <a:srgbClr val="003300"/>
                </a:solidFill>
              </a:rPr>
              <a:t>Shiúil</a:t>
            </a:r>
            <a:r>
              <a:rPr lang="en-IE" sz="12600" dirty="0" smtClean="0">
                <a:solidFill>
                  <a:srgbClr val="003300"/>
                </a:solidFill>
              </a:rPr>
              <a:t> fear </a:t>
            </a:r>
            <a:r>
              <a:rPr lang="en-IE" sz="12600" dirty="0" err="1" smtClean="0">
                <a:solidFill>
                  <a:srgbClr val="003300"/>
                </a:solidFill>
              </a:rPr>
              <a:t>isteach</a:t>
            </a:r>
            <a:r>
              <a:rPr lang="en-IE" sz="12600" dirty="0" smtClean="0">
                <a:solidFill>
                  <a:srgbClr val="003300"/>
                </a:solidFill>
              </a:rPr>
              <a:t> </a:t>
            </a:r>
            <a:r>
              <a:rPr lang="en-IE" sz="12600" dirty="0" err="1" smtClean="0">
                <a:solidFill>
                  <a:srgbClr val="003300"/>
                </a:solidFill>
              </a:rPr>
              <a:t>i</a:t>
            </a:r>
            <a:r>
              <a:rPr lang="en-IE" sz="12600" dirty="0" smtClean="0">
                <a:solidFill>
                  <a:srgbClr val="003300"/>
                </a:solidFill>
              </a:rPr>
              <a:t> </a:t>
            </a:r>
            <a:r>
              <a:rPr lang="en-IE" sz="12600" dirty="0" err="1" smtClean="0">
                <a:solidFill>
                  <a:srgbClr val="003300"/>
                </a:solidFill>
              </a:rPr>
              <a:t>mbeár</a:t>
            </a:r>
            <a:r>
              <a:rPr lang="en-IE" sz="12600" dirty="0" smtClean="0">
                <a:solidFill>
                  <a:srgbClr val="003300"/>
                </a:solidFill>
              </a:rPr>
              <a:t>?</a:t>
            </a:r>
            <a:endParaRPr lang="es-UY" altLang="en-US" sz="12600" dirty="0" smtClean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es-UY" altLang="en-US" sz="126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Ouch</a:t>
            </a:r>
            <a:r>
              <a:rPr lang="es-UY" altLang="en-US" sz="12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s-UY" altLang="en-US" sz="126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02297"/>
            <a:ext cx="5007874" cy="5273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3645024"/>
            <a:ext cx="3020888" cy="1872208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7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/>
            </a:r>
            <a:b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</a:b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26469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7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1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itheann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ba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UY" altLang="en-US" sz="72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Féar</a:t>
            </a:r>
            <a:r>
              <a:rPr lang="es-UY" altLang="en-US" sz="72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9139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2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fíorainm</a:t>
            </a:r>
            <a:r>
              <a:rPr lang="es-UY" altLang="en-US" sz="6600" dirty="0" smtClean="0">
                <a:solidFill>
                  <a:srgbClr val="003300"/>
                </a:solidFill>
              </a:rPr>
              <a:t> 007?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UY" altLang="en-US" sz="72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James Bond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26469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7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6206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Jóc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#1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UY" altLang="en-US" sz="6600" dirty="0" smtClean="0">
                <a:solidFill>
                  <a:srgbClr val="003300"/>
                </a:solidFill>
              </a:rPr>
              <a:t>Ar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chuala</a:t>
            </a:r>
            <a:r>
              <a:rPr lang="es-UY" altLang="en-US" sz="6600" dirty="0" smtClean="0">
                <a:solidFill>
                  <a:srgbClr val="003300"/>
                </a:solidFill>
              </a:rPr>
              <a:t> tú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faoin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bhfear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bhris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láimh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chlé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Tá</a:t>
            </a:r>
            <a:r>
              <a:rPr lang="es-UY" alt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sé “</a:t>
            </a:r>
            <a:r>
              <a:rPr lang="es-UY" alt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all-right</a:t>
            </a:r>
            <a:r>
              <a:rPr lang="es-UY" alt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” </a:t>
            </a:r>
            <a:r>
              <a:rPr lang="es-UY" alt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anois</a:t>
            </a:r>
            <a:r>
              <a:rPr lang="es-UY" alt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s-UY" altLang="en-US" sz="6600" b="1" dirty="0" smtClean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26642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3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Ainmnigh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scannán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984"/>
            <a:ext cx="3200356" cy="18002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26469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7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8604" y="4509120"/>
            <a:ext cx="3940050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IE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The Greatest Showman</a:t>
            </a:r>
            <a:endParaRPr lang="en-IE" sz="54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5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4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bean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céile</a:t>
            </a:r>
            <a:r>
              <a:rPr lang="es-UY" altLang="en-US" sz="6600" dirty="0" smtClean="0">
                <a:solidFill>
                  <a:srgbClr val="003300"/>
                </a:solidFill>
              </a:rPr>
              <a:t> Donald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Trump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UY" altLang="en-US" sz="72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Melania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26469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7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5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príomhchathair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Pheiriú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Lima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26469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7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6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6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t-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iora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dúchasach</a:t>
            </a:r>
            <a:r>
              <a:rPr lang="es-UY" altLang="en-US" sz="6600" dirty="0" smtClean="0">
                <a:solidFill>
                  <a:srgbClr val="003300"/>
                </a:solidFill>
              </a:rPr>
              <a:t> in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Éirinn</a:t>
            </a:r>
            <a:r>
              <a:rPr lang="es-UY" altLang="en-US" sz="6600" dirty="0" smtClean="0">
                <a:solidFill>
                  <a:srgbClr val="003300"/>
                </a:solidFill>
              </a:rPr>
              <a:t> –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iora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rua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nó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iora</a:t>
            </a:r>
            <a:r>
              <a:rPr lang="es-UY" altLang="en-US" sz="6600" dirty="0" smtClean="0">
                <a:solidFill>
                  <a:srgbClr val="003300"/>
                </a:solidFill>
              </a:rPr>
              <a:t> glas?</a:t>
            </a:r>
          </a:p>
          <a:p>
            <a:pPr marL="0" indent="0" algn="ctr">
              <a:buNone/>
            </a:pPr>
            <a:r>
              <a:rPr lang="es-UY" altLang="en-US" sz="78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Iora</a:t>
            </a: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78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Rua</a:t>
            </a: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26469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7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6206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Jóc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#15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IE" sz="12600" dirty="0" smtClean="0">
                <a:solidFill>
                  <a:srgbClr val="003300"/>
                </a:solidFill>
              </a:rPr>
              <a:t>Cad a </a:t>
            </a:r>
            <a:r>
              <a:rPr lang="en-IE" sz="12600" dirty="0" err="1" smtClean="0">
                <a:solidFill>
                  <a:srgbClr val="003300"/>
                </a:solidFill>
              </a:rPr>
              <a:t>thagann</a:t>
            </a:r>
            <a:r>
              <a:rPr lang="en-IE" sz="12600" dirty="0" smtClean="0">
                <a:solidFill>
                  <a:srgbClr val="003300"/>
                </a:solidFill>
              </a:rPr>
              <a:t> ort </a:t>
            </a:r>
            <a:r>
              <a:rPr lang="en-IE" sz="12600" dirty="0" err="1" smtClean="0">
                <a:solidFill>
                  <a:srgbClr val="003300"/>
                </a:solidFill>
              </a:rPr>
              <a:t>má</a:t>
            </a:r>
            <a:r>
              <a:rPr lang="en-IE" sz="12600" dirty="0" smtClean="0">
                <a:solidFill>
                  <a:srgbClr val="003300"/>
                </a:solidFill>
              </a:rPr>
              <a:t> </a:t>
            </a:r>
            <a:r>
              <a:rPr lang="en-IE" sz="12600" dirty="0" err="1" smtClean="0">
                <a:solidFill>
                  <a:srgbClr val="003300"/>
                </a:solidFill>
              </a:rPr>
              <a:t>itheann</a:t>
            </a:r>
            <a:r>
              <a:rPr lang="en-IE" sz="12600" dirty="0" smtClean="0">
                <a:solidFill>
                  <a:srgbClr val="003300"/>
                </a:solidFill>
              </a:rPr>
              <a:t> </a:t>
            </a:r>
            <a:r>
              <a:rPr lang="en-IE" sz="12600" dirty="0" err="1" smtClean="0">
                <a:solidFill>
                  <a:srgbClr val="003300"/>
                </a:solidFill>
              </a:rPr>
              <a:t>tú</a:t>
            </a:r>
            <a:r>
              <a:rPr lang="en-IE" sz="12600" dirty="0" smtClean="0">
                <a:solidFill>
                  <a:srgbClr val="003300"/>
                </a:solidFill>
              </a:rPr>
              <a:t> </a:t>
            </a:r>
            <a:r>
              <a:rPr lang="en-IE" sz="12600" dirty="0" err="1" smtClean="0">
                <a:solidFill>
                  <a:srgbClr val="003300"/>
                </a:solidFill>
              </a:rPr>
              <a:t>maisiúcháin</a:t>
            </a:r>
            <a:r>
              <a:rPr lang="en-IE" sz="12600" dirty="0" smtClean="0">
                <a:solidFill>
                  <a:srgbClr val="003300"/>
                </a:solidFill>
              </a:rPr>
              <a:t> </a:t>
            </a:r>
            <a:r>
              <a:rPr lang="en-IE" sz="12600" dirty="0" err="1" smtClean="0">
                <a:solidFill>
                  <a:srgbClr val="003300"/>
                </a:solidFill>
              </a:rPr>
              <a:t>Nollag</a:t>
            </a:r>
            <a:r>
              <a:rPr lang="en-IE" sz="12600" dirty="0" smtClean="0">
                <a:solidFill>
                  <a:srgbClr val="003300"/>
                </a:solidFill>
              </a:rPr>
              <a:t>?</a:t>
            </a:r>
            <a:endParaRPr lang="es-UY" altLang="en-US" sz="12600" dirty="0" smtClean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es-UY" altLang="en-US" sz="15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Tinsilitis</a:t>
            </a:r>
            <a:r>
              <a:rPr lang="es-UY" altLang="en-US" sz="15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s-UY" altLang="en-US" sz="15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02297"/>
            <a:ext cx="5007874" cy="5273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3645024"/>
            <a:ext cx="3020888" cy="1872208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</a:t>
            </a:r>
            <a:b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</a:b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1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19268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1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thiomáineann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píolóta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UY" altLang="en-US" sz="72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Eitleán</a:t>
            </a:r>
            <a:endParaRPr lang="es-UY" altLang="en-US" sz="7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1534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2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bhrístí</a:t>
            </a:r>
            <a:r>
              <a:rPr lang="es-UY" altLang="en-US" sz="6600" dirty="0" smtClean="0">
                <a:solidFill>
                  <a:srgbClr val="003300"/>
                </a:solidFill>
              </a:rPr>
              <a:t> Woody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scannán</a:t>
            </a:r>
            <a:r>
              <a:rPr lang="es-UY" altLang="en-US" sz="6600" dirty="0" smtClean="0">
                <a:solidFill>
                  <a:srgbClr val="003300"/>
                </a:solidFill>
              </a:rPr>
              <a:t> “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Toy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Story</a:t>
            </a:r>
            <a:r>
              <a:rPr lang="es-UY" altLang="en-US" sz="6600" dirty="0" smtClean="0">
                <a:solidFill>
                  <a:srgbClr val="003300"/>
                </a:solidFill>
              </a:rPr>
              <a:t>”?</a:t>
            </a:r>
          </a:p>
          <a:p>
            <a:pPr marL="0" indent="0" algn="ctr">
              <a:buNone/>
            </a:pPr>
            <a:r>
              <a:rPr lang="es-UY" altLang="en-US" sz="78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Gorm</a:t>
            </a:r>
            <a:endParaRPr lang="es-UY" altLang="en-US" sz="78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19268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8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3960440" cy="27976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3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contae</a:t>
            </a:r>
            <a:r>
              <a:rPr lang="es-UY" altLang="en-US" sz="6600" dirty="0" smtClean="0">
                <a:solidFill>
                  <a:srgbClr val="003300"/>
                </a:solidFill>
              </a:rPr>
              <a:t> é seo?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87524"/>
            <a:ext cx="3048000" cy="228295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19268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3998" y="4584362"/>
            <a:ext cx="3940050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IE" sz="7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Co. na </a:t>
            </a:r>
            <a:r>
              <a:rPr lang="en-IE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Mí</a:t>
            </a:r>
            <a:endParaRPr lang="en-IE" sz="7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9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4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seomra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teach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fhaightear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oigheann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cuisneoir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ann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An </a:t>
            </a:r>
            <a:r>
              <a:rPr lang="es-UY" altLang="en-US" sz="78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Chistin</a:t>
            </a:r>
            <a:endParaRPr lang="es-UY" altLang="en-US" sz="78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19268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5359530" cy="5060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3389290"/>
            <a:ext cx="3020888" cy="1872208"/>
          </a:xfrm>
        </p:spPr>
        <p:txBody>
          <a:bodyPr>
            <a:noAutofit/>
          </a:bodyPr>
          <a:lstStyle/>
          <a:p>
            <a:r>
              <a:rPr lang="en-IE" sz="7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72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</a:t>
            </a:r>
            <a:endParaRPr lang="en-IE" sz="72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5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tír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cathair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Milan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UY" altLang="en-US" sz="72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An </a:t>
            </a:r>
            <a:r>
              <a:rPr lang="es-UY" altLang="en-US" sz="72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Iodáil</a:t>
            </a:r>
            <a:endParaRPr lang="es-UY" altLang="en-US" sz="7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19268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6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cúige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Cill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Mhantáin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UY" altLang="en-US" sz="72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Cúige</a:t>
            </a:r>
            <a:r>
              <a:rPr lang="es-UY" altLang="en-US" sz="72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72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Laighean</a:t>
            </a:r>
            <a:endParaRPr lang="es-UY" altLang="en-US" sz="7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19268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8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6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6206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Jóc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#16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E" sz="12600" dirty="0" err="1" smtClean="0">
                <a:solidFill>
                  <a:srgbClr val="003300"/>
                </a:solidFill>
              </a:rPr>
              <a:t>Ainmnigh</a:t>
            </a:r>
            <a:r>
              <a:rPr lang="en-IE" sz="12600" dirty="0" smtClean="0">
                <a:solidFill>
                  <a:srgbClr val="003300"/>
                </a:solidFill>
              </a:rPr>
              <a:t> an </a:t>
            </a:r>
            <a:r>
              <a:rPr lang="en-IE" sz="12600" dirty="0" err="1" smtClean="0">
                <a:solidFill>
                  <a:srgbClr val="003300"/>
                </a:solidFill>
              </a:rPr>
              <a:t>duine</a:t>
            </a:r>
            <a:r>
              <a:rPr lang="en-IE" sz="12600" dirty="0" smtClean="0">
                <a:solidFill>
                  <a:srgbClr val="003300"/>
                </a:solidFill>
              </a:rPr>
              <a:t> in </a:t>
            </a:r>
            <a:r>
              <a:rPr lang="en-IE" sz="12600" dirty="0" err="1" smtClean="0">
                <a:solidFill>
                  <a:srgbClr val="003300"/>
                </a:solidFill>
              </a:rPr>
              <a:t>oifig</a:t>
            </a:r>
            <a:r>
              <a:rPr lang="en-IE" sz="12600" dirty="0" smtClean="0">
                <a:solidFill>
                  <a:srgbClr val="003300"/>
                </a:solidFill>
              </a:rPr>
              <a:t> na </a:t>
            </a:r>
            <a:r>
              <a:rPr lang="en-IE" sz="12600" dirty="0" err="1" smtClean="0">
                <a:solidFill>
                  <a:srgbClr val="003300"/>
                </a:solidFill>
              </a:rPr>
              <a:t>scoile</a:t>
            </a:r>
            <a:r>
              <a:rPr lang="en-IE" sz="12600" dirty="0" smtClean="0">
                <a:solidFill>
                  <a:srgbClr val="003300"/>
                </a:solidFill>
              </a:rPr>
              <a:t>?</a:t>
            </a:r>
            <a:endParaRPr lang="es-UY" altLang="en-US" sz="12600" dirty="0" smtClean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es-UY" altLang="en-US" sz="15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Ann Rooney (An </a:t>
            </a:r>
            <a:r>
              <a:rPr lang="es-UY" altLang="en-US" sz="15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Rúnaí</a:t>
            </a:r>
            <a:r>
              <a:rPr lang="es-UY" altLang="en-US" sz="15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)!</a:t>
            </a:r>
            <a:endParaRPr lang="es-UY" altLang="en-US" sz="15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4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5359530" cy="5060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3389290"/>
            <a:ext cx="3020888" cy="1872208"/>
          </a:xfrm>
        </p:spPr>
        <p:txBody>
          <a:bodyPr>
            <a:noAutofit/>
          </a:bodyPr>
          <a:lstStyle/>
          <a:p>
            <a:r>
              <a:rPr lang="en-IE" sz="7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72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7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endParaRPr lang="en-IE" sz="72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4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547260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1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stát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Meiriceá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cathair</a:t>
            </a:r>
            <a:r>
              <a:rPr lang="es-UY" altLang="en-US" sz="6600" dirty="0" smtClean="0">
                <a:solidFill>
                  <a:srgbClr val="003300"/>
                </a:solidFill>
              </a:rPr>
              <a:t> Dallas?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3392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547260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2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hé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Tánaiste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láthair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huaire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9449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547260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3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bhliain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maraíodh</a:t>
            </a:r>
            <a:r>
              <a:rPr lang="es-UY" altLang="en-US" sz="6600" dirty="0" smtClean="0">
                <a:solidFill>
                  <a:srgbClr val="003300"/>
                </a:solidFill>
              </a:rPr>
              <a:t> John F. Kennedy?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2357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547260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4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Gaeilge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“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envelope</a:t>
            </a:r>
            <a:r>
              <a:rPr lang="es-UY" altLang="en-US" sz="6600" dirty="0" smtClean="0">
                <a:solidFill>
                  <a:srgbClr val="003300"/>
                </a:solidFill>
              </a:rPr>
              <a:t>”?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7529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547260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5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dara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leabhar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bhíobla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3841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547260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6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t-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thosaíonn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shaol</a:t>
            </a:r>
            <a:r>
              <a:rPr lang="es-UY" altLang="en-US" sz="6600" dirty="0" smtClean="0">
                <a:solidFill>
                  <a:srgbClr val="003300"/>
                </a:solidFill>
              </a:rPr>
              <a:t> mar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bholb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5037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1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Cathain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thagann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ghealach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amach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0578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6206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Jóc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#17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IE" sz="21600" dirty="0" err="1">
                <a:solidFill>
                  <a:srgbClr val="003300"/>
                </a:solidFill>
              </a:rPr>
              <a:t>Cén</a:t>
            </a:r>
            <a:r>
              <a:rPr lang="en-IE" sz="21600" dirty="0">
                <a:solidFill>
                  <a:srgbClr val="003300"/>
                </a:solidFill>
              </a:rPr>
              <a:t> t-</a:t>
            </a:r>
            <a:r>
              <a:rPr lang="en-IE" sz="21600" dirty="0" err="1">
                <a:solidFill>
                  <a:srgbClr val="003300"/>
                </a:solidFill>
              </a:rPr>
              <a:t>ainm</a:t>
            </a:r>
            <a:r>
              <a:rPr lang="en-IE" sz="21600" dirty="0">
                <a:solidFill>
                  <a:srgbClr val="003300"/>
                </a:solidFill>
              </a:rPr>
              <a:t> a </a:t>
            </a:r>
            <a:r>
              <a:rPr lang="en-IE" sz="21600" dirty="0" err="1">
                <a:solidFill>
                  <a:srgbClr val="003300"/>
                </a:solidFill>
              </a:rPr>
              <a:t>thugtar</a:t>
            </a:r>
            <a:r>
              <a:rPr lang="en-IE" sz="21600" dirty="0">
                <a:solidFill>
                  <a:srgbClr val="003300"/>
                </a:solidFill>
              </a:rPr>
              <a:t> </a:t>
            </a:r>
            <a:r>
              <a:rPr lang="en-IE" sz="21600" dirty="0" err="1">
                <a:solidFill>
                  <a:srgbClr val="003300"/>
                </a:solidFill>
              </a:rPr>
              <a:t>ar</a:t>
            </a:r>
            <a:r>
              <a:rPr lang="en-IE" sz="21600" dirty="0">
                <a:solidFill>
                  <a:srgbClr val="003300"/>
                </a:solidFill>
              </a:rPr>
              <a:t> </a:t>
            </a:r>
            <a:r>
              <a:rPr lang="en-IE" sz="21600" dirty="0" err="1">
                <a:solidFill>
                  <a:srgbClr val="003300"/>
                </a:solidFill>
              </a:rPr>
              <a:t>eilifint</a:t>
            </a:r>
            <a:r>
              <a:rPr lang="en-IE" sz="21600" dirty="0">
                <a:solidFill>
                  <a:srgbClr val="003300"/>
                </a:solidFill>
              </a:rPr>
              <a:t> </a:t>
            </a:r>
            <a:r>
              <a:rPr lang="en-IE" sz="21600" dirty="0" err="1">
                <a:solidFill>
                  <a:srgbClr val="003300"/>
                </a:solidFill>
              </a:rPr>
              <a:t>agus</a:t>
            </a:r>
            <a:r>
              <a:rPr lang="en-IE" sz="21600" dirty="0">
                <a:solidFill>
                  <a:srgbClr val="003300"/>
                </a:solidFill>
              </a:rPr>
              <a:t> a </a:t>
            </a:r>
            <a:r>
              <a:rPr lang="en-IE" sz="21600" dirty="0" err="1">
                <a:solidFill>
                  <a:srgbClr val="003300"/>
                </a:solidFill>
              </a:rPr>
              <a:t>chluasa</a:t>
            </a:r>
            <a:r>
              <a:rPr lang="en-IE" sz="21600" dirty="0">
                <a:solidFill>
                  <a:srgbClr val="003300"/>
                </a:solidFill>
              </a:rPr>
              <a:t> </a:t>
            </a:r>
            <a:r>
              <a:rPr lang="en-IE" sz="21600" dirty="0" err="1">
                <a:solidFill>
                  <a:srgbClr val="003300"/>
                </a:solidFill>
              </a:rPr>
              <a:t>lán</a:t>
            </a:r>
            <a:r>
              <a:rPr lang="en-IE" sz="21600" dirty="0">
                <a:solidFill>
                  <a:srgbClr val="003300"/>
                </a:solidFill>
              </a:rPr>
              <a:t> le </a:t>
            </a:r>
            <a:r>
              <a:rPr lang="en-IE" sz="21600" dirty="0" err="1">
                <a:solidFill>
                  <a:srgbClr val="003300"/>
                </a:solidFill>
              </a:rPr>
              <a:t>bananaí</a:t>
            </a:r>
            <a:r>
              <a:rPr lang="en-IE" sz="21600" dirty="0" smtClean="0">
                <a:solidFill>
                  <a:srgbClr val="003300"/>
                </a:solidFill>
              </a:rPr>
              <a:t>?</a:t>
            </a:r>
            <a:endParaRPr lang="es-UY" altLang="en-US" sz="21600" dirty="0" smtClean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pt-BR" sz="192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Ainm ar bith - mar ní féidir leis an t-ainm a chloisteáil!!</a:t>
            </a:r>
            <a:endParaRPr lang="es-UY" altLang="en-US" sz="19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64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charRg st="64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charRg st="64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charRg st="64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02297"/>
            <a:ext cx="5007874" cy="5273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3573016"/>
            <a:ext cx="3020888" cy="2078410"/>
          </a:xfrm>
        </p:spPr>
        <p:txBody>
          <a:bodyPr>
            <a:noAutofit/>
          </a:bodyPr>
          <a:lstStyle/>
          <a:p>
            <a:r>
              <a:rPr lang="en-IE" sz="54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5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54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r>
              <a:rPr lang="en-IE" sz="5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/>
            </a:r>
            <a:br>
              <a:rPr lang="en-IE" sz="5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</a:br>
            <a:r>
              <a:rPr lang="en-IE" sz="54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54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16824" cy="1143000"/>
          </a:xfrm>
        </p:spPr>
        <p:txBody>
          <a:bodyPr>
            <a:noAutofit/>
          </a:bodyPr>
          <a:lstStyle/>
          <a:p>
            <a:r>
              <a:rPr lang="en-IE" sz="5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5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5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r>
              <a:rPr lang="en-IE" sz="5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5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58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1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stát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Meiriceá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cathair</a:t>
            </a:r>
            <a:r>
              <a:rPr lang="es-UY" altLang="en-US" sz="6600" dirty="0" smtClean="0">
                <a:solidFill>
                  <a:srgbClr val="003300"/>
                </a:solidFill>
              </a:rPr>
              <a:t> Dallas?</a:t>
            </a:r>
          </a:p>
          <a:p>
            <a:pPr marL="0" indent="0" algn="ctr">
              <a:buNone/>
            </a:pP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Texas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081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2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hé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Tánaiste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láthair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huaire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Simon </a:t>
            </a:r>
            <a:r>
              <a:rPr lang="es-UY" altLang="en-US" sz="72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Coveney</a:t>
            </a:r>
            <a:endParaRPr lang="es-UY" altLang="en-US" sz="7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16824" cy="1143000"/>
          </a:xfrm>
        </p:spPr>
        <p:txBody>
          <a:bodyPr>
            <a:noAutofit/>
          </a:bodyPr>
          <a:lstStyle/>
          <a:p>
            <a:r>
              <a:rPr lang="en-IE" sz="5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5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5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r>
              <a:rPr lang="en-IE" sz="5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5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58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3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bhliain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maraíodh</a:t>
            </a:r>
            <a:r>
              <a:rPr lang="es-UY" altLang="en-US" sz="6600" dirty="0" smtClean="0">
                <a:solidFill>
                  <a:srgbClr val="003300"/>
                </a:solidFill>
              </a:rPr>
              <a:t> John F. Kennedy?</a:t>
            </a:r>
          </a:p>
          <a:p>
            <a:pPr marL="0" indent="0" algn="ctr">
              <a:buNone/>
            </a:pP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1963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16824" cy="1143000"/>
          </a:xfrm>
        </p:spPr>
        <p:txBody>
          <a:bodyPr>
            <a:noAutofit/>
          </a:bodyPr>
          <a:lstStyle/>
          <a:p>
            <a:r>
              <a:rPr lang="en-IE" sz="5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5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5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r>
              <a:rPr lang="en-IE" sz="5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5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58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4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Gaeilge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“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envelope</a:t>
            </a:r>
            <a:r>
              <a:rPr lang="es-UY" altLang="en-US" sz="6600" dirty="0" smtClean="0">
                <a:solidFill>
                  <a:srgbClr val="003300"/>
                </a:solidFill>
              </a:rPr>
              <a:t>”?</a:t>
            </a:r>
          </a:p>
          <a:p>
            <a:pPr marL="0" indent="0" algn="ctr">
              <a:buNone/>
            </a:pPr>
            <a:r>
              <a:rPr lang="es-UY" altLang="en-US" sz="72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Clúdach</a:t>
            </a:r>
            <a:r>
              <a:rPr lang="es-UY" altLang="en-US" sz="72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72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Litreach</a:t>
            </a:r>
            <a:endParaRPr lang="es-UY" altLang="en-US" sz="7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16824" cy="1143000"/>
          </a:xfrm>
        </p:spPr>
        <p:txBody>
          <a:bodyPr>
            <a:noAutofit/>
          </a:bodyPr>
          <a:lstStyle/>
          <a:p>
            <a:r>
              <a:rPr lang="en-IE" sz="5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5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5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r>
              <a:rPr lang="en-IE" sz="5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5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58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2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5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dara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leabhar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bhíobla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Exodus</a:t>
            </a:r>
            <a:endParaRPr lang="es-UY" altLang="en-US" sz="7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16824" cy="1143000"/>
          </a:xfrm>
        </p:spPr>
        <p:txBody>
          <a:bodyPr>
            <a:noAutofit/>
          </a:bodyPr>
          <a:lstStyle/>
          <a:p>
            <a:r>
              <a:rPr lang="en-IE" sz="5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5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5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r>
              <a:rPr lang="en-IE" sz="5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5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58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6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t-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thosaíonn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shaol</a:t>
            </a:r>
            <a:r>
              <a:rPr lang="es-UY" altLang="en-US" sz="6600" dirty="0" smtClean="0">
                <a:solidFill>
                  <a:srgbClr val="003300"/>
                </a:solidFill>
              </a:rPr>
              <a:t> mar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bholb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8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Féileacán</a:t>
            </a:r>
            <a:endParaRPr lang="es-UY" altLang="en-US" sz="78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16824" cy="1143000"/>
          </a:xfrm>
        </p:spPr>
        <p:txBody>
          <a:bodyPr>
            <a:noAutofit/>
          </a:bodyPr>
          <a:lstStyle/>
          <a:p>
            <a:r>
              <a:rPr lang="en-IE" sz="5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5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5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Réitigh</a:t>
            </a:r>
            <a:r>
              <a:rPr lang="en-IE" sz="5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5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58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6206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Jóc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#18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IE" sz="16600" dirty="0" err="1">
                <a:solidFill>
                  <a:srgbClr val="003300"/>
                </a:solidFill>
              </a:rPr>
              <a:t>Cén</a:t>
            </a:r>
            <a:r>
              <a:rPr lang="en-IE" sz="16600" dirty="0">
                <a:solidFill>
                  <a:srgbClr val="003300"/>
                </a:solidFill>
              </a:rPr>
              <a:t> t-</a:t>
            </a:r>
            <a:r>
              <a:rPr lang="en-IE" sz="16600" dirty="0" err="1">
                <a:solidFill>
                  <a:srgbClr val="003300"/>
                </a:solidFill>
              </a:rPr>
              <a:t>ainm</a:t>
            </a:r>
            <a:r>
              <a:rPr lang="en-IE" sz="16600" dirty="0">
                <a:solidFill>
                  <a:srgbClr val="003300"/>
                </a:solidFill>
              </a:rPr>
              <a:t> </a:t>
            </a:r>
            <a:r>
              <a:rPr lang="en-IE" sz="16600" dirty="0" err="1">
                <a:solidFill>
                  <a:srgbClr val="003300"/>
                </a:solidFill>
              </a:rPr>
              <a:t>atá</a:t>
            </a:r>
            <a:r>
              <a:rPr lang="en-IE" sz="16600" dirty="0">
                <a:solidFill>
                  <a:srgbClr val="003300"/>
                </a:solidFill>
              </a:rPr>
              <a:t> </a:t>
            </a:r>
            <a:r>
              <a:rPr lang="en-IE" sz="16600" dirty="0" err="1">
                <a:solidFill>
                  <a:srgbClr val="003300"/>
                </a:solidFill>
              </a:rPr>
              <a:t>ar</a:t>
            </a:r>
            <a:r>
              <a:rPr lang="en-IE" sz="16600" dirty="0">
                <a:solidFill>
                  <a:srgbClr val="003300"/>
                </a:solidFill>
              </a:rPr>
              <a:t> </a:t>
            </a:r>
            <a:r>
              <a:rPr lang="en-IE" sz="16600" dirty="0" err="1">
                <a:solidFill>
                  <a:srgbClr val="003300"/>
                </a:solidFill>
              </a:rPr>
              <a:t>chreatlach</a:t>
            </a:r>
            <a:r>
              <a:rPr lang="en-IE" sz="16600" dirty="0">
                <a:solidFill>
                  <a:srgbClr val="003300"/>
                </a:solidFill>
              </a:rPr>
              <a:t> </a:t>
            </a:r>
            <a:r>
              <a:rPr lang="en-IE" sz="16600" dirty="0" err="1">
                <a:solidFill>
                  <a:srgbClr val="003300"/>
                </a:solidFill>
              </a:rPr>
              <a:t>ghaelach</a:t>
            </a:r>
            <a:r>
              <a:rPr lang="en-IE" sz="16600" dirty="0">
                <a:solidFill>
                  <a:srgbClr val="003300"/>
                </a:solidFill>
              </a:rPr>
              <a:t>? </a:t>
            </a:r>
          </a:p>
          <a:p>
            <a:pPr marL="0" indent="0" algn="ctr">
              <a:buNone/>
            </a:pPr>
            <a:r>
              <a:rPr lang="en-IE" sz="191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Jimmy Mc </a:t>
            </a:r>
            <a:r>
              <a:rPr lang="en-IE" sz="191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Cracken</a:t>
            </a:r>
            <a:endParaRPr lang="en-IE" sz="191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IE" sz="191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IE" sz="191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D’imigh</a:t>
            </a:r>
            <a:r>
              <a:rPr lang="en-IE" sz="191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91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mo</a:t>
            </a:r>
            <a:r>
              <a:rPr lang="en-IE" sz="191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91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chraiceann</a:t>
            </a:r>
            <a:r>
              <a:rPr lang="en-IE" sz="191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pt-BR" sz="191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!!</a:t>
            </a:r>
            <a:endParaRPr lang="es-UY" altLang="en-US" sz="191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66663" y="1196751"/>
            <a:ext cx="64087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6600" b="1" dirty="0">
                <a:solidFill>
                  <a:srgbClr val="003300"/>
                </a:solidFill>
              </a:rPr>
              <a:t>Tá súil agam gur bhain sibh taitneamh as na ceisteanna</a:t>
            </a:r>
            <a:r>
              <a:rPr lang="pt-BR" sz="6600" b="1" dirty="0" smtClean="0">
                <a:solidFill>
                  <a:srgbClr val="003300"/>
                </a:solidFill>
              </a:rPr>
              <a:t>.</a:t>
            </a:r>
            <a:endParaRPr lang="es-UY" altLang="en-US" sz="66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3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2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an “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mBosca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Dubh</a:t>
            </a:r>
            <a:r>
              <a:rPr lang="es-UY" altLang="en-US" sz="6600" dirty="0" smtClean="0">
                <a:solidFill>
                  <a:srgbClr val="003300"/>
                </a:solidFill>
              </a:rPr>
              <a:t>” in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eitleán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01692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29070" y="1988840"/>
            <a:ext cx="6408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9600" b="1" dirty="0" smtClean="0">
                <a:solidFill>
                  <a:srgbClr val="003300"/>
                </a:solidFill>
              </a:rPr>
              <a:t>Slán agus beannacht</a:t>
            </a:r>
            <a:endParaRPr lang="es-UY" altLang="en-US" sz="96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0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192688" cy="864096"/>
          </a:xfrm>
        </p:spPr>
        <p:txBody>
          <a:bodyPr>
            <a:noAutofit/>
          </a:bodyPr>
          <a:lstStyle/>
          <a:p>
            <a:r>
              <a:rPr lang="en-IE" sz="2800" b="1" dirty="0" err="1" smtClean="0">
                <a:ln w="19050">
                  <a:noFill/>
                </a:ln>
              </a:rPr>
              <a:t>Úsáidtear</a:t>
            </a:r>
            <a:r>
              <a:rPr lang="en-IE" sz="2800" b="1" dirty="0" smtClean="0">
                <a:ln w="19050">
                  <a:noFill/>
                </a:ln>
              </a:rPr>
              <a:t> </a:t>
            </a:r>
            <a:r>
              <a:rPr lang="en-IE" sz="2800" b="1" dirty="0" err="1" smtClean="0">
                <a:ln w="19050">
                  <a:noFill/>
                </a:ln>
              </a:rPr>
              <a:t>íomhánna</a:t>
            </a:r>
            <a:r>
              <a:rPr lang="en-IE" sz="2800" b="1" dirty="0" smtClean="0">
                <a:ln w="19050">
                  <a:noFill/>
                </a:ln>
              </a:rPr>
              <a:t> </a:t>
            </a:r>
            <a:r>
              <a:rPr lang="en-IE" sz="2800" b="1" dirty="0" err="1" smtClean="0">
                <a:ln w="19050">
                  <a:noFill/>
                </a:ln>
              </a:rPr>
              <a:t>sa</a:t>
            </a:r>
            <a:r>
              <a:rPr lang="en-IE" sz="2800" b="1" dirty="0" smtClean="0">
                <a:ln w="19050">
                  <a:noFill/>
                </a:ln>
              </a:rPr>
              <a:t> </a:t>
            </a:r>
            <a:r>
              <a:rPr lang="en-IE" sz="2800" b="1" dirty="0" err="1" smtClean="0">
                <a:ln w="19050">
                  <a:noFill/>
                </a:ln>
              </a:rPr>
              <a:t>chomad</a:t>
            </a:r>
            <a:r>
              <a:rPr lang="en-IE" sz="2800" b="1" dirty="0" smtClean="0">
                <a:ln w="19050">
                  <a:noFill/>
                </a:ln>
              </a:rPr>
              <a:t> </a:t>
            </a:r>
            <a:r>
              <a:rPr lang="en-IE" sz="2800" b="1" dirty="0" err="1" smtClean="0">
                <a:ln w="19050">
                  <a:noFill/>
                </a:ln>
              </a:rPr>
              <a:t>seo</a:t>
            </a:r>
            <a:r>
              <a:rPr lang="en-IE" sz="2800" b="1" dirty="0" smtClean="0">
                <a:ln w="19050">
                  <a:noFill/>
                </a:ln>
              </a:rPr>
              <a:t> ó:</a:t>
            </a:r>
            <a:endParaRPr lang="en-IE" sz="2800" b="1" dirty="0">
              <a:ln w="19050"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57" y="1382905"/>
            <a:ext cx="795537" cy="795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23" y="2338702"/>
            <a:ext cx="800540" cy="8005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47864" y="1519063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hlinkClick r:id="rId6"/>
              </a:rPr>
              <a:t>https://www.teacherspayteachers.com/Store/Whimsy-Clips</a:t>
            </a:r>
            <a:r>
              <a:rPr lang="en-IE" sz="1400" dirty="0" smtClean="0"/>
              <a:t> </a:t>
            </a:r>
            <a:endParaRPr lang="en-IE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3814" y="247736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hlinkClick r:id="rId7"/>
              </a:rPr>
              <a:t>https://www.teacherspayteachers.com/Store/Kb-Konnected</a:t>
            </a:r>
            <a:r>
              <a:rPr lang="en-IE" sz="1400" dirty="0" smtClean="0"/>
              <a:t> </a:t>
            </a:r>
            <a:endParaRPr lang="en-IE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57" y="3236302"/>
            <a:ext cx="845323" cy="8014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47864" y="323630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hlinkClick r:id="rId9"/>
              </a:rPr>
              <a:t>https://www.teacherspayteachers.com/Store/P4-Clips-Trioriginals</a:t>
            </a:r>
            <a:r>
              <a:rPr lang="en-IE" sz="1400" dirty="0" smtClean="0"/>
              <a:t> </a:t>
            </a:r>
            <a:endParaRPr lang="en-IE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71" y="4104762"/>
            <a:ext cx="832409" cy="8324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53814" y="425935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hlinkClick r:id="rId11"/>
              </a:rPr>
              <a:t>https://www.teacherspayteachers.com/Store/Educlips</a:t>
            </a:r>
            <a:r>
              <a:rPr lang="en-IE" sz="1400" dirty="0" smtClean="0"/>
              <a:t> </a:t>
            </a:r>
            <a:endParaRPr lang="en-I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019607" y="5186874"/>
            <a:ext cx="2949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hlinkClick r:id="rId12"/>
              </a:rPr>
              <a:t>https://depositphotos.com/</a:t>
            </a:r>
            <a:r>
              <a:rPr lang="en-IE" sz="1400" dirty="0" smtClean="0"/>
              <a:t> </a:t>
            </a:r>
            <a:endParaRPr lang="en-IE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46" y="5157192"/>
            <a:ext cx="1835696" cy="3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4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3312368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3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seo?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4001147" y="2060848"/>
            <a:ext cx="3862863" cy="3356992"/>
            <a:chOff x="4001147" y="2060848"/>
            <a:chExt cx="3862863" cy="33569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2060848"/>
              <a:ext cx="3003978" cy="3356992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4001147" y="2503849"/>
              <a:ext cx="2088232" cy="0"/>
            </a:xfrm>
            <a:prstGeom prst="straightConnector1">
              <a:avLst/>
            </a:prstGeom>
            <a:ln w="1270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3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4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uimhir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Rómhánach</a:t>
            </a:r>
            <a:r>
              <a:rPr lang="es-UY" altLang="en-US" sz="6600" dirty="0" smtClean="0">
                <a:solidFill>
                  <a:srgbClr val="003300"/>
                </a:solidFill>
              </a:rPr>
              <a:t> seo: MMXXIX?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9109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5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t-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leabhar</a:t>
            </a:r>
            <a:r>
              <a:rPr lang="es-UY" altLang="en-US" sz="6600" dirty="0" smtClean="0">
                <a:solidFill>
                  <a:srgbClr val="003300"/>
                </a:solidFill>
              </a:rPr>
              <a:t> Harry Potter?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47859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6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Madra</a:t>
            </a:r>
            <a:r>
              <a:rPr lang="es-UY" altLang="en-US" sz="6600" dirty="0" smtClean="0">
                <a:solidFill>
                  <a:srgbClr val="003300"/>
                </a:solidFill>
              </a:rPr>
              <a:t> &gt;&gt;&gt;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coileán</a:t>
            </a:r>
            <a:endParaRPr lang="es-UY" altLang="en-US" sz="6600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Bó</a:t>
            </a:r>
            <a:r>
              <a:rPr lang="es-UY" altLang="en-US" sz="6600" dirty="0" smtClean="0">
                <a:solidFill>
                  <a:srgbClr val="003300"/>
                </a:solidFill>
              </a:rPr>
              <a:t> &gt;&gt;&gt; lao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Caora</a:t>
            </a:r>
            <a:r>
              <a:rPr lang="es-UY" altLang="en-US" sz="6600" dirty="0" smtClean="0">
                <a:solidFill>
                  <a:srgbClr val="003300"/>
                </a:solidFill>
              </a:rPr>
              <a:t> &gt;&gt;&gt;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03739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Ar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dTús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….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s-UY" altLang="en-US" sz="6600" dirty="0" err="1" smtClean="0">
                <a:solidFill>
                  <a:srgbClr val="003300"/>
                </a:solidFill>
              </a:rPr>
              <a:t>Scríobh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uimhir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d’fhoireann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gach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bileog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freagartha</a:t>
            </a:r>
            <a:endParaRPr lang="es-UY" altLang="en-US" sz="6600" dirty="0" smtClean="0">
              <a:solidFill>
                <a:srgbClr val="003300"/>
              </a:solidFill>
            </a:endParaRPr>
          </a:p>
          <a:p>
            <a:pPr algn="just"/>
            <a:r>
              <a:rPr lang="es-UY" altLang="en-US" sz="6600" dirty="0" err="1" smtClean="0">
                <a:solidFill>
                  <a:srgbClr val="003300"/>
                </a:solidFill>
              </a:rPr>
              <a:t>Scríobh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uimhir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gach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babhta</a:t>
            </a:r>
            <a:r>
              <a:rPr lang="es-UY" altLang="en-US" sz="6600" dirty="0" smtClean="0">
                <a:solidFill>
                  <a:srgbClr val="003300"/>
                </a:solidFill>
              </a:rPr>
              <a:t> 1-8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gach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bileog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freagartha</a:t>
            </a:r>
            <a:endParaRPr lang="es-UY" altLang="en-US" sz="6600" dirty="0" smtClean="0">
              <a:solidFill>
                <a:srgbClr val="003300"/>
              </a:solidFill>
            </a:endParaRPr>
          </a:p>
          <a:p>
            <a:pPr algn="just"/>
            <a:r>
              <a:rPr lang="es-UY" altLang="en-US" sz="6600" dirty="0" err="1" smtClean="0">
                <a:solidFill>
                  <a:srgbClr val="003300"/>
                </a:solidFill>
              </a:rPr>
              <a:t>Déan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iarracht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freagraí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scríobh</a:t>
            </a:r>
            <a:r>
              <a:rPr lang="es-UY" altLang="en-US" sz="6600" dirty="0" smtClean="0">
                <a:solidFill>
                  <a:srgbClr val="003300"/>
                </a:solidFill>
              </a:rPr>
              <a:t> as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Gaeilge</a:t>
            </a:r>
            <a:endParaRPr lang="es-UY" altLang="en-US" sz="6600" dirty="0" smtClean="0">
              <a:solidFill>
                <a:srgbClr val="003300"/>
              </a:solidFill>
            </a:endParaRPr>
          </a:p>
          <a:p>
            <a:pPr algn="just"/>
            <a:r>
              <a:rPr lang="es-UY" altLang="en-US" sz="6600" dirty="0" err="1" smtClean="0">
                <a:solidFill>
                  <a:srgbClr val="003300"/>
                </a:solidFill>
              </a:rPr>
              <a:t>Ná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scread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amach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freagraí</a:t>
            </a:r>
            <a:r>
              <a:rPr lang="es-UY" altLang="en-US" sz="6600" dirty="0" smtClean="0">
                <a:solidFill>
                  <a:srgbClr val="003300"/>
                </a:solidFill>
              </a:rPr>
              <a:t> –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bígí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ciúin</a:t>
            </a:r>
            <a:endParaRPr lang="es-UY" altLang="en-US" sz="6600" dirty="0" smtClean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es-UY" altLang="en-US" sz="12600" b="1" dirty="0" err="1" smtClean="0">
                <a:solidFill>
                  <a:srgbClr val="003300"/>
                </a:solidFill>
              </a:rPr>
              <a:t>Bain</a:t>
            </a:r>
            <a:r>
              <a:rPr lang="es-UY" altLang="en-US" sz="12600" b="1" dirty="0" smtClean="0">
                <a:solidFill>
                  <a:srgbClr val="003300"/>
                </a:solidFill>
              </a:rPr>
              <a:t> </a:t>
            </a:r>
            <a:r>
              <a:rPr lang="es-UY" altLang="en-US" sz="12600" b="1" dirty="0" err="1" smtClean="0">
                <a:solidFill>
                  <a:srgbClr val="003300"/>
                </a:solidFill>
              </a:rPr>
              <a:t>taitneamh</a:t>
            </a:r>
            <a:r>
              <a:rPr lang="es-UY" altLang="en-US" sz="12600" b="1" dirty="0" smtClean="0">
                <a:solidFill>
                  <a:srgbClr val="003300"/>
                </a:solidFill>
              </a:rPr>
              <a:t> </a:t>
            </a:r>
            <a:r>
              <a:rPr lang="es-UY" altLang="en-US" sz="12600" b="1" dirty="0" smtClean="0">
                <a:solidFill>
                  <a:srgbClr val="003300"/>
                </a:solidFill>
              </a:rPr>
              <a:t>as</a:t>
            </a:r>
            <a:endParaRPr lang="es-UY" altLang="en-US" sz="12600" b="1" dirty="0" smtClean="0">
              <a:solidFill>
                <a:srgbClr val="0033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9110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6206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Jóc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#2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daoine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mbriogáid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dóiteáin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Naonúr</a:t>
            </a:r>
            <a:r>
              <a:rPr lang="es-UY" alt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UY" alt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naonúr</a:t>
            </a:r>
            <a:r>
              <a:rPr lang="es-UY" alt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s-UY" altLang="en-US" sz="6600" b="1" dirty="0" smtClean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02297"/>
            <a:ext cx="5007874" cy="5273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3645024"/>
            <a:ext cx="3020888" cy="1872208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</a:t>
            </a:r>
            <a:b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</a:b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8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5272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1 -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1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borróg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ndosaen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báicéara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8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866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2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dtagann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Daidí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Nollag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Mí na </a:t>
            </a:r>
            <a:r>
              <a:rPr lang="es-UY" altLang="en-US" sz="78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Nollag</a:t>
            </a:r>
            <a:endParaRPr lang="es-UY" altLang="en-US" sz="78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5272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1 -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3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áit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chónaíonn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Bert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Ernie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6600" dirty="0" smtClean="0">
                <a:solidFill>
                  <a:srgbClr val="003300"/>
                </a:solidFill>
              </a:rPr>
              <a:t> Big Bird?</a:t>
            </a:r>
          </a:p>
          <a:p>
            <a:pPr marL="0" indent="0" algn="ctr">
              <a:buNone/>
            </a:pPr>
            <a:r>
              <a:rPr lang="es-UY" altLang="en-US" sz="78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Sráid</a:t>
            </a: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78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Sesame</a:t>
            </a:r>
            <a:endParaRPr lang="es-UY" altLang="en-US" sz="78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5272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1 -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3672408" cy="27363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4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seo?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08" y="1556792"/>
            <a:ext cx="2356819" cy="404728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5272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1 -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3998" y="4221088"/>
            <a:ext cx="3833192" cy="1887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IE" sz="72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Bosca</a:t>
            </a:r>
            <a:r>
              <a:rPr lang="en-IE" sz="72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72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Bruscair</a:t>
            </a:r>
            <a:endParaRPr lang="en-IE" sz="7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5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Críochnaigh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seanfhocal</a:t>
            </a:r>
            <a:r>
              <a:rPr lang="es-UY" altLang="en-US" sz="6600" dirty="0" smtClean="0">
                <a:solidFill>
                  <a:srgbClr val="003300"/>
                </a:solidFill>
              </a:rPr>
              <a:t>: “______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maith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leath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hoibre</a:t>
            </a:r>
            <a:r>
              <a:rPr lang="es-UY" altLang="en-US" sz="6600" dirty="0" smtClean="0">
                <a:solidFill>
                  <a:srgbClr val="003300"/>
                </a:solidFill>
              </a:rPr>
              <a:t>”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UY" altLang="en-US" sz="85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Tús</a:t>
            </a:r>
            <a:endParaRPr lang="es-UY" altLang="en-US" sz="85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5272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1 -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6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t-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bpáiste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is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óige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gclann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Simpsons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Maggie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5272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1 -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6206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Jóc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#3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fáth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mbíonn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chuile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dhuine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ól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caifé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gConamara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Mar </a:t>
            </a:r>
            <a:r>
              <a:rPr lang="es-UY" alt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tá</a:t>
            </a:r>
            <a:r>
              <a:rPr lang="es-UY" alt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“</a:t>
            </a:r>
            <a:r>
              <a:rPr lang="es-UY" alt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Bean</a:t>
            </a:r>
            <a:r>
              <a:rPr lang="es-UY" alt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an </a:t>
            </a:r>
            <a:r>
              <a:rPr lang="es-UY" alt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Tí</a:t>
            </a:r>
            <a:r>
              <a:rPr lang="es-UY" alt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” </a:t>
            </a:r>
            <a:r>
              <a:rPr lang="es-UY" alt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ann</a:t>
            </a:r>
            <a:r>
              <a:rPr lang="es-UY" alt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s-UY" altLang="en-US" sz="6600" b="1" dirty="0" smtClean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5359530" cy="5060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3389290"/>
            <a:ext cx="3020888" cy="1872208"/>
          </a:xfrm>
        </p:spPr>
        <p:txBody>
          <a:bodyPr>
            <a:noAutofit/>
          </a:bodyPr>
          <a:lstStyle/>
          <a:p>
            <a:r>
              <a:rPr lang="en-IE" sz="7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72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3</a:t>
            </a:r>
            <a:endParaRPr lang="en-IE" sz="72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628800"/>
            <a:ext cx="6480720" cy="3384376"/>
          </a:xfrm>
        </p:spPr>
        <p:txBody>
          <a:bodyPr>
            <a:noAutofit/>
          </a:bodyPr>
          <a:lstStyle/>
          <a:p>
            <a:r>
              <a:rPr lang="en-IE" sz="8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Bígí</a:t>
            </a:r>
            <a:r>
              <a:rPr lang="en-IE" sz="8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8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réidh</a:t>
            </a:r>
            <a:r>
              <a:rPr lang="en-IE" sz="8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8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anois</a:t>
            </a:r>
            <a:r>
              <a:rPr lang="en-IE" sz="8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…..</a:t>
            </a:r>
            <a:endParaRPr lang="en-IE" sz="88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03433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3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3096344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1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iad</a:t>
            </a:r>
            <a:r>
              <a:rPr lang="es-UY" altLang="en-US" sz="6600" dirty="0" smtClean="0">
                <a:solidFill>
                  <a:srgbClr val="003300"/>
                </a:solidFill>
              </a:rPr>
              <a:t> seo?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3600768" cy="21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3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2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chuid</a:t>
            </a:r>
            <a:r>
              <a:rPr lang="es-UY" altLang="en-US" sz="6600" dirty="0" smtClean="0">
                <a:solidFill>
                  <a:srgbClr val="003300"/>
                </a:solidFill>
              </a:rPr>
              <a:t> den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chorp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gcaitear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fáinne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7008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3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35283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3</a:t>
            </a:r>
          </a:p>
          <a:p>
            <a:pPr marL="0" indent="0">
              <a:buNone/>
            </a:pPr>
            <a:r>
              <a:rPr lang="es-UY" altLang="en-US" sz="48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4800" dirty="0" smtClean="0">
                <a:solidFill>
                  <a:srgbClr val="003300"/>
                </a:solidFill>
              </a:rPr>
              <a:t>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spórt</a:t>
            </a:r>
            <a:r>
              <a:rPr lang="es-UY" altLang="en-US" sz="4800" dirty="0" smtClean="0">
                <a:solidFill>
                  <a:srgbClr val="003300"/>
                </a:solidFill>
              </a:rPr>
              <a:t> a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imríonn</a:t>
            </a:r>
            <a:r>
              <a:rPr lang="es-UY" altLang="en-US" sz="4800" dirty="0" smtClean="0">
                <a:solidFill>
                  <a:srgbClr val="003300"/>
                </a:solidFill>
              </a:rPr>
              <a:t>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Kellie</a:t>
            </a:r>
            <a:r>
              <a:rPr lang="es-UY" altLang="en-US" sz="4800" dirty="0" smtClean="0">
                <a:solidFill>
                  <a:srgbClr val="003300"/>
                </a:solidFill>
              </a:rPr>
              <a:t> Harrington?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1026" name="Picture 2" descr="Image result for kellie harringt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81133"/>
            <a:ext cx="590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3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4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mbogha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báistí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1848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3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5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glasra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itheann</a:t>
            </a:r>
            <a:r>
              <a:rPr lang="es-UY" altLang="en-US" sz="6600" dirty="0" smtClean="0">
                <a:solidFill>
                  <a:srgbClr val="003300"/>
                </a:solidFill>
              </a:rPr>
              <a:t> Popeye de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ghnáth</a:t>
            </a:r>
            <a:r>
              <a:rPr lang="es-UY" altLang="en-US" sz="6600" dirty="0" smtClean="0">
                <a:solidFill>
                  <a:srgbClr val="003300"/>
                </a:solidFill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00455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3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6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píosaí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chlár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fichille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tús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chluiche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83804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6206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Jóc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#4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d’ith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Jaws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dhinnéar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Duine</a:t>
            </a:r>
            <a:r>
              <a:rPr lang="es-UY" alt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UY" alt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duine</a:t>
            </a:r>
            <a:r>
              <a:rPr lang="es-UY" alt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s-UY" altLang="en-US" sz="6600" b="1" dirty="0" smtClean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02297"/>
            <a:ext cx="5007874" cy="5273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3645024"/>
            <a:ext cx="3020888" cy="1872208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</a:t>
            </a:r>
            <a:b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</a:b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1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Cathain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thagann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ghealach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amach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UY" altLang="en-US" sz="72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San </a:t>
            </a:r>
            <a:r>
              <a:rPr lang="es-UY" altLang="en-US" sz="72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Oíche</a:t>
            </a:r>
            <a:endParaRPr lang="es-UY" altLang="en-US" sz="7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5272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2 -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7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2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an “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mBosca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Dubh</a:t>
            </a:r>
            <a:r>
              <a:rPr lang="es-UY" altLang="en-US" sz="6600" dirty="0" smtClean="0">
                <a:solidFill>
                  <a:srgbClr val="003300"/>
                </a:solidFill>
              </a:rPr>
              <a:t>” in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eitleán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8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Oráiste</a:t>
            </a:r>
            <a:endParaRPr lang="es-UY" altLang="en-US" sz="78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5272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2 -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6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628800"/>
            <a:ext cx="6480720" cy="3384376"/>
          </a:xfrm>
        </p:spPr>
        <p:txBody>
          <a:bodyPr>
            <a:noAutofit/>
          </a:bodyPr>
          <a:lstStyle/>
          <a:p>
            <a:r>
              <a:rPr lang="en-IE" sz="8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Go n-</a:t>
            </a:r>
            <a:r>
              <a:rPr lang="en-IE" sz="8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éirí</a:t>
            </a:r>
            <a:r>
              <a:rPr lang="en-IE" sz="8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an t-</a:t>
            </a:r>
            <a:r>
              <a:rPr lang="en-IE" sz="8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ádh</a:t>
            </a:r>
            <a:r>
              <a:rPr lang="en-IE" sz="8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88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libh</a:t>
            </a:r>
            <a:r>
              <a:rPr lang="en-IE" sz="88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!</a:t>
            </a:r>
            <a:endParaRPr lang="en-IE" sz="88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56217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3312368" cy="26642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3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seo?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4001147" y="2060848"/>
            <a:ext cx="3862863" cy="3356992"/>
            <a:chOff x="4001147" y="2060848"/>
            <a:chExt cx="3862863" cy="33569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2060848"/>
              <a:ext cx="3003978" cy="3356992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4001147" y="2503849"/>
              <a:ext cx="2088232" cy="0"/>
            </a:xfrm>
            <a:prstGeom prst="straightConnector1">
              <a:avLst/>
            </a:prstGeom>
            <a:ln w="1270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5272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2 -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3998" y="4581128"/>
            <a:ext cx="3833192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IE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Ordóg</a:t>
            </a:r>
            <a:endParaRPr lang="en-IE" sz="7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9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4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uimhir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Rómhánach</a:t>
            </a:r>
            <a:r>
              <a:rPr lang="es-UY" altLang="en-US" sz="6600" dirty="0" smtClean="0">
                <a:solidFill>
                  <a:srgbClr val="003300"/>
                </a:solidFill>
              </a:rPr>
              <a:t> seo: MMXXIX?</a:t>
            </a:r>
          </a:p>
          <a:p>
            <a:pPr marL="0" indent="0" algn="ctr">
              <a:buNone/>
            </a:pP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2029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5272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2 -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5</a:t>
            </a:r>
          </a:p>
          <a:p>
            <a:pPr marL="0" indent="0">
              <a:buNone/>
            </a:pPr>
            <a:r>
              <a:rPr lang="es-UY" altLang="en-US" sz="77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7700" dirty="0" smtClean="0">
                <a:solidFill>
                  <a:srgbClr val="003300"/>
                </a:solidFill>
              </a:rPr>
              <a:t> t-</a:t>
            </a:r>
            <a:r>
              <a:rPr lang="es-UY" altLang="en-US" sz="7700" dirty="0" err="1" smtClean="0">
                <a:solidFill>
                  <a:srgbClr val="003300"/>
                </a:solidFill>
              </a:rPr>
              <a:t>ainm</a:t>
            </a:r>
            <a:r>
              <a:rPr lang="es-UY" altLang="en-US" sz="7700" dirty="0" smtClean="0">
                <a:solidFill>
                  <a:srgbClr val="003300"/>
                </a:solidFill>
              </a:rPr>
              <a:t> a </a:t>
            </a:r>
            <a:r>
              <a:rPr lang="es-UY" altLang="en-US" sz="7700" dirty="0" err="1" smtClean="0">
                <a:solidFill>
                  <a:srgbClr val="003300"/>
                </a:solidFill>
              </a:rPr>
              <a:t>bhí</a:t>
            </a:r>
            <a:r>
              <a:rPr lang="es-UY" altLang="en-US" sz="7700" dirty="0" smtClean="0">
                <a:solidFill>
                  <a:srgbClr val="003300"/>
                </a:solidFill>
              </a:rPr>
              <a:t> </a:t>
            </a:r>
            <a:r>
              <a:rPr lang="es-UY" altLang="en-US" sz="77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7700" dirty="0" smtClean="0">
                <a:solidFill>
                  <a:srgbClr val="003300"/>
                </a:solidFill>
              </a:rPr>
              <a:t> an </a:t>
            </a:r>
            <a:r>
              <a:rPr lang="es-UY" altLang="en-US" sz="7700" dirty="0" err="1" smtClean="0">
                <a:solidFill>
                  <a:srgbClr val="003300"/>
                </a:solidFill>
              </a:rPr>
              <a:t>gcéad</a:t>
            </a:r>
            <a:r>
              <a:rPr lang="es-UY" altLang="en-US" sz="7700" dirty="0" smtClean="0">
                <a:solidFill>
                  <a:srgbClr val="003300"/>
                </a:solidFill>
              </a:rPr>
              <a:t> </a:t>
            </a:r>
            <a:r>
              <a:rPr lang="es-UY" altLang="en-US" sz="7700" dirty="0" err="1" smtClean="0">
                <a:solidFill>
                  <a:srgbClr val="003300"/>
                </a:solidFill>
              </a:rPr>
              <a:t>leabhar</a:t>
            </a:r>
            <a:r>
              <a:rPr lang="es-UY" altLang="en-US" sz="7700" dirty="0" smtClean="0">
                <a:solidFill>
                  <a:srgbClr val="003300"/>
                </a:solidFill>
              </a:rPr>
              <a:t> Harry Potter?</a:t>
            </a:r>
          </a:p>
          <a:p>
            <a:pPr marL="0" indent="0" algn="ctr">
              <a:buNone/>
            </a:pPr>
            <a:r>
              <a:rPr lang="es-UY" altLang="en-US" sz="93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Harry Potter and </a:t>
            </a:r>
            <a:r>
              <a:rPr lang="es-UY" altLang="en-US" sz="93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s-UY" altLang="en-US" sz="93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93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Philosopher’s</a:t>
            </a:r>
            <a:r>
              <a:rPr lang="es-UY" altLang="en-US" sz="93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Stone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5272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2 -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6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Madra</a:t>
            </a:r>
            <a:r>
              <a:rPr lang="es-UY" altLang="en-US" sz="6600" dirty="0" smtClean="0">
                <a:solidFill>
                  <a:srgbClr val="003300"/>
                </a:solidFill>
              </a:rPr>
              <a:t> &gt;&gt;&gt;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coileán</a:t>
            </a:r>
            <a:endParaRPr lang="es-UY" altLang="en-US" sz="6600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Bó</a:t>
            </a:r>
            <a:r>
              <a:rPr lang="es-UY" altLang="en-US" sz="6600" dirty="0" smtClean="0">
                <a:solidFill>
                  <a:srgbClr val="003300"/>
                </a:solidFill>
              </a:rPr>
              <a:t> &gt;&gt;&gt; lao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Caora</a:t>
            </a:r>
            <a:r>
              <a:rPr lang="es-UY" altLang="en-US" sz="6600" dirty="0" smtClean="0">
                <a:solidFill>
                  <a:srgbClr val="003300"/>
                </a:solidFill>
              </a:rPr>
              <a:t> &gt;&gt;&gt; ?</a:t>
            </a:r>
          </a:p>
          <a:p>
            <a:pPr marL="0" indent="0" algn="ctr">
              <a:buNone/>
            </a:pPr>
            <a:r>
              <a:rPr lang="es-UY" altLang="en-US" sz="85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Uan</a:t>
            </a:r>
            <a:endParaRPr lang="es-UY" altLang="en-US" sz="85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5272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2 -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6206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Jóc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#5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Gaeilge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“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igloo</a:t>
            </a:r>
            <a:r>
              <a:rPr lang="es-UY" altLang="en-US" sz="6600" dirty="0" smtClean="0">
                <a:solidFill>
                  <a:srgbClr val="003300"/>
                </a:solidFill>
              </a:rPr>
              <a:t>”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Choc</a:t>
            </a:r>
            <a:r>
              <a:rPr lang="es-UY" alt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Ice (</a:t>
            </a:r>
            <a:r>
              <a:rPr lang="es-UY" alt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Teach</a:t>
            </a:r>
            <a:r>
              <a:rPr lang="es-UY" alt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Ice)!</a:t>
            </a:r>
            <a:endParaRPr lang="es-UY" altLang="en-US" sz="6600" b="1" dirty="0" smtClean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5359530" cy="5060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3389290"/>
            <a:ext cx="3020888" cy="1872208"/>
          </a:xfrm>
        </p:spPr>
        <p:txBody>
          <a:bodyPr>
            <a:noAutofit/>
          </a:bodyPr>
          <a:lstStyle/>
          <a:p>
            <a:r>
              <a:rPr lang="en-IE" sz="7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72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72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2208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1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saghas</a:t>
            </a:r>
            <a:r>
              <a:rPr lang="es-UY" altLang="en-US" sz="6600" dirty="0" smtClean="0">
                <a:solidFill>
                  <a:srgbClr val="003300"/>
                </a:solidFill>
              </a:rPr>
              <a:t> ruda é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Humpty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Dumpty</a:t>
            </a:r>
            <a:r>
              <a:rPr lang="es-UY" altLang="en-US" sz="6600" dirty="0" smtClean="0">
                <a:solidFill>
                  <a:srgbClr val="003300"/>
                </a:solidFill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12934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2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bainisteoir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foireann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rugbaí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hÉireann</a:t>
            </a:r>
            <a:r>
              <a:rPr lang="es-UY" altLang="en-US" sz="6600" dirty="0" smtClean="0">
                <a:solidFill>
                  <a:srgbClr val="003300"/>
                </a:solidFill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195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3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luach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liathróid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bándearg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gcluiche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snúcair</a:t>
            </a:r>
            <a:r>
              <a:rPr lang="es-UY" altLang="en-US" sz="6600" dirty="0" smtClean="0">
                <a:solidFill>
                  <a:srgbClr val="003300"/>
                </a:solidFill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5506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3096344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4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seo?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3848">
            <a:off x="3511264" y="3070377"/>
            <a:ext cx="4658863" cy="106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5359530" cy="5060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3389290"/>
            <a:ext cx="3020888" cy="1872208"/>
          </a:xfrm>
        </p:spPr>
        <p:txBody>
          <a:bodyPr>
            <a:noAutofit/>
          </a:bodyPr>
          <a:lstStyle/>
          <a:p>
            <a:r>
              <a:rPr lang="en-IE" sz="7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72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</a:t>
            </a:r>
            <a:endParaRPr lang="en-IE" sz="72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5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cathair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chónaíonn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Superman?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3215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6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sórt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leabhar</a:t>
            </a:r>
            <a:r>
              <a:rPr lang="es-UY" altLang="en-US" sz="6600" dirty="0" smtClean="0">
                <a:solidFill>
                  <a:srgbClr val="003300"/>
                </a:solidFill>
              </a:rPr>
              <a:t> é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scríobhann</a:t>
            </a:r>
            <a:r>
              <a:rPr lang="es-UY" altLang="en-US" sz="6600" dirty="0" smtClean="0">
                <a:solidFill>
                  <a:srgbClr val="003300"/>
                </a:solidFill>
              </a:rPr>
              <a:t> tú do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chuid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smaointe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gach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lá</a:t>
            </a:r>
            <a:r>
              <a:rPr lang="es-UY" altLang="en-US" sz="6600" dirty="0" smtClean="0">
                <a:solidFill>
                  <a:srgbClr val="003300"/>
                </a:solidFill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13450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6206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Jóc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#6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Céard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thugann</a:t>
            </a:r>
            <a:r>
              <a:rPr lang="es-UY" altLang="en-US" sz="6600" dirty="0" smtClean="0">
                <a:solidFill>
                  <a:srgbClr val="003300"/>
                </a:solidFill>
              </a:rPr>
              <a:t> tú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leaid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Éireannach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“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sky-diveáil</a:t>
            </a:r>
            <a:r>
              <a:rPr lang="es-UY" altLang="en-US" sz="6600" dirty="0" smtClean="0">
                <a:solidFill>
                  <a:srgbClr val="003300"/>
                </a:solidFill>
              </a:rPr>
              <a:t>”?</a:t>
            </a:r>
            <a:endParaRPr lang="es-UY" altLang="en-US" sz="6600" dirty="0" smtClean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es-UY" alt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CON-</a:t>
            </a:r>
            <a:r>
              <a:rPr lang="es-UY" alt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descending</a:t>
            </a:r>
            <a:r>
              <a:rPr lang="es-UY" alt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s-UY" altLang="en-US" sz="6600" b="1" dirty="0" smtClean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5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02297"/>
            <a:ext cx="5007874" cy="5273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3645024"/>
            <a:ext cx="3020888" cy="1872208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3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/>
            </a:r>
            <a:b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</a:b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5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3096344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1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iad</a:t>
            </a:r>
            <a:r>
              <a:rPr lang="es-UY" altLang="en-US" sz="6600" dirty="0" smtClean="0">
                <a:solidFill>
                  <a:srgbClr val="003300"/>
                </a:solidFill>
              </a:rPr>
              <a:t> seo?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3600768" cy="211645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5272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3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-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3998" y="4825372"/>
            <a:ext cx="444410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IE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Lámhainní</a:t>
            </a:r>
            <a:endParaRPr lang="en-IE" sz="7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2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chuid</a:t>
            </a:r>
            <a:r>
              <a:rPr lang="es-UY" altLang="en-US" sz="6600" dirty="0" smtClean="0">
                <a:solidFill>
                  <a:srgbClr val="003300"/>
                </a:solidFill>
              </a:rPr>
              <a:t> den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chorp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gcaitear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fáinne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8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Méar</a:t>
            </a:r>
            <a:endParaRPr lang="es-UY" altLang="en-US" sz="78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5272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3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-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3528392" cy="315156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3</a:t>
            </a:r>
          </a:p>
          <a:p>
            <a:pPr marL="0" indent="0">
              <a:buNone/>
            </a:pPr>
            <a:r>
              <a:rPr lang="es-UY" altLang="en-US" sz="48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4800" dirty="0" smtClean="0">
                <a:solidFill>
                  <a:srgbClr val="003300"/>
                </a:solidFill>
              </a:rPr>
              <a:t>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spórt</a:t>
            </a:r>
            <a:r>
              <a:rPr lang="es-UY" altLang="en-US" sz="4800" dirty="0" smtClean="0">
                <a:solidFill>
                  <a:srgbClr val="003300"/>
                </a:solidFill>
              </a:rPr>
              <a:t> a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imríonn</a:t>
            </a:r>
            <a:r>
              <a:rPr lang="es-UY" altLang="en-US" sz="4800" dirty="0" smtClean="0">
                <a:solidFill>
                  <a:srgbClr val="003300"/>
                </a:solidFill>
              </a:rPr>
              <a:t>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Kellie</a:t>
            </a:r>
            <a:r>
              <a:rPr lang="es-UY" altLang="en-US" sz="4800" dirty="0" smtClean="0">
                <a:solidFill>
                  <a:srgbClr val="003300"/>
                </a:solidFill>
              </a:rPr>
              <a:t> Harrington?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1026" name="Picture 2" descr="Image result for kellie harringt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81133"/>
            <a:ext cx="590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5272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3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-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3998" y="4959055"/>
            <a:ext cx="559623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IE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Dornálaíocht</a:t>
            </a:r>
            <a:endParaRPr lang="en-IE" sz="7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7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4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mbogha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báistí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7 (</a:t>
            </a:r>
            <a:r>
              <a:rPr lang="es-UY" altLang="en-US" sz="72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seacht</a:t>
            </a:r>
            <a:r>
              <a:rPr lang="es-UY" altLang="en-US" sz="72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5272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3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-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5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glasra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itheann</a:t>
            </a:r>
            <a:r>
              <a:rPr lang="es-UY" altLang="en-US" sz="6600" dirty="0" smtClean="0">
                <a:solidFill>
                  <a:srgbClr val="003300"/>
                </a:solidFill>
              </a:rPr>
              <a:t> Popeye de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ghnáth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Spionáiste</a:t>
            </a:r>
            <a:r>
              <a:rPr lang="es-UY" altLang="en-US" sz="72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5272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3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-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9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6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píosaí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chlár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fichille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tús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chluiche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32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52728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3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-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1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borróg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ndosaen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báicéara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31698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6206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Jóc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#7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UY" altLang="en-US" sz="80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8000" dirty="0" smtClean="0">
                <a:solidFill>
                  <a:srgbClr val="003300"/>
                </a:solidFill>
              </a:rPr>
              <a:t> a </a:t>
            </a:r>
            <a:r>
              <a:rPr lang="es-UY" altLang="en-US" sz="8000" dirty="0" err="1" smtClean="0">
                <a:solidFill>
                  <a:srgbClr val="003300"/>
                </a:solidFill>
              </a:rPr>
              <a:t>dúirt</a:t>
            </a:r>
            <a:r>
              <a:rPr lang="es-UY" altLang="en-US" sz="8000" dirty="0" smtClean="0">
                <a:solidFill>
                  <a:srgbClr val="003300"/>
                </a:solidFill>
              </a:rPr>
              <a:t> </a:t>
            </a:r>
            <a:r>
              <a:rPr lang="es-UY" altLang="en-US" sz="8000" dirty="0" err="1" smtClean="0">
                <a:solidFill>
                  <a:srgbClr val="003300"/>
                </a:solidFill>
              </a:rPr>
              <a:t>máthair</a:t>
            </a:r>
            <a:r>
              <a:rPr lang="es-UY" altLang="en-US" sz="8000" dirty="0" smtClean="0">
                <a:solidFill>
                  <a:srgbClr val="003300"/>
                </a:solidFill>
              </a:rPr>
              <a:t> Batman </a:t>
            </a:r>
            <a:r>
              <a:rPr lang="es-UY" altLang="en-US" sz="80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8000" dirty="0" smtClean="0">
                <a:solidFill>
                  <a:srgbClr val="003300"/>
                </a:solidFill>
              </a:rPr>
              <a:t> am </a:t>
            </a:r>
            <a:r>
              <a:rPr lang="es-UY" altLang="en-US" sz="8000" dirty="0" err="1" smtClean="0">
                <a:solidFill>
                  <a:srgbClr val="003300"/>
                </a:solidFill>
              </a:rPr>
              <a:t>dinnéir</a:t>
            </a:r>
            <a:r>
              <a:rPr lang="es-UY" altLang="en-US" sz="8000" dirty="0" smtClean="0">
                <a:solidFill>
                  <a:srgbClr val="003300"/>
                </a:solidFill>
              </a:rPr>
              <a:t>?</a:t>
            </a:r>
            <a:endParaRPr lang="es-UY" altLang="en-US" sz="8000" dirty="0" smtClean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es-UY" altLang="en-US" sz="93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Dinnéar</a:t>
            </a:r>
            <a:r>
              <a:rPr lang="es-UY" altLang="en-US" sz="93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UY" altLang="en-US" sz="93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dinnéar</a:t>
            </a:r>
            <a:r>
              <a:rPr lang="es-UY" altLang="en-US" sz="93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UY" altLang="en-US" sz="93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dinnéar</a:t>
            </a:r>
            <a:r>
              <a:rPr lang="es-UY" altLang="en-US" sz="93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UY" altLang="en-US" sz="93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dinnéar</a:t>
            </a:r>
            <a:r>
              <a:rPr lang="es-UY" altLang="en-US" sz="93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UY" altLang="en-US" sz="93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dinnéar</a:t>
            </a:r>
            <a:r>
              <a:rPr lang="es-UY" altLang="en-US" sz="93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UY" altLang="en-US" sz="93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dinnéar</a:t>
            </a:r>
            <a:r>
              <a:rPr lang="es-UY" altLang="en-US" sz="93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UY" altLang="en-US" sz="93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dinnéar</a:t>
            </a:r>
            <a:r>
              <a:rPr lang="es-UY" altLang="en-US" sz="93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UY" altLang="en-US" sz="93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dinnéar</a:t>
            </a:r>
            <a:r>
              <a:rPr lang="es-UY" altLang="en-US" sz="93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, Batman!</a:t>
            </a:r>
          </a:p>
        </p:txBody>
      </p:sp>
    </p:spTree>
    <p:extLst>
      <p:ext uri="{BB962C8B-B14F-4D97-AF65-F5344CB8AC3E}">
        <p14:creationId xmlns:p14="http://schemas.microsoft.com/office/powerpoint/2010/main" val="169434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charRg st="42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charRg st="42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charRg st="42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5359530" cy="5060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3389290"/>
            <a:ext cx="3020888" cy="1872208"/>
          </a:xfrm>
        </p:spPr>
        <p:txBody>
          <a:bodyPr>
            <a:noAutofit/>
          </a:bodyPr>
          <a:lstStyle/>
          <a:p>
            <a:r>
              <a:rPr lang="en-IE" sz="7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72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5</a:t>
            </a:r>
            <a:endParaRPr lang="en-IE" sz="72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5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1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bhainne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6746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2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clár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teilifíse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Nicky</a:t>
            </a:r>
            <a:r>
              <a:rPr lang="es-UY" altLang="en-US" sz="6600" dirty="0" smtClean="0">
                <a:solidFill>
                  <a:srgbClr val="003300"/>
                </a:solidFill>
              </a:rPr>
              <a:t> Byrne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6600" dirty="0" smtClean="0">
                <a:solidFill>
                  <a:srgbClr val="003300"/>
                </a:solidFill>
              </a:rPr>
              <a:t> Jennifer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Zamparelli</a:t>
            </a:r>
            <a:r>
              <a:rPr lang="es-UY" altLang="en-US" sz="6600" dirty="0" smtClean="0">
                <a:solidFill>
                  <a:srgbClr val="003300"/>
                </a:solidFill>
              </a:rPr>
              <a:t> mar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láithreoirí</a:t>
            </a:r>
            <a:r>
              <a:rPr lang="es-UY" altLang="en-US" sz="6600" dirty="0" smtClean="0">
                <a:solidFill>
                  <a:srgbClr val="003300"/>
                </a:solidFill>
              </a:rPr>
              <a:t> air?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70995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3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Fíor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nó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bréagach</a:t>
            </a:r>
            <a:r>
              <a:rPr lang="es-UY" altLang="en-US" sz="6600" dirty="0" smtClean="0">
                <a:solidFill>
                  <a:srgbClr val="003300"/>
                </a:solidFill>
              </a:rPr>
              <a:t>: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Is</a:t>
            </a:r>
            <a:r>
              <a:rPr lang="es-UY" altLang="en-US" sz="6600" dirty="0" smtClean="0">
                <a:solidFill>
                  <a:srgbClr val="003300"/>
                </a:solidFill>
              </a:rPr>
              <a:t> é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Micheál</a:t>
            </a:r>
            <a:r>
              <a:rPr lang="es-UY" altLang="en-US" sz="6600" dirty="0" smtClean="0">
                <a:solidFill>
                  <a:srgbClr val="003300"/>
                </a:solidFill>
              </a:rPr>
              <a:t> Ó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hUigínn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Taoiseach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hÉireann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2661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3960440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smtClean="0">
                <a:solidFill>
                  <a:srgbClr val="003300"/>
                </a:solidFill>
              </a:rPr>
              <a:t>Ceist </a:t>
            </a:r>
            <a:r>
              <a:rPr lang="es-UY" altLang="en-US" b="1" u="sng" dirty="0">
                <a:solidFill>
                  <a:srgbClr val="003300"/>
                </a:solidFill>
              </a:rPr>
              <a:t>4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smtClean="0">
                <a:solidFill>
                  <a:srgbClr val="003300"/>
                </a:solidFill>
              </a:rPr>
              <a:t>Cad é seo?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Ranga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31" y="1700808"/>
            <a:ext cx="2156584" cy="372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9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5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féasta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lá</a:t>
            </a:r>
            <a:r>
              <a:rPr lang="es-UY" altLang="en-US" sz="6600" dirty="0" smtClean="0">
                <a:solidFill>
                  <a:srgbClr val="003300"/>
                </a:solidFill>
              </a:rPr>
              <a:t> de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Feabhra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99789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6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mbliain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bhisigh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3004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6206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Jóc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#8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UY" altLang="en-US" sz="8000" dirty="0" err="1" smtClean="0">
                <a:solidFill>
                  <a:srgbClr val="003300"/>
                </a:solidFill>
              </a:rPr>
              <a:t>Chonaic</a:t>
            </a:r>
            <a:r>
              <a:rPr lang="es-UY" altLang="en-US" sz="8000" dirty="0" smtClean="0">
                <a:solidFill>
                  <a:srgbClr val="003300"/>
                </a:solidFill>
              </a:rPr>
              <a:t> </a:t>
            </a:r>
            <a:r>
              <a:rPr lang="es-UY" altLang="en-US" sz="8000" dirty="0" err="1" smtClean="0">
                <a:solidFill>
                  <a:srgbClr val="003300"/>
                </a:solidFill>
              </a:rPr>
              <a:t>mé</a:t>
            </a:r>
            <a:r>
              <a:rPr lang="es-UY" altLang="en-US" sz="8000" dirty="0" smtClean="0">
                <a:solidFill>
                  <a:srgbClr val="003300"/>
                </a:solidFill>
              </a:rPr>
              <a:t> </a:t>
            </a:r>
            <a:r>
              <a:rPr lang="es-UY" altLang="en-US" sz="8000" dirty="0" err="1" smtClean="0">
                <a:solidFill>
                  <a:srgbClr val="003300"/>
                </a:solidFill>
              </a:rPr>
              <a:t>mo</a:t>
            </a:r>
            <a:r>
              <a:rPr lang="es-UY" altLang="en-US" sz="8000" dirty="0" smtClean="0">
                <a:solidFill>
                  <a:srgbClr val="003300"/>
                </a:solidFill>
              </a:rPr>
              <a:t> chara Tom </a:t>
            </a:r>
            <a:r>
              <a:rPr lang="es-UY" altLang="en-US" sz="80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8000" dirty="0" smtClean="0">
                <a:solidFill>
                  <a:srgbClr val="003300"/>
                </a:solidFill>
              </a:rPr>
              <a:t> </a:t>
            </a:r>
            <a:r>
              <a:rPr lang="es-UY" altLang="en-US" sz="8000" dirty="0" err="1" smtClean="0">
                <a:solidFill>
                  <a:srgbClr val="003300"/>
                </a:solidFill>
              </a:rPr>
              <a:t>eitleán</a:t>
            </a:r>
            <a:r>
              <a:rPr lang="es-UY" altLang="en-US" sz="8000" dirty="0" smtClean="0">
                <a:solidFill>
                  <a:srgbClr val="003300"/>
                </a:solidFill>
              </a:rPr>
              <a:t>. “</a:t>
            </a:r>
            <a:r>
              <a:rPr lang="es-UY" altLang="en-US" sz="8000" dirty="0" err="1" smtClean="0">
                <a:solidFill>
                  <a:srgbClr val="003300"/>
                </a:solidFill>
              </a:rPr>
              <a:t>Haigh</a:t>
            </a:r>
            <a:r>
              <a:rPr lang="es-UY" altLang="en-US" sz="8000" dirty="0" smtClean="0">
                <a:solidFill>
                  <a:srgbClr val="003300"/>
                </a:solidFill>
              </a:rPr>
              <a:t> Tom”, a </a:t>
            </a:r>
            <a:r>
              <a:rPr lang="es-UY" altLang="en-US" sz="8000" dirty="0" err="1" smtClean="0">
                <a:solidFill>
                  <a:srgbClr val="003300"/>
                </a:solidFill>
              </a:rPr>
              <a:t>dúirt</a:t>
            </a:r>
            <a:r>
              <a:rPr lang="es-UY" altLang="en-US" sz="8000" dirty="0" smtClean="0">
                <a:solidFill>
                  <a:srgbClr val="003300"/>
                </a:solidFill>
              </a:rPr>
              <a:t> </a:t>
            </a:r>
            <a:r>
              <a:rPr lang="es-UY" altLang="en-US" sz="8000" dirty="0" err="1" smtClean="0">
                <a:solidFill>
                  <a:srgbClr val="003300"/>
                </a:solidFill>
              </a:rPr>
              <a:t>mé</a:t>
            </a:r>
            <a:r>
              <a:rPr lang="es-UY" altLang="en-US" sz="8000" dirty="0" smtClean="0">
                <a:solidFill>
                  <a:srgbClr val="003300"/>
                </a:solidFill>
              </a:rPr>
              <a:t>.</a:t>
            </a:r>
            <a:endParaRPr lang="es-UY" altLang="en-US" sz="8000" dirty="0" smtClean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es-UY" altLang="en-US" sz="93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s-UY" altLang="en-US" sz="93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Haigh</a:t>
            </a:r>
            <a:r>
              <a:rPr lang="es-UY" altLang="en-US" sz="93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Jack” a </a:t>
            </a:r>
            <a:r>
              <a:rPr lang="es-UY" altLang="en-US" sz="93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scread</a:t>
            </a:r>
            <a:r>
              <a:rPr lang="es-UY" altLang="en-US" sz="93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93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seisean</a:t>
            </a:r>
            <a:r>
              <a:rPr lang="es-UY" altLang="en-US" sz="93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s-UY" altLang="en-US" sz="93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02297"/>
            <a:ext cx="5007874" cy="5273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3645024"/>
            <a:ext cx="3020888" cy="1872208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4</a:t>
            </a:r>
            <a:b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</a:b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2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dtagann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Daidí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Nollag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84165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048672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4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1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saghas</a:t>
            </a:r>
            <a:r>
              <a:rPr lang="es-UY" altLang="en-US" sz="6600" dirty="0" smtClean="0">
                <a:solidFill>
                  <a:srgbClr val="003300"/>
                </a:solidFill>
              </a:rPr>
              <a:t> ruda é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Humpty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Dumpty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Ubh</a:t>
            </a:r>
            <a:r>
              <a:rPr lang="es-UY" altLang="en-US" sz="72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2535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2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bainisteoir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foireann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rugbaí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hÉireann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Joe Schmidt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47664" y="620688"/>
            <a:ext cx="6048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 4 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3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3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luach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liathróid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bándearg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gcluiche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snúcair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Sé (6)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048672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4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2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3096344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4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seo?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3848">
            <a:off x="3511264" y="3070377"/>
            <a:ext cx="4658863" cy="10664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048672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4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3998" y="4825372"/>
            <a:ext cx="2931938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IE" sz="72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Rialóir</a:t>
            </a:r>
            <a:endParaRPr lang="en-IE" sz="7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5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cathair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chónaíonn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Superman?</a:t>
            </a:r>
          </a:p>
          <a:p>
            <a:pPr marL="0" indent="0" algn="ctr">
              <a:buNone/>
            </a:pPr>
            <a:r>
              <a:rPr lang="es-UY" altLang="en-US" sz="78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Metropolis</a:t>
            </a: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048672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4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6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sórt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leabhar</a:t>
            </a:r>
            <a:r>
              <a:rPr lang="es-UY" altLang="en-US" sz="6600" dirty="0" smtClean="0">
                <a:solidFill>
                  <a:srgbClr val="003300"/>
                </a:solidFill>
              </a:rPr>
              <a:t> é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scríobhann</a:t>
            </a:r>
            <a:r>
              <a:rPr lang="es-UY" altLang="en-US" sz="6600" dirty="0" smtClean="0">
                <a:solidFill>
                  <a:srgbClr val="003300"/>
                </a:solidFill>
              </a:rPr>
              <a:t> tú do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chuid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smaointe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gach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lá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85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Dialann</a:t>
            </a:r>
            <a:endParaRPr lang="es-UY" altLang="en-US" sz="85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048672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4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6206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Jóc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#9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UY" altLang="en-US" sz="80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8000" dirty="0" smtClean="0">
                <a:solidFill>
                  <a:srgbClr val="003300"/>
                </a:solidFill>
              </a:rPr>
              <a:t> </a:t>
            </a:r>
            <a:r>
              <a:rPr lang="es-UY" altLang="en-US" sz="8000" dirty="0" err="1" smtClean="0">
                <a:solidFill>
                  <a:srgbClr val="003300"/>
                </a:solidFill>
              </a:rPr>
              <a:t>fáth</a:t>
            </a:r>
            <a:r>
              <a:rPr lang="es-UY" altLang="en-US" sz="8000" dirty="0" smtClean="0">
                <a:solidFill>
                  <a:srgbClr val="003300"/>
                </a:solidFill>
              </a:rPr>
              <a:t> </a:t>
            </a:r>
            <a:r>
              <a:rPr lang="es-UY" altLang="en-US" sz="8000" dirty="0" err="1" smtClean="0">
                <a:solidFill>
                  <a:srgbClr val="003300"/>
                </a:solidFill>
              </a:rPr>
              <a:t>go</a:t>
            </a:r>
            <a:r>
              <a:rPr lang="es-UY" altLang="en-US" sz="8000" dirty="0" smtClean="0">
                <a:solidFill>
                  <a:srgbClr val="003300"/>
                </a:solidFill>
              </a:rPr>
              <a:t> </a:t>
            </a:r>
            <a:r>
              <a:rPr lang="es-UY" altLang="en-US" sz="8000" dirty="0" err="1" smtClean="0">
                <a:solidFill>
                  <a:srgbClr val="003300"/>
                </a:solidFill>
              </a:rPr>
              <a:t>raibh</a:t>
            </a:r>
            <a:r>
              <a:rPr lang="es-UY" altLang="en-US" sz="8000" dirty="0" smtClean="0">
                <a:solidFill>
                  <a:srgbClr val="003300"/>
                </a:solidFill>
              </a:rPr>
              <a:t> an </a:t>
            </a:r>
            <a:r>
              <a:rPr lang="es-UY" altLang="en-US" sz="8000" dirty="0" err="1" smtClean="0">
                <a:solidFill>
                  <a:srgbClr val="003300"/>
                </a:solidFill>
              </a:rPr>
              <a:t>bhó</a:t>
            </a:r>
            <a:r>
              <a:rPr lang="es-UY" altLang="en-US" sz="8000" dirty="0" smtClean="0">
                <a:solidFill>
                  <a:srgbClr val="003300"/>
                </a:solidFill>
              </a:rPr>
              <a:t> </a:t>
            </a:r>
            <a:r>
              <a:rPr lang="es-UY" altLang="en-US" sz="8000" dirty="0" err="1" smtClean="0">
                <a:solidFill>
                  <a:srgbClr val="003300"/>
                </a:solidFill>
              </a:rPr>
              <a:t>caillte</a:t>
            </a:r>
            <a:r>
              <a:rPr lang="es-UY" altLang="en-US" sz="8000" dirty="0" smtClean="0">
                <a:solidFill>
                  <a:srgbClr val="003300"/>
                </a:solidFill>
              </a:rPr>
              <a:t>?</a:t>
            </a:r>
            <a:endParaRPr lang="es-UY" altLang="en-US" sz="8000" dirty="0" smtClean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es-UY" altLang="en-US" sz="93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Mar </a:t>
            </a:r>
            <a:r>
              <a:rPr lang="es-UY" altLang="en-US" sz="93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d’imigh</a:t>
            </a:r>
            <a:r>
              <a:rPr lang="es-UY" altLang="en-US" sz="93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sé </a:t>
            </a:r>
            <a:r>
              <a:rPr lang="es-UY" altLang="en-US" sz="93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amúúú</a:t>
            </a:r>
            <a:r>
              <a:rPr lang="es-UY" altLang="en-US" sz="93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s-UY" altLang="en-US" sz="93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7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5359530" cy="5060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3389290"/>
            <a:ext cx="3020888" cy="1872208"/>
          </a:xfrm>
        </p:spPr>
        <p:txBody>
          <a:bodyPr>
            <a:noAutofit/>
          </a:bodyPr>
          <a:lstStyle/>
          <a:p>
            <a:r>
              <a:rPr lang="en-IE" sz="7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72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72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528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1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Ainmnigh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madra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scannán</a:t>
            </a:r>
            <a:r>
              <a:rPr lang="es-UY" altLang="en-US" sz="6600" dirty="0" smtClean="0">
                <a:solidFill>
                  <a:srgbClr val="003300"/>
                </a:solidFill>
              </a:rPr>
              <a:t> “The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Grinch</a:t>
            </a:r>
            <a:r>
              <a:rPr lang="es-UY" altLang="en-US" sz="6600" dirty="0" smtClean="0">
                <a:solidFill>
                  <a:srgbClr val="003300"/>
                </a:solidFill>
              </a:rPr>
              <a:t>”?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5132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2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Réitigh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anagram</a:t>
            </a:r>
            <a:r>
              <a:rPr lang="es-UY" altLang="en-US" sz="6600" dirty="0" smtClean="0">
                <a:solidFill>
                  <a:srgbClr val="003300"/>
                </a:solidFill>
              </a:rPr>
              <a:t> seo: FÁROIS </a:t>
            </a:r>
            <a:r>
              <a:rPr lang="es-UY" altLang="en-US" sz="3600" dirty="0" smtClean="0">
                <a:solidFill>
                  <a:srgbClr val="003300"/>
                </a:solidFill>
              </a:rPr>
              <a:t>(</a:t>
            </a:r>
            <a:r>
              <a:rPr lang="es-UY" altLang="en-US" sz="3600" dirty="0" err="1" smtClean="0">
                <a:solidFill>
                  <a:srgbClr val="003300"/>
                </a:solidFill>
              </a:rPr>
              <a:t>nod</a:t>
            </a:r>
            <a:r>
              <a:rPr lang="es-UY" altLang="en-US" sz="3600" dirty="0" smtClean="0">
                <a:solidFill>
                  <a:srgbClr val="003300"/>
                </a:solidFill>
              </a:rPr>
              <a:t>: </a:t>
            </a:r>
            <a:r>
              <a:rPr lang="es-UY" altLang="en-US" sz="3600" dirty="0" err="1" smtClean="0">
                <a:solidFill>
                  <a:srgbClr val="003300"/>
                </a:solidFill>
              </a:rPr>
              <a:t>ainmhí</a:t>
            </a:r>
            <a:r>
              <a:rPr lang="es-UY" altLang="en-US" sz="3600" dirty="0" smtClean="0">
                <a:solidFill>
                  <a:srgbClr val="003300"/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9570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3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áit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chónaíonn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Bert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Ernie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6600" dirty="0" smtClean="0">
                <a:solidFill>
                  <a:srgbClr val="003300"/>
                </a:solidFill>
              </a:rPr>
              <a:t> Big Bird?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1234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35283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3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seo?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51" y="1916832"/>
            <a:ext cx="333695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4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4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scéal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bhí</a:t>
            </a:r>
            <a:r>
              <a:rPr lang="es-UY" altLang="en-US" sz="6600" dirty="0" smtClean="0">
                <a:solidFill>
                  <a:srgbClr val="003300"/>
                </a:solidFill>
              </a:rPr>
              <a:t> Wendy Darling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páirteach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ann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3728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5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t-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ealaíontóir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ghearr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chluas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dheas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6152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6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imreoir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fhoireann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daorchluiche</a:t>
            </a:r>
            <a:r>
              <a:rPr lang="es-UY" altLang="en-US" sz="6600" dirty="0" smtClean="0">
                <a:solidFill>
                  <a:srgbClr val="003300"/>
                </a:solidFill>
              </a:rPr>
              <a:t> (</a:t>
            </a:r>
            <a:r>
              <a:rPr lang="es-UY" altLang="en-US" sz="3900" dirty="0" smtClean="0">
                <a:solidFill>
                  <a:srgbClr val="003300"/>
                </a:solidFill>
              </a:rPr>
              <a:t>baseball</a:t>
            </a:r>
            <a:r>
              <a:rPr lang="es-UY" altLang="en-US" sz="6600" dirty="0" smtClean="0">
                <a:solidFill>
                  <a:srgbClr val="003300"/>
                </a:solidFill>
              </a:rPr>
              <a:t>)?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70552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6206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Jóc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#10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UY" altLang="en-US" sz="109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10900" dirty="0" smtClean="0">
                <a:solidFill>
                  <a:srgbClr val="003300"/>
                </a:solidFill>
              </a:rPr>
              <a:t> </a:t>
            </a:r>
            <a:r>
              <a:rPr lang="es-UY" altLang="en-US" sz="10900" dirty="0" err="1" smtClean="0">
                <a:solidFill>
                  <a:srgbClr val="003300"/>
                </a:solidFill>
              </a:rPr>
              <a:t>fáth</a:t>
            </a:r>
            <a:r>
              <a:rPr lang="es-UY" altLang="en-US" sz="10900" dirty="0" smtClean="0">
                <a:solidFill>
                  <a:srgbClr val="003300"/>
                </a:solidFill>
              </a:rPr>
              <a:t> a </a:t>
            </a:r>
            <a:r>
              <a:rPr lang="es-UY" altLang="en-US" sz="10900" dirty="0" err="1" smtClean="0">
                <a:solidFill>
                  <a:srgbClr val="003300"/>
                </a:solidFill>
              </a:rPr>
              <a:t>d’ith</a:t>
            </a:r>
            <a:r>
              <a:rPr lang="es-UY" altLang="en-US" sz="10900" dirty="0" smtClean="0">
                <a:solidFill>
                  <a:srgbClr val="003300"/>
                </a:solidFill>
              </a:rPr>
              <a:t> an </a:t>
            </a:r>
            <a:r>
              <a:rPr lang="es-UY" altLang="en-US" sz="10900" dirty="0" err="1" smtClean="0">
                <a:solidFill>
                  <a:srgbClr val="003300"/>
                </a:solidFill>
              </a:rPr>
              <a:t>buachaill</a:t>
            </a:r>
            <a:r>
              <a:rPr lang="es-UY" altLang="en-US" sz="10900" dirty="0" smtClean="0">
                <a:solidFill>
                  <a:srgbClr val="003300"/>
                </a:solidFill>
              </a:rPr>
              <a:t> a </a:t>
            </a:r>
            <a:r>
              <a:rPr lang="es-UY" altLang="en-US" sz="10900" dirty="0" err="1" smtClean="0">
                <a:solidFill>
                  <a:srgbClr val="003300"/>
                </a:solidFill>
              </a:rPr>
              <a:t>obair</a:t>
            </a:r>
            <a:r>
              <a:rPr lang="es-UY" altLang="en-US" sz="10900" dirty="0" smtClean="0">
                <a:solidFill>
                  <a:srgbClr val="003300"/>
                </a:solidFill>
              </a:rPr>
              <a:t> </a:t>
            </a:r>
            <a:r>
              <a:rPr lang="es-UY" altLang="en-US" sz="10900" dirty="0" err="1" smtClean="0">
                <a:solidFill>
                  <a:srgbClr val="003300"/>
                </a:solidFill>
              </a:rPr>
              <a:t>bhaile</a:t>
            </a:r>
            <a:r>
              <a:rPr lang="es-UY" altLang="en-US" sz="10900" dirty="0" smtClean="0">
                <a:solidFill>
                  <a:srgbClr val="003300"/>
                </a:solidFill>
              </a:rPr>
              <a:t>?</a:t>
            </a:r>
            <a:endParaRPr lang="es-UY" altLang="en-US" sz="10900" dirty="0" smtClean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es-UY" altLang="en-US" sz="12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Mar </a:t>
            </a:r>
            <a:r>
              <a:rPr lang="es-UY" altLang="en-US" sz="126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dúirt</a:t>
            </a:r>
            <a:r>
              <a:rPr lang="es-UY" altLang="en-US" sz="12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an </a:t>
            </a:r>
            <a:r>
              <a:rPr lang="es-UY" altLang="en-US" sz="126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múinteoir</a:t>
            </a:r>
            <a:r>
              <a:rPr lang="es-UY" altLang="en-US" sz="12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126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gur</a:t>
            </a:r>
            <a:r>
              <a:rPr lang="es-UY" altLang="en-US" sz="12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126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píosa</a:t>
            </a:r>
            <a:r>
              <a:rPr lang="es-UY" altLang="en-US" sz="12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126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cáca</a:t>
            </a:r>
            <a:r>
              <a:rPr lang="es-UY" altLang="en-US" sz="12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é!</a:t>
            </a:r>
            <a:endParaRPr lang="es-UY" altLang="en-US" sz="126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02297"/>
            <a:ext cx="5007874" cy="5273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3645024"/>
            <a:ext cx="3020888" cy="1872208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5</a:t>
            </a:r>
            <a:b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</a:b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5976664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5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1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bhainne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UY" altLang="en-US" sz="72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Bán</a:t>
            </a:r>
            <a:endParaRPr lang="es-UY" altLang="en-US" sz="7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1840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2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clár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teilifíse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Nicky</a:t>
            </a:r>
            <a:r>
              <a:rPr lang="es-UY" altLang="en-US" sz="6600" dirty="0" smtClean="0">
                <a:solidFill>
                  <a:srgbClr val="003300"/>
                </a:solidFill>
              </a:rPr>
              <a:t> Byrne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6600" dirty="0" smtClean="0">
                <a:solidFill>
                  <a:srgbClr val="003300"/>
                </a:solidFill>
              </a:rPr>
              <a:t> Jennifer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Zamparelli</a:t>
            </a:r>
            <a:r>
              <a:rPr lang="es-UY" altLang="en-US" sz="6600" dirty="0" smtClean="0">
                <a:solidFill>
                  <a:srgbClr val="003300"/>
                </a:solidFill>
              </a:rPr>
              <a:t> mar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láithreoirí</a:t>
            </a:r>
            <a:r>
              <a:rPr lang="es-UY" altLang="en-US" sz="6600" dirty="0" smtClean="0">
                <a:solidFill>
                  <a:srgbClr val="003300"/>
                </a:solidFill>
              </a:rPr>
              <a:t> air?</a:t>
            </a:r>
          </a:p>
          <a:p>
            <a:pPr marL="0" indent="0" algn="ctr">
              <a:buNone/>
            </a:pPr>
            <a:r>
              <a:rPr lang="es-UY" altLang="en-US" sz="93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Dancing</a:t>
            </a:r>
            <a:r>
              <a:rPr lang="es-UY" altLang="en-US" sz="93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93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es-UY" altLang="en-US" sz="93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es-UY" altLang="en-US" sz="93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Stars</a:t>
            </a:r>
            <a:endParaRPr lang="es-UY" altLang="en-US" sz="93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5976664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5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3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Fíor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nó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bréagach</a:t>
            </a:r>
            <a:r>
              <a:rPr lang="es-UY" altLang="en-US" sz="6600" dirty="0" smtClean="0">
                <a:solidFill>
                  <a:srgbClr val="003300"/>
                </a:solidFill>
              </a:rPr>
              <a:t>: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Is</a:t>
            </a:r>
            <a:r>
              <a:rPr lang="es-UY" altLang="en-US" sz="6600" dirty="0" smtClean="0">
                <a:solidFill>
                  <a:srgbClr val="003300"/>
                </a:solidFill>
              </a:rPr>
              <a:t> é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Micheál</a:t>
            </a:r>
            <a:r>
              <a:rPr lang="es-UY" altLang="en-US" sz="6600" dirty="0" smtClean="0">
                <a:solidFill>
                  <a:srgbClr val="003300"/>
                </a:solidFill>
              </a:rPr>
              <a:t> Ó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hUigínn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Taoiseach</a:t>
            </a:r>
            <a:r>
              <a:rPr lang="es-UY" altLang="en-US" sz="6600" dirty="0" smtClean="0">
                <a:solidFill>
                  <a:srgbClr val="003300"/>
                </a:solidFill>
              </a:rPr>
              <a:t> na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hÉireann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UY" altLang="en-US" sz="85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Bréagach</a:t>
            </a:r>
            <a:endParaRPr lang="es-UY" altLang="en-US" sz="85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5976664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5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3960440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smtClean="0">
                <a:solidFill>
                  <a:srgbClr val="003300"/>
                </a:solidFill>
              </a:rPr>
              <a:t>Ceist </a:t>
            </a:r>
            <a:r>
              <a:rPr lang="es-UY" altLang="en-US" b="1" u="sng" dirty="0">
                <a:solidFill>
                  <a:srgbClr val="003300"/>
                </a:solidFill>
              </a:rPr>
              <a:t>4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smtClean="0">
                <a:solidFill>
                  <a:srgbClr val="003300"/>
                </a:solidFill>
              </a:rPr>
              <a:t>Cad é seo?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Ranga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31" y="1916832"/>
            <a:ext cx="2156584" cy="372159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5976664" cy="1143000"/>
          </a:xfrm>
        </p:spPr>
        <p:txBody>
          <a:bodyPr>
            <a:noAutofit/>
          </a:bodyPr>
          <a:lstStyle/>
          <a:p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 5 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3998" y="4825372"/>
            <a:ext cx="4516114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IE" sz="72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Uaireadóir</a:t>
            </a:r>
            <a:endParaRPr lang="en-IE" sz="72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1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3672408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4</a:t>
            </a: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seo?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08" y="1556792"/>
            <a:ext cx="2356819" cy="40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2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5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féasta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lá</a:t>
            </a:r>
            <a:r>
              <a:rPr lang="es-UY" altLang="en-US" sz="6600" dirty="0" smtClean="0">
                <a:solidFill>
                  <a:srgbClr val="003300"/>
                </a:solidFill>
              </a:rPr>
              <a:t> de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Feabhra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8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Lá</a:t>
            </a: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78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Fhéile</a:t>
            </a:r>
            <a:r>
              <a:rPr lang="es-UY" altLang="en-US" sz="78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7800" b="1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Bríde</a:t>
            </a:r>
            <a:endParaRPr lang="es-UY" altLang="en-US" sz="78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5976664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5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1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6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i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mbliain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bhisigh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UY" altLang="en-US" sz="72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366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5976664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5 </a:t>
            </a:r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Freagraí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768" y="6206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Jóc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#11</a:t>
            </a:r>
            <a:endParaRPr lang="en-IE" sz="6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UY" altLang="en-US" sz="109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10900" dirty="0" smtClean="0">
                <a:solidFill>
                  <a:srgbClr val="003300"/>
                </a:solidFill>
              </a:rPr>
              <a:t> </a:t>
            </a:r>
            <a:r>
              <a:rPr lang="es-UY" altLang="en-US" sz="10900" dirty="0" err="1" smtClean="0">
                <a:solidFill>
                  <a:srgbClr val="003300"/>
                </a:solidFill>
              </a:rPr>
              <a:t>Gaeilge</a:t>
            </a:r>
            <a:r>
              <a:rPr lang="es-UY" altLang="en-US" sz="10900" dirty="0" smtClean="0">
                <a:solidFill>
                  <a:srgbClr val="003300"/>
                </a:solidFill>
              </a:rPr>
              <a:t> </a:t>
            </a:r>
            <a:r>
              <a:rPr lang="es-UY" altLang="en-US" sz="109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10900" dirty="0" smtClean="0">
                <a:solidFill>
                  <a:srgbClr val="003300"/>
                </a:solidFill>
              </a:rPr>
              <a:t> </a:t>
            </a:r>
            <a:r>
              <a:rPr lang="es-UY" altLang="en-US" sz="109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10900" dirty="0" smtClean="0">
                <a:solidFill>
                  <a:srgbClr val="003300"/>
                </a:solidFill>
              </a:rPr>
              <a:t> “</a:t>
            </a:r>
            <a:r>
              <a:rPr lang="es-UY" altLang="en-US" sz="10900" dirty="0" err="1" smtClean="0">
                <a:solidFill>
                  <a:srgbClr val="003300"/>
                </a:solidFill>
              </a:rPr>
              <a:t>recurrent</a:t>
            </a:r>
            <a:r>
              <a:rPr lang="es-UY" altLang="en-US" sz="10900" dirty="0" smtClean="0">
                <a:solidFill>
                  <a:srgbClr val="003300"/>
                </a:solidFill>
              </a:rPr>
              <a:t> dermatitis?</a:t>
            </a:r>
            <a:endParaRPr lang="es-UY" altLang="en-US" sz="10900" dirty="0" smtClean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es-UY" altLang="en-US" sz="12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Ar </a:t>
            </a:r>
            <a:r>
              <a:rPr lang="es-UY" altLang="en-US" sz="126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ais</a:t>
            </a:r>
            <a:r>
              <a:rPr lang="es-UY" altLang="en-US" sz="12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UY" altLang="en-US" sz="12600" b="1" dirty="0" err="1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arís</a:t>
            </a:r>
            <a:r>
              <a:rPr lang="es-UY" altLang="en-US" sz="12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s-UY" altLang="en-US" sz="126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1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5359530" cy="5060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3389290"/>
            <a:ext cx="3020888" cy="1872208"/>
          </a:xfrm>
        </p:spPr>
        <p:txBody>
          <a:bodyPr>
            <a:noAutofit/>
          </a:bodyPr>
          <a:lstStyle/>
          <a:p>
            <a:r>
              <a:rPr lang="en-IE" sz="72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72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72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414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7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1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itheann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ba</a:t>
            </a:r>
            <a:r>
              <a:rPr lang="es-UY" altLang="en-US" sz="6600" dirty="0" smtClean="0">
                <a:solidFill>
                  <a:srgbClr val="003300"/>
                </a:solidFill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2308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7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2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fíorainm</a:t>
            </a:r>
            <a:r>
              <a:rPr lang="es-UY" altLang="en-US" sz="6600" dirty="0" smtClean="0">
                <a:solidFill>
                  <a:srgbClr val="003300"/>
                </a:solidFill>
              </a:rPr>
              <a:t> 007?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12139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7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26642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3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Ainmnigh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scannán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45024"/>
            <a:ext cx="3803915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7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4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bean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céile</a:t>
            </a:r>
            <a:r>
              <a:rPr lang="es-UY" altLang="en-US" sz="6600" dirty="0" smtClean="0">
                <a:solidFill>
                  <a:srgbClr val="003300"/>
                </a:solidFill>
              </a:rPr>
              <a:t> Donald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Trump</a:t>
            </a:r>
            <a:r>
              <a:rPr lang="es-UY" altLang="en-US" sz="6600" dirty="0" smtClean="0">
                <a:solidFill>
                  <a:srgbClr val="003300"/>
                </a:solidFill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04013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7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5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príomhchathair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Pheiriú</a:t>
            </a:r>
            <a:r>
              <a:rPr lang="es-UY" altLang="en-US" sz="6600" dirty="0" smtClean="0">
                <a:solidFill>
                  <a:srgbClr val="003300"/>
                </a:solidFill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5248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04456" cy="1143000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Babhta</a:t>
            </a:r>
            <a:r>
              <a:rPr lang="en-IE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IE" sz="6000" b="1" dirty="0">
                <a:ln w="19050">
                  <a:solidFill>
                    <a:sysClr val="windowText" lastClr="000000"/>
                  </a:solidFill>
                </a:ln>
                <a:solidFill>
                  <a:srgbClr val="008000"/>
                </a:solidFill>
              </a:rPr>
              <a:t>7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330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UY" altLang="en-US" b="1" u="sng" dirty="0" err="1" smtClean="0">
                <a:solidFill>
                  <a:srgbClr val="003300"/>
                </a:solidFill>
              </a:rPr>
              <a:t>Ceist</a:t>
            </a:r>
            <a:r>
              <a:rPr lang="es-UY" altLang="en-US" b="1" u="sng" dirty="0" smtClean="0">
                <a:solidFill>
                  <a:srgbClr val="003300"/>
                </a:solidFill>
              </a:rPr>
              <a:t> </a:t>
            </a:r>
            <a:r>
              <a:rPr lang="es-UY" altLang="en-US" b="1" u="sng" dirty="0">
                <a:solidFill>
                  <a:srgbClr val="003300"/>
                </a:solidFill>
              </a:rPr>
              <a:t>6</a:t>
            </a:r>
            <a:endParaRPr lang="es-UY" altLang="en-US" b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t-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iora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dúchasach</a:t>
            </a:r>
            <a:r>
              <a:rPr lang="es-UY" altLang="en-US" sz="6600" dirty="0" smtClean="0">
                <a:solidFill>
                  <a:srgbClr val="003300"/>
                </a:solidFill>
              </a:rPr>
              <a:t> in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Éirinn</a:t>
            </a:r>
            <a:r>
              <a:rPr lang="es-UY" altLang="en-US" sz="6600" dirty="0" smtClean="0">
                <a:solidFill>
                  <a:srgbClr val="003300"/>
                </a:solidFill>
              </a:rPr>
              <a:t> –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iora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rua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nó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iora</a:t>
            </a:r>
            <a:r>
              <a:rPr lang="es-UY" altLang="en-US" sz="6600" dirty="0" smtClean="0">
                <a:solidFill>
                  <a:srgbClr val="003300"/>
                </a:solidFill>
              </a:rPr>
              <a:t> glas?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6309320"/>
            <a:ext cx="1145229" cy="316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2439" y="6309320"/>
            <a:ext cx="345638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Seomra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2019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3396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2725</Words>
  <Application>Microsoft Office PowerPoint</Application>
  <PresentationFormat>On-screen Show (4:3)</PresentationFormat>
  <Paragraphs>624</Paragraphs>
  <Slides>151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151</vt:i4>
      </vt:variant>
    </vt:vector>
  </HeadingPairs>
  <TitlesOfParts>
    <vt:vector size="152" baseType="lpstr">
      <vt:lpstr>Office Theme</vt:lpstr>
      <vt:lpstr>Seachtain na Gaeilge 2019</vt:lpstr>
      <vt:lpstr>Ar dTús ….</vt:lpstr>
      <vt:lpstr>Bígí réidh anois …..</vt:lpstr>
      <vt:lpstr>Go n-éirí an t-ádh libh!</vt:lpstr>
      <vt:lpstr>Babhta 1</vt:lpstr>
      <vt:lpstr>Babhta 1</vt:lpstr>
      <vt:lpstr>Babhta 1</vt:lpstr>
      <vt:lpstr>Babhta 1</vt:lpstr>
      <vt:lpstr>Babhta 1</vt:lpstr>
      <vt:lpstr>Babhta 1</vt:lpstr>
      <vt:lpstr>Babhta 1</vt:lpstr>
      <vt:lpstr>PowerPoint Presentation</vt:lpstr>
      <vt:lpstr>Babhta 2</vt:lpstr>
      <vt:lpstr>Babhta 2</vt:lpstr>
      <vt:lpstr>Babhta 2</vt:lpstr>
      <vt:lpstr>Babhta 2</vt:lpstr>
      <vt:lpstr>Babhta 2</vt:lpstr>
      <vt:lpstr>Babhta 2</vt:lpstr>
      <vt:lpstr>Babhta 2</vt:lpstr>
      <vt:lpstr>PowerPoint Presentation</vt:lpstr>
      <vt:lpstr>Babhta 1 Freagraí</vt:lpstr>
      <vt:lpstr>Babhta 1 - Freagraí</vt:lpstr>
      <vt:lpstr>Babhta 1 - Freagraí</vt:lpstr>
      <vt:lpstr>Babhta 1 - Freagraí</vt:lpstr>
      <vt:lpstr>Babhta 1 - Freagraí</vt:lpstr>
      <vt:lpstr>Babhta 1 - Freagraí</vt:lpstr>
      <vt:lpstr>Babhta 1 - Freagraí</vt:lpstr>
      <vt:lpstr>PowerPoint Presentation</vt:lpstr>
      <vt:lpstr>Babhta 3</vt:lpstr>
      <vt:lpstr>Babhta 3</vt:lpstr>
      <vt:lpstr>Babhta 3</vt:lpstr>
      <vt:lpstr>Babhta 3</vt:lpstr>
      <vt:lpstr>Babhta 3</vt:lpstr>
      <vt:lpstr>Babhta 3</vt:lpstr>
      <vt:lpstr>Babhta 3</vt:lpstr>
      <vt:lpstr>PowerPoint Presentation</vt:lpstr>
      <vt:lpstr>Babhta 2 Freagraí</vt:lpstr>
      <vt:lpstr>Babhta 2 - Freagraí</vt:lpstr>
      <vt:lpstr>Babhta 2 - Freagraí</vt:lpstr>
      <vt:lpstr>Babhta 2 - Freagraí</vt:lpstr>
      <vt:lpstr>Babhta 2 - Freagraí</vt:lpstr>
      <vt:lpstr>Babhta 2 - Freagraí</vt:lpstr>
      <vt:lpstr>Babhta 2 - Freagraí</vt:lpstr>
      <vt:lpstr>PowerPoint Presentation</vt:lpstr>
      <vt:lpstr>Babhta 4</vt:lpstr>
      <vt:lpstr>Babhta 4</vt:lpstr>
      <vt:lpstr>Babhta 4</vt:lpstr>
      <vt:lpstr>Babhta 4</vt:lpstr>
      <vt:lpstr>Babhta 4</vt:lpstr>
      <vt:lpstr>Babhta 4</vt:lpstr>
      <vt:lpstr>Babhta 4</vt:lpstr>
      <vt:lpstr>PowerPoint Presentation</vt:lpstr>
      <vt:lpstr>Babhta 3 Freagraí</vt:lpstr>
      <vt:lpstr>Babhta 3 - Freagraí</vt:lpstr>
      <vt:lpstr>Babhta 3 - Freagraí</vt:lpstr>
      <vt:lpstr>Babhta 3 - Freagraí</vt:lpstr>
      <vt:lpstr>Babhta 3 - Freagraí</vt:lpstr>
      <vt:lpstr>Babhta 3 - Freagraí</vt:lpstr>
      <vt:lpstr>Babhta 3 - Freagraí</vt:lpstr>
      <vt:lpstr>PowerPoint Presentation</vt:lpstr>
      <vt:lpstr>Babhta 5</vt:lpstr>
      <vt:lpstr>Babhta 5</vt:lpstr>
      <vt:lpstr>Babhta 5</vt:lpstr>
      <vt:lpstr>Babhta 5</vt:lpstr>
      <vt:lpstr>Babhta 5</vt:lpstr>
      <vt:lpstr>Babhta 5</vt:lpstr>
      <vt:lpstr>Babhta 5</vt:lpstr>
      <vt:lpstr>PowerPoint Presentation</vt:lpstr>
      <vt:lpstr>Babhta 4 Freagraí</vt:lpstr>
      <vt:lpstr>Babhta 4 Freagraí</vt:lpstr>
      <vt:lpstr>PowerPoint Presentation</vt:lpstr>
      <vt:lpstr>Babhta 4 Freagraí</vt:lpstr>
      <vt:lpstr>Babhta 4 Freagraí</vt:lpstr>
      <vt:lpstr>Babhta 4 Freagraí</vt:lpstr>
      <vt:lpstr>Babhta 4 Freagraí</vt:lpstr>
      <vt:lpstr>PowerPoint Presentation</vt:lpstr>
      <vt:lpstr>Babhta 6</vt:lpstr>
      <vt:lpstr>Babhta 6</vt:lpstr>
      <vt:lpstr>Babhta 6</vt:lpstr>
      <vt:lpstr>Babhta 6</vt:lpstr>
      <vt:lpstr>Babhta 6</vt:lpstr>
      <vt:lpstr>Babhta 6</vt:lpstr>
      <vt:lpstr>Babhta 6</vt:lpstr>
      <vt:lpstr>PowerPoint Presentation</vt:lpstr>
      <vt:lpstr>Babhta 5 Freagraí</vt:lpstr>
      <vt:lpstr>Babhta 5 Freagraí</vt:lpstr>
      <vt:lpstr>Babhta 5 Freagraí</vt:lpstr>
      <vt:lpstr>Babhta 5 Freagraí</vt:lpstr>
      <vt:lpstr>Babhta 5 Freagraí</vt:lpstr>
      <vt:lpstr>Babhta 5 Freagraí</vt:lpstr>
      <vt:lpstr>Babhta 5 Freagraí</vt:lpstr>
      <vt:lpstr>PowerPoint Presentation</vt:lpstr>
      <vt:lpstr>Babhta 7</vt:lpstr>
      <vt:lpstr>Babhta 7</vt:lpstr>
      <vt:lpstr>Babhta 7</vt:lpstr>
      <vt:lpstr>Babhta 7</vt:lpstr>
      <vt:lpstr>Babhta 7</vt:lpstr>
      <vt:lpstr>Babhta 7</vt:lpstr>
      <vt:lpstr>Babhta 7</vt:lpstr>
      <vt:lpstr>PowerPoint Presentation</vt:lpstr>
      <vt:lpstr>Babhta 6 Freagraí</vt:lpstr>
      <vt:lpstr>Babhta 6 Freagraí</vt:lpstr>
      <vt:lpstr>Babhta 6 Freagraí</vt:lpstr>
      <vt:lpstr>Babhta 6 Freagraí</vt:lpstr>
      <vt:lpstr>Babhta 6 Freagraí</vt:lpstr>
      <vt:lpstr>Babhta 6 Freagraí</vt:lpstr>
      <vt:lpstr>Babhta 6 Freagraí</vt:lpstr>
      <vt:lpstr>PowerPoint Presentation</vt:lpstr>
      <vt:lpstr>Babhta 8</vt:lpstr>
      <vt:lpstr>Babhta 8</vt:lpstr>
      <vt:lpstr>Babhta 8</vt:lpstr>
      <vt:lpstr>Babhta 8</vt:lpstr>
      <vt:lpstr>Babhta 8</vt:lpstr>
      <vt:lpstr>Babhta 8</vt:lpstr>
      <vt:lpstr>Babhta 8</vt:lpstr>
      <vt:lpstr>PowerPoint Presentation</vt:lpstr>
      <vt:lpstr>Babhta 7 Freagraí</vt:lpstr>
      <vt:lpstr>Babhta 7 Freagraí</vt:lpstr>
      <vt:lpstr>Babhta 7 Freagraí</vt:lpstr>
      <vt:lpstr>Babhta 7 Freagraí</vt:lpstr>
      <vt:lpstr>Babhta 7 Freagraí</vt:lpstr>
      <vt:lpstr>Babhta 7 Freagraí</vt:lpstr>
      <vt:lpstr>Babhta 7 Freagraí</vt:lpstr>
      <vt:lpstr>PowerPoint Presentation</vt:lpstr>
      <vt:lpstr>Babhta 8 Freagraí</vt:lpstr>
      <vt:lpstr>Babhta 8 Freagraí</vt:lpstr>
      <vt:lpstr>Babhta 8 Freagraí</vt:lpstr>
      <vt:lpstr>Babhta 8 Freagraí</vt:lpstr>
      <vt:lpstr>Babhta 8 Freagraí</vt:lpstr>
      <vt:lpstr>Babhta 8 Freagraí</vt:lpstr>
      <vt:lpstr>Babhta 8 Freagraí</vt:lpstr>
      <vt:lpstr>PowerPoint Presentation</vt:lpstr>
      <vt:lpstr>Babhta Réitigh</vt:lpstr>
      <vt:lpstr>Babhta Réitigh</vt:lpstr>
      <vt:lpstr>Babhta Réitigh</vt:lpstr>
      <vt:lpstr>Babhta Réitigh</vt:lpstr>
      <vt:lpstr>Babhta Réitigh</vt:lpstr>
      <vt:lpstr>Babhta Réitigh</vt:lpstr>
      <vt:lpstr>Babhta Réitigh</vt:lpstr>
      <vt:lpstr>PowerPoint Presentation</vt:lpstr>
      <vt:lpstr>Babhta Réitigh Freagraí</vt:lpstr>
      <vt:lpstr>Babhta Réitigh Freagraí</vt:lpstr>
      <vt:lpstr>Babhta Réitigh Freagraí</vt:lpstr>
      <vt:lpstr>Babhta Réitigh Freagraí</vt:lpstr>
      <vt:lpstr>Babhta Réitigh Freagraí</vt:lpstr>
      <vt:lpstr>Babhta Réitigh Freagraí</vt:lpstr>
      <vt:lpstr>Babhta Réitigh Freagraí</vt:lpstr>
      <vt:lpstr>PowerPoint Presentation</vt:lpstr>
      <vt:lpstr>PowerPoint Presentation</vt:lpstr>
      <vt:lpstr>PowerPoint Presentation</vt:lpstr>
      <vt:lpstr>Úsáidtear íomhánna sa chomad seo ó: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Seachtain na Gaeilge 2019</dc:title>
  <dc:creator>Damien</dc:creator>
  <cp:lastModifiedBy>Damien</cp:lastModifiedBy>
  <cp:revision>82</cp:revision>
  <dcterms:created xsi:type="dcterms:W3CDTF">2019-02-20T11:49:49Z</dcterms:created>
  <dcterms:modified xsi:type="dcterms:W3CDTF">2019-03-10T21:05:42Z</dcterms:modified>
</cp:coreProperties>
</file>