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17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45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37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0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3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99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09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3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12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1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1A42-AA03-4B6B-A84E-7DC531E47D34}" type="datetimeFigureOut">
              <a:rPr lang="en-IE" smtClean="0"/>
              <a:t>20/08/2018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5E1B-21A9-46C2-99E0-E96867E8FB0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214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Educli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56118"/>
            <a:ext cx="7175351" cy="1793167"/>
          </a:xfrm>
        </p:spPr>
        <p:txBody>
          <a:bodyPr>
            <a:normAutofit/>
          </a:bodyPr>
          <a:lstStyle/>
          <a:p>
            <a:pPr algn="ctr"/>
            <a:r>
              <a:rPr lang="en-IE" sz="10000" b="1" dirty="0" smtClean="0"/>
              <a:t>10 @ 10</a:t>
            </a:r>
            <a:endParaRPr lang="en-IE" sz="10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400800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en-IE" sz="2800" b="1" dirty="0" smtClean="0"/>
              <a:t>10 simple exercises to do in the classroom at 10am every morning </a:t>
            </a:r>
            <a:endParaRPr lang="en-IE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Seomra Ranga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3" y="2894781"/>
            <a:ext cx="1336143" cy="2203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00" y="2894781"/>
            <a:ext cx="1357264" cy="2203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21" y="2894780"/>
            <a:ext cx="1885294" cy="2203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50" y="2894781"/>
            <a:ext cx="2268229" cy="22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Leg Stretches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#9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9" y="2056259"/>
            <a:ext cx="3060146" cy="19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Leg Lifts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#10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2" y="1788987"/>
            <a:ext cx="3020259" cy="24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7584" y="1988840"/>
            <a:ext cx="7776864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3068960"/>
            <a:ext cx="294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</a:t>
            </a:r>
            <a:r>
              <a:rPr lang="en-IE" sz="1400" dirty="0" smtClean="0">
                <a:hlinkClick r:id="rId3"/>
              </a:rPr>
              <a:t>www.teacherspayteachers.com/Store/Educlips</a:t>
            </a:r>
            <a:r>
              <a:rPr lang="en-IE" sz="1400" dirty="0" smtClean="0"/>
              <a:t> 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9852" y="23815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Resources used in this file from:</a:t>
            </a:r>
            <a:endParaRPr lang="en-IE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75" y="3012104"/>
            <a:ext cx="1335979" cy="13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Quad Stretch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#1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589162"/>
            <a:ext cx="1778273" cy="28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Side Stretch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#2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9" y="1642492"/>
            <a:ext cx="2378852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Knee Bends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#3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86" y="1611520"/>
            <a:ext cx="1723491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Star Jumps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#4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7" y="1664804"/>
            <a:ext cx="241820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Sumo Squats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#5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3" y="1756255"/>
            <a:ext cx="2627877" cy="25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Side Lunges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#6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" y="1752782"/>
            <a:ext cx="2600361" cy="23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Overhead Squats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#7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6" y="1505042"/>
            <a:ext cx="2126391" cy="27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94320"/>
            <a:ext cx="7175351" cy="792087"/>
          </a:xfrm>
        </p:spPr>
        <p:txBody>
          <a:bodyPr>
            <a:noAutofit/>
          </a:bodyPr>
          <a:lstStyle/>
          <a:p>
            <a:pPr algn="ctr"/>
            <a:r>
              <a:rPr lang="en-IE" sz="7200" b="1" dirty="0" smtClean="0">
                <a:solidFill>
                  <a:schemeClr val="bg1"/>
                </a:solidFill>
              </a:rPr>
              <a:t>10 @ 10</a:t>
            </a:r>
            <a:endParaRPr lang="en-IE" sz="7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865" y="6453336"/>
            <a:ext cx="1219200" cy="3048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005066" y="6476357"/>
            <a:ext cx="3024336" cy="24765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©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Seomra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err="1">
                <a:effectLst/>
                <a:latin typeface="Sassoon"/>
                <a:ea typeface="Calibri"/>
                <a:cs typeface="Times New Roman"/>
              </a:rPr>
              <a:t>Ranga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 </a:t>
            </a:r>
            <a:r>
              <a:rPr lang="en-IE" sz="1000" b="1" dirty="0" smtClean="0">
                <a:effectLst/>
                <a:latin typeface="Sassoon"/>
                <a:ea typeface="Calibri"/>
                <a:cs typeface="Times New Roman"/>
              </a:rPr>
              <a:t>2018 </a:t>
            </a:r>
            <a:r>
              <a:rPr lang="en-IE" sz="1000" b="1" dirty="0">
                <a:effectLst/>
                <a:latin typeface="Sassoon"/>
                <a:ea typeface="Calibri"/>
                <a:cs typeface="Times New Roman"/>
              </a:rPr>
              <a:t>www.seomraranga.com</a:t>
            </a:r>
            <a:endParaRPr lang="en-IE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127000">
                <a:solidFill>
                  <a:schemeClr val="tx1"/>
                </a:solidFill>
              </a:ln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013176"/>
            <a:ext cx="8424936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 smtClean="0">
                <a:ln w="19050">
                  <a:solidFill>
                    <a:schemeClr val="tx1"/>
                  </a:solidFill>
                </a:ln>
              </a:rPr>
              <a:t>Push Ups</a:t>
            </a:r>
            <a:endParaRPr lang="en-IE" sz="6600" b="1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08104" y="1340768"/>
            <a:ext cx="3384376" cy="3384376"/>
          </a:xfrm>
          <a:prstGeom prst="roundRect">
            <a:avLst/>
          </a:prstGeom>
          <a:noFill/>
          <a:ln w="1270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10</a:t>
            </a:r>
            <a:endParaRPr lang="en-IE" sz="200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89932" y="2348880"/>
            <a:ext cx="1180159" cy="11102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 smtClean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#8</a:t>
            </a:r>
            <a:endParaRPr lang="en-IE" sz="4400" b="1" dirty="0">
              <a:ln w="12700">
                <a:solidFill>
                  <a:schemeClr val="tx1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4847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 smtClean="0"/>
              <a:t>Repeat</a:t>
            </a:r>
            <a:endParaRPr lang="en-IE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9" y="1800507"/>
            <a:ext cx="3101106" cy="22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178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  <vt:lpstr>10 @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at 10</dc:title>
  <dc:creator>Damien</dc:creator>
  <cp:lastModifiedBy>Damien</cp:lastModifiedBy>
  <cp:revision>15</cp:revision>
  <dcterms:created xsi:type="dcterms:W3CDTF">2018-07-20T19:16:36Z</dcterms:created>
  <dcterms:modified xsi:type="dcterms:W3CDTF">2018-08-20T19:39:31Z</dcterms:modified>
</cp:coreProperties>
</file>