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3" r:id="rId3"/>
    <p:sldId id="259" r:id="rId4"/>
    <p:sldId id="270" r:id="rId5"/>
    <p:sldId id="271" r:id="rId6"/>
    <p:sldId id="274" r:id="rId7"/>
    <p:sldId id="275" r:id="rId8"/>
    <p:sldId id="276" r:id="rId9"/>
    <p:sldId id="272" r:id="rId10"/>
    <p:sldId id="278" r:id="rId11"/>
    <p:sldId id="27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27/07/2018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17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27/07/2018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45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27/07/2018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7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27/07/2018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37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27/07/2018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40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27/07/2018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53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27/07/2018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99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27/07/2018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09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27/07/2018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937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27/07/2018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127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27/07/2018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1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31A42-AA03-4B6B-A84E-7DC531E47D34}" type="datetimeFigureOut">
              <a:rPr lang="en-IE" smtClean="0"/>
              <a:t>27/07/2018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214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Whimsy-Cli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56118"/>
            <a:ext cx="7175351" cy="1793167"/>
          </a:xfrm>
        </p:spPr>
        <p:txBody>
          <a:bodyPr>
            <a:normAutofit/>
          </a:bodyPr>
          <a:lstStyle/>
          <a:p>
            <a:pPr algn="ctr"/>
            <a:r>
              <a:rPr lang="en-IE" sz="10000" b="1" dirty="0" smtClean="0"/>
              <a:t>10 @ 10</a:t>
            </a:r>
            <a:endParaRPr lang="en-IE" sz="10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373216"/>
            <a:ext cx="6400800" cy="936104"/>
          </a:xfrm>
        </p:spPr>
        <p:txBody>
          <a:bodyPr>
            <a:normAutofit lnSpcReduction="10000"/>
          </a:bodyPr>
          <a:lstStyle/>
          <a:p>
            <a:pPr algn="ctr"/>
            <a:r>
              <a:rPr lang="en-IE" sz="2800" b="1" dirty="0" smtClean="0"/>
              <a:t>10 simple exercises to do in the classroom at 10am every morning </a:t>
            </a:r>
            <a:endParaRPr lang="en-IE" sz="28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Seomra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81928"/>
            <a:ext cx="1706305" cy="2068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47" y="2881927"/>
            <a:ext cx="938873" cy="20680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23" y="2881927"/>
            <a:ext cx="1104615" cy="20680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74" y="2881927"/>
            <a:ext cx="825794" cy="20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Hopping on One Foot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#9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50" y="1598991"/>
            <a:ext cx="1746367" cy="28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err="1" smtClean="0">
                <a:ln w="19050">
                  <a:solidFill>
                    <a:schemeClr val="tx1"/>
                  </a:solidFill>
                </a:ln>
              </a:rPr>
              <a:t>Tricep</a:t>
            </a:r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 Stretches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#</a:t>
            </a:r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10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1484784"/>
            <a:ext cx="1299173" cy="31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7584" y="1988840"/>
            <a:ext cx="7776864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3068960"/>
            <a:ext cx="2949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hlinkClick r:id="rId3"/>
              </a:rPr>
              <a:t>https://www.teacherspayteachers.com/Store/Whimsy-Clips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9852" y="23815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Resources used in this file from:</a:t>
            </a:r>
            <a:endParaRPr lang="en-IE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48" y="2852936"/>
            <a:ext cx="1181858" cy="11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Running on the Spot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#1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46" y="1627688"/>
            <a:ext cx="1501172" cy="281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41" y="1534480"/>
            <a:ext cx="2124704" cy="299695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Jumping Jacks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#2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val="28447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Arm Circles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#3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2" y="1617733"/>
            <a:ext cx="2677960" cy="283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Side Lunges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#4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9" y="1592796"/>
            <a:ext cx="237644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Trunk Twists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#5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54" y="1484784"/>
            <a:ext cx="1614756" cy="31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Touch Toes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#6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06" y="1520426"/>
            <a:ext cx="1634852" cy="29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March on the Spot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#7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0" y="1539322"/>
            <a:ext cx="1192824" cy="29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/>
              <a:t>10 @ 10</a:t>
            </a:r>
            <a:endParaRPr lang="en-IE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Squats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#8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63" y="1462472"/>
            <a:ext cx="142593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183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at 10</dc:title>
  <dc:creator>Damien</dc:creator>
  <cp:lastModifiedBy>Damien</cp:lastModifiedBy>
  <cp:revision>12</cp:revision>
  <dcterms:created xsi:type="dcterms:W3CDTF">2018-07-20T19:16:36Z</dcterms:created>
  <dcterms:modified xsi:type="dcterms:W3CDTF">2018-07-27T17:10:05Z</dcterms:modified>
</cp:coreProperties>
</file>