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78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57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8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7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00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35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99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97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37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27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6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1A42-AA03-4B6B-A84E-7DC531E47D34}" type="datetimeFigureOut">
              <a:rPr lang="en-IE" smtClean="0"/>
              <a:t>20/07/2018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1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Whimsy-Cli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1020248"/>
            <a:ext cx="7175351" cy="1793167"/>
          </a:xfrm>
        </p:spPr>
        <p:txBody>
          <a:bodyPr/>
          <a:lstStyle/>
          <a:p>
            <a:pPr algn="ctr"/>
            <a:r>
              <a:rPr lang="en-IE" sz="9600" dirty="0" smtClean="0"/>
              <a:t>10 @ 10</a:t>
            </a:r>
            <a:endParaRPr lang="en-IE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40080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2800" b="1" dirty="0" smtClean="0"/>
              <a:t>10 simple exercises to do in the classroom at 10am every morning </a:t>
            </a:r>
            <a:endParaRPr lang="en-IE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10" y="2780928"/>
            <a:ext cx="1609011" cy="2269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31" y="2780928"/>
            <a:ext cx="1381998" cy="2269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39" y="2780928"/>
            <a:ext cx="1241474" cy="2269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24" y="2780928"/>
            <a:ext cx="1175114" cy="22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err="1" smtClean="0">
                <a:ln w="19050">
                  <a:solidFill>
                    <a:schemeClr val="tx1"/>
                  </a:solidFill>
                </a:ln>
              </a:rPr>
              <a:t>Tricep</a:t>
            </a:r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 Stretches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#9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484784"/>
            <a:ext cx="1299173" cy="31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March on the Spot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#10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0" y="1539322"/>
            <a:ext cx="1192824" cy="29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1988840"/>
            <a:ext cx="7776864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068960"/>
            <a:ext cx="294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3"/>
              </a:rPr>
              <a:t>https://www.teacherspayteachers.com/Store/Whimsy-Clips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9852" y="23815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Resources used in this file from:</a:t>
            </a:r>
            <a:endParaRPr lang="en-IE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8" y="2852936"/>
            <a:ext cx="1181858" cy="1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1" y="1534480"/>
            <a:ext cx="2124704" cy="299695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Jumping Jacks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#1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84472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Sit ups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#2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84089"/>
            <a:ext cx="1944216" cy="28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Hopping on One Foot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#3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50" y="1598991"/>
            <a:ext cx="1746367" cy="2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Running on the Spot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#4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46" y="1627688"/>
            <a:ext cx="1501172" cy="28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Touch Toes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#5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06" y="1520426"/>
            <a:ext cx="1634852" cy="29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Push Ups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#6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1" y="1855374"/>
            <a:ext cx="3153522" cy="20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Arm Circles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#7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2" y="1466014"/>
            <a:ext cx="2863799" cy="30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Trunk Twists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#8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54" y="1484784"/>
            <a:ext cx="1614756" cy="31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184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at 10</dc:title>
  <dc:creator>Damien</dc:creator>
  <cp:lastModifiedBy>Damien</cp:lastModifiedBy>
  <cp:revision>5</cp:revision>
  <dcterms:created xsi:type="dcterms:W3CDTF">2018-07-20T19:16:36Z</dcterms:created>
  <dcterms:modified xsi:type="dcterms:W3CDTF">2018-07-20T19:54:48Z</dcterms:modified>
</cp:coreProperties>
</file>