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99" r:id="rId4"/>
    <p:sldId id="406" r:id="rId5"/>
    <p:sldId id="259" r:id="rId6"/>
    <p:sldId id="260" r:id="rId7"/>
    <p:sldId id="261" r:id="rId8"/>
    <p:sldId id="262" r:id="rId9"/>
    <p:sldId id="265" r:id="rId10"/>
    <p:sldId id="264" r:id="rId11"/>
    <p:sldId id="263" r:id="rId12"/>
    <p:sldId id="268" r:id="rId13"/>
    <p:sldId id="387" r:id="rId14"/>
    <p:sldId id="269" r:id="rId15"/>
    <p:sldId id="274" r:id="rId16"/>
    <p:sldId id="273" r:id="rId17"/>
    <p:sldId id="272" r:id="rId18"/>
    <p:sldId id="271" r:id="rId19"/>
    <p:sldId id="270" r:id="rId20"/>
    <p:sldId id="388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89" r:id="rId29"/>
    <p:sldId id="282" r:id="rId30"/>
    <p:sldId id="283" r:id="rId31"/>
    <p:sldId id="288" r:id="rId32"/>
    <p:sldId id="287" r:id="rId33"/>
    <p:sldId id="286" r:id="rId34"/>
    <p:sldId id="285" r:id="rId35"/>
    <p:sldId id="284" r:id="rId36"/>
    <p:sldId id="390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391" r:id="rId45"/>
    <p:sldId id="296" r:id="rId46"/>
    <p:sldId id="297" r:id="rId47"/>
    <p:sldId id="298" r:id="rId48"/>
    <p:sldId id="302" r:id="rId49"/>
    <p:sldId id="301" r:id="rId50"/>
    <p:sldId id="300" r:id="rId51"/>
    <p:sldId id="299" r:id="rId52"/>
    <p:sldId id="39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93" r:id="rId61"/>
    <p:sldId id="310" r:id="rId62"/>
    <p:sldId id="311" r:id="rId63"/>
    <p:sldId id="316" r:id="rId64"/>
    <p:sldId id="315" r:id="rId65"/>
    <p:sldId id="314" r:id="rId66"/>
    <p:sldId id="313" r:id="rId67"/>
    <p:sldId id="312" r:id="rId68"/>
    <p:sldId id="394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95" r:id="rId77"/>
    <p:sldId id="325" r:id="rId78"/>
    <p:sldId id="326" r:id="rId79"/>
    <p:sldId id="330" r:id="rId80"/>
    <p:sldId id="317" r:id="rId81"/>
    <p:sldId id="329" r:id="rId82"/>
    <p:sldId id="328" r:id="rId83"/>
    <p:sldId id="327" r:id="rId84"/>
    <p:sldId id="396" r:id="rId85"/>
    <p:sldId id="331" r:id="rId86"/>
    <p:sldId id="332" r:id="rId87"/>
    <p:sldId id="333" r:id="rId88"/>
    <p:sldId id="334" r:id="rId89"/>
    <p:sldId id="335" r:id="rId90"/>
    <p:sldId id="336" r:id="rId91"/>
    <p:sldId id="337" r:id="rId92"/>
    <p:sldId id="397" r:id="rId93"/>
    <p:sldId id="338" r:id="rId94"/>
    <p:sldId id="339" r:id="rId95"/>
    <p:sldId id="344" r:id="rId96"/>
    <p:sldId id="343" r:id="rId97"/>
    <p:sldId id="342" r:id="rId98"/>
    <p:sldId id="341" r:id="rId99"/>
    <p:sldId id="340" r:id="rId100"/>
    <p:sldId id="398" r:id="rId101"/>
    <p:sldId id="345" r:id="rId102"/>
    <p:sldId id="346" r:id="rId103"/>
    <p:sldId id="347" r:id="rId104"/>
    <p:sldId id="348" r:id="rId105"/>
    <p:sldId id="349" r:id="rId106"/>
    <p:sldId id="350" r:id="rId107"/>
    <p:sldId id="351" r:id="rId108"/>
    <p:sldId id="400" r:id="rId109"/>
    <p:sldId id="352" r:id="rId110"/>
    <p:sldId id="353" r:id="rId111"/>
    <p:sldId id="358" r:id="rId112"/>
    <p:sldId id="357" r:id="rId113"/>
    <p:sldId id="356" r:id="rId114"/>
    <p:sldId id="355" r:id="rId115"/>
    <p:sldId id="354" r:id="rId116"/>
    <p:sldId id="401" r:id="rId117"/>
    <p:sldId id="359" r:id="rId118"/>
    <p:sldId id="360" r:id="rId119"/>
    <p:sldId id="361" r:id="rId120"/>
    <p:sldId id="362" r:id="rId121"/>
    <p:sldId id="363" r:id="rId122"/>
    <p:sldId id="364" r:id="rId123"/>
    <p:sldId id="365" r:id="rId124"/>
    <p:sldId id="402" r:id="rId125"/>
    <p:sldId id="366" r:id="rId126"/>
    <p:sldId id="367" r:id="rId127"/>
    <p:sldId id="368" r:id="rId128"/>
    <p:sldId id="369" r:id="rId129"/>
    <p:sldId id="370" r:id="rId130"/>
    <p:sldId id="371" r:id="rId131"/>
    <p:sldId id="372" r:id="rId132"/>
    <p:sldId id="403" r:id="rId133"/>
    <p:sldId id="373" r:id="rId134"/>
    <p:sldId id="374" r:id="rId135"/>
    <p:sldId id="379" r:id="rId136"/>
    <p:sldId id="378" r:id="rId137"/>
    <p:sldId id="377" r:id="rId138"/>
    <p:sldId id="376" r:id="rId139"/>
    <p:sldId id="375" r:id="rId140"/>
    <p:sldId id="404" r:id="rId141"/>
    <p:sldId id="380" r:id="rId142"/>
    <p:sldId id="381" r:id="rId143"/>
    <p:sldId id="382" r:id="rId144"/>
    <p:sldId id="383" r:id="rId145"/>
    <p:sldId id="384" r:id="rId146"/>
    <p:sldId id="385" r:id="rId147"/>
    <p:sldId id="386" r:id="rId148"/>
    <p:sldId id="405" r:id="rId149"/>
    <p:sldId id="266" r:id="rId150"/>
    <p:sldId id="267" r:id="rId15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8F8F8"/>
    <a:srgbClr val="422C16"/>
    <a:srgbClr val="0C788E"/>
    <a:srgbClr val="025198"/>
    <a:srgbClr val="000099"/>
    <a:srgbClr val="1C1C1C"/>
    <a:srgbClr val="3366FF"/>
    <a:srgbClr val="80808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>
        <p:scale>
          <a:sx n="90" d="100"/>
          <a:sy n="90" d="100"/>
        </p:scale>
        <p:origin x="-1260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3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9EB01-1845-490D-830B-F84EA71CEF6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0036295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E2FDA-8072-4659-856B-F1B4ED535C0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1807519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EE57D-90DD-4C07-BC5F-0174A37FE31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7013626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BC125-44FD-4B1E-BCD0-9A3E9D66274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431506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AEF18-67E5-4DB5-971B-5040D772F41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2492946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627DA-E35E-4241-8018-DD6D5DD0B70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3708954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BD282-C07A-4F60-B2D5-B38C39A78BA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4727544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D0A2F-B81B-470F-B155-3D90321CD02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2181135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670C7-F96B-4618-95D4-543A6D90FC0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76038333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0E317-63DC-473A-AFFA-08130CAA9D4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3577141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3E2C7-A415-40D4-96E0-DF77DC0F066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5151519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BBE7CC-994B-44CE-ABD5-15862EC69231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123728" y="260648"/>
            <a:ext cx="6625282" cy="2303587"/>
          </a:xfrm>
          <a:noFill/>
          <a:ln/>
        </p:spPr>
        <p:txBody>
          <a:bodyPr/>
          <a:lstStyle/>
          <a:p>
            <a:pPr algn="l"/>
            <a:r>
              <a:rPr lang="es-UY" altLang="en-US" sz="8000" b="1" dirty="0" smtClean="0">
                <a:solidFill>
                  <a:srgbClr val="003300"/>
                </a:solidFill>
              </a:rPr>
              <a:t>Seachtain na Gaeilge 2018</a:t>
            </a:r>
            <a:endParaRPr lang="es-ES" altLang="en-US" sz="8000" b="1" dirty="0">
              <a:solidFill>
                <a:schemeClr val="tx1"/>
              </a:solidFill>
            </a:endParaRPr>
          </a:p>
        </p:txBody>
      </p:sp>
      <p:sp>
        <p:nvSpPr>
          <p:cNvPr id="2166" name="Rectangle 118"/>
          <p:cNvSpPr>
            <a:spLocks noChangeArrowheads="1"/>
          </p:cNvSpPr>
          <p:nvPr/>
        </p:nvSpPr>
        <p:spPr bwMode="auto">
          <a:xfrm>
            <a:off x="1835149" y="3645024"/>
            <a:ext cx="432117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s-UY" altLang="en-US" sz="8000" b="1" dirty="0">
                <a:ln w="38100">
                  <a:solidFill>
                    <a:srgbClr val="003300"/>
                  </a:solidFill>
                </a:ln>
                <a:solidFill>
                  <a:srgbClr val="F8F8F8"/>
                </a:solidFill>
                <a:latin typeface="+mj-lt"/>
                <a:ea typeface="+mj-ea"/>
                <a:cs typeface="+mj-cs"/>
              </a:rPr>
              <a:t>Tráth na gCeist</a:t>
            </a:r>
            <a:endParaRPr lang="es-ES" altLang="en-US" sz="8000" b="1" dirty="0">
              <a:ln w="38100">
                <a:solidFill>
                  <a:srgbClr val="003300"/>
                </a:solidFill>
              </a:ln>
              <a:solidFill>
                <a:srgbClr val="F8F8F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8" y="116632"/>
            <a:ext cx="1521624" cy="38801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1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5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gruaige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Ed Sheeran?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816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Tóg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Sos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12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3688" y="1772816"/>
            <a:ext cx="69951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6000" dirty="0" err="1" smtClean="0">
                <a:solidFill>
                  <a:srgbClr val="003300"/>
                </a:solidFill>
              </a:rPr>
              <a:t>Cé</a:t>
            </a:r>
            <a:r>
              <a:rPr lang="en-IE" sz="6000" dirty="0" smtClean="0">
                <a:solidFill>
                  <a:srgbClr val="003300"/>
                </a:solidFill>
              </a:rPr>
              <a:t> </a:t>
            </a:r>
            <a:r>
              <a:rPr lang="en-IE" sz="6000" dirty="0" err="1" smtClean="0">
                <a:solidFill>
                  <a:srgbClr val="003300"/>
                </a:solidFill>
              </a:rPr>
              <a:t>hé</a:t>
            </a:r>
            <a:r>
              <a:rPr lang="en-IE" sz="6000" dirty="0" smtClean="0">
                <a:solidFill>
                  <a:srgbClr val="003300"/>
                </a:solidFill>
              </a:rPr>
              <a:t> </a:t>
            </a:r>
            <a:r>
              <a:rPr lang="en-IE" sz="6000" dirty="0" err="1" smtClean="0">
                <a:solidFill>
                  <a:srgbClr val="003300"/>
                </a:solidFill>
              </a:rPr>
              <a:t>rí</a:t>
            </a:r>
            <a:r>
              <a:rPr lang="en-IE" sz="6000" dirty="0" smtClean="0">
                <a:solidFill>
                  <a:srgbClr val="003300"/>
                </a:solidFill>
              </a:rPr>
              <a:t> an </a:t>
            </a:r>
            <a:r>
              <a:rPr lang="en-IE" sz="6000" dirty="0" err="1" smtClean="0">
                <a:solidFill>
                  <a:srgbClr val="003300"/>
                </a:solidFill>
              </a:rPr>
              <a:t>tseomra</a:t>
            </a:r>
            <a:r>
              <a:rPr lang="en-IE" sz="6000" dirty="0" smtClean="0">
                <a:solidFill>
                  <a:srgbClr val="003300"/>
                </a:solidFill>
              </a:rPr>
              <a:t> </a:t>
            </a:r>
            <a:r>
              <a:rPr lang="en-IE" sz="6000" dirty="0" err="1" smtClean="0">
                <a:solidFill>
                  <a:srgbClr val="003300"/>
                </a:solidFill>
              </a:rPr>
              <a:t>ranga</a:t>
            </a:r>
            <a:r>
              <a:rPr lang="en-IE" sz="6000" dirty="0" smtClean="0">
                <a:solidFill>
                  <a:srgbClr val="003300"/>
                </a:solidFill>
              </a:rPr>
              <a:t>?</a:t>
            </a:r>
            <a:endParaRPr lang="en-IE" sz="6000" dirty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en-IE" sz="72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An </a:t>
            </a:r>
            <a:r>
              <a:rPr lang="en-IE" sz="72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Rialóir</a:t>
            </a:r>
            <a:endParaRPr lang="pt-BR" sz="7200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114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988840"/>
            <a:ext cx="6995120" cy="3600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1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11000" b="1" dirty="0">
                <a:solidFill>
                  <a:srgbClr val="003300"/>
                </a:solidFill>
              </a:rPr>
              <a:t>6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11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11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124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6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1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Liom</a:t>
            </a:r>
            <a:r>
              <a:rPr lang="es-UY" altLang="en-US" sz="6600" dirty="0" smtClean="0">
                <a:solidFill>
                  <a:srgbClr val="003300"/>
                </a:solidFill>
              </a:rPr>
              <a:t>, ____,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leis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léi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linn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libh</a:t>
            </a:r>
            <a:r>
              <a:rPr lang="es-UY" altLang="en-US" sz="6600" dirty="0" smtClean="0">
                <a:solidFill>
                  <a:srgbClr val="003300"/>
                </a:solidFill>
              </a:rPr>
              <a:t>, leo</a:t>
            </a:r>
          </a:p>
          <a:p>
            <a:pPr marL="0" indent="0" algn="ctr"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Leat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961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6000" b="1" dirty="0">
                <a:solidFill>
                  <a:srgbClr val="003300"/>
                </a:solidFill>
              </a:rPr>
              <a:t> 6 </a:t>
            </a:r>
            <a:r>
              <a:rPr lang="en-US" altLang="en-US" sz="6000" b="1" dirty="0" err="1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2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seomra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teach</a:t>
            </a:r>
            <a:r>
              <a:rPr lang="es-UY" altLang="en-US" sz="6000" dirty="0" smtClean="0">
                <a:solidFill>
                  <a:srgbClr val="003300"/>
                </a:solidFill>
              </a:rPr>
              <a:t> a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níonn</a:t>
            </a:r>
            <a:r>
              <a:rPr lang="es-UY" altLang="en-US" sz="6000" dirty="0" smtClean="0">
                <a:solidFill>
                  <a:srgbClr val="003300"/>
                </a:solidFill>
              </a:rPr>
              <a:t> tú do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fiacla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ann</a:t>
            </a:r>
            <a:r>
              <a:rPr lang="es-UY" altLang="en-US" sz="60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Seomra</a:t>
            </a:r>
            <a:r>
              <a:rPr lang="es-UY" altLang="en-US" sz="72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Folctha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85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913"/>
            <a:ext cx="6789192" cy="981075"/>
          </a:xfrm>
        </p:spPr>
        <p:txBody>
          <a:bodyPr/>
          <a:lstStyle/>
          <a:p>
            <a:r>
              <a:rPr lang="en-US" altLang="en-US" sz="60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6000" b="1" dirty="0">
                <a:solidFill>
                  <a:srgbClr val="003300"/>
                </a:solidFill>
              </a:rPr>
              <a:t> 6 </a:t>
            </a:r>
            <a:r>
              <a:rPr lang="en-US" altLang="en-US" sz="6000" b="1" dirty="0" err="1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3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4000" dirty="0" err="1" smtClean="0">
                <a:solidFill>
                  <a:srgbClr val="003300"/>
                </a:solidFill>
              </a:rPr>
              <a:t>Ainmnigh</a:t>
            </a:r>
            <a:r>
              <a:rPr lang="es-UY" altLang="en-US" sz="4000" dirty="0" smtClean="0">
                <a:solidFill>
                  <a:srgbClr val="003300"/>
                </a:solidFill>
              </a:rPr>
              <a:t> an </a:t>
            </a:r>
            <a:r>
              <a:rPr lang="es-UY" altLang="en-US" sz="4000" dirty="0" err="1" smtClean="0">
                <a:solidFill>
                  <a:srgbClr val="003300"/>
                </a:solidFill>
              </a:rPr>
              <a:t>scannán</a:t>
            </a:r>
            <a:r>
              <a:rPr lang="es-UY" altLang="en-US" sz="4000" dirty="0" smtClean="0">
                <a:solidFill>
                  <a:srgbClr val="003300"/>
                </a:solidFill>
              </a:rPr>
              <a:t> seo</a:t>
            </a:r>
            <a:endParaRPr lang="es-UY" altLang="en-US" sz="4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pic>
        <p:nvPicPr>
          <p:cNvPr id="182274" name="Picture 2" descr="Image result for coco mov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3432699" cy="209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544522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7200" b="1" dirty="0">
                <a:solidFill>
                  <a:schemeClr val="accent6"/>
                </a:solidFill>
              </a:rPr>
              <a:t>Coco</a:t>
            </a:r>
          </a:p>
        </p:txBody>
      </p:sp>
    </p:spTree>
    <p:extLst>
      <p:ext uri="{BB962C8B-B14F-4D97-AF65-F5344CB8AC3E}">
        <p14:creationId xmlns:p14="http://schemas.microsoft.com/office/powerpoint/2010/main" val="4913888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913"/>
            <a:ext cx="6789192" cy="981075"/>
          </a:xfrm>
        </p:spPr>
        <p:txBody>
          <a:bodyPr/>
          <a:lstStyle/>
          <a:p>
            <a:r>
              <a:rPr lang="en-US" altLang="en-US" sz="60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6000" b="1" dirty="0">
                <a:solidFill>
                  <a:srgbClr val="003300"/>
                </a:solidFill>
              </a:rPr>
              <a:t> 6 </a:t>
            </a:r>
            <a:r>
              <a:rPr lang="en-US" altLang="en-US" sz="6000" b="1" dirty="0" err="1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4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cúige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000" dirty="0" smtClean="0">
                <a:solidFill>
                  <a:srgbClr val="003300"/>
                </a:solidFill>
              </a:rPr>
              <a:t> Co. Ros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Comáin</a:t>
            </a:r>
            <a:r>
              <a:rPr lang="es-UY" altLang="en-US" sz="60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66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Cúige</a:t>
            </a:r>
            <a:r>
              <a:rPr lang="es-UY" altLang="en-US" sz="66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es-UY" altLang="en-US" sz="66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Chonnacht</a:t>
            </a:r>
            <a:endParaRPr lang="es-UY" altLang="en-US" sz="66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15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6000" b="1" dirty="0">
                <a:solidFill>
                  <a:srgbClr val="003300"/>
                </a:solidFill>
              </a:rPr>
              <a:t> 6 </a:t>
            </a:r>
            <a:r>
              <a:rPr lang="en-US" altLang="en-US" sz="6000" b="1" dirty="0" err="1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5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400" dirty="0" smtClean="0">
                <a:solidFill>
                  <a:srgbClr val="003300"/>
                </a:solidFill>
              </a:rPr>
              <a:t>Au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revoir</a:t>
            </a:r>
            <a:r>
              <a:rPr lang="es-UY" altLang="en-US" sz="5400" dirty="0" smtClean="0">
                <a:solidFill>
                  <a:srgbClr val="003300"/>
                </a:solidFill>
              </a:rPr>
              <a:t> (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Fraincís</a:t>
            </a:r>
            <a:r>
              <a:rPr lang="es-UY" altLang="en-US" sz="5400" dirty="0" smtClean="0">
                <a:solidFill>
                  <a:srgbClr val="003300"/>
                </a:solidFill>
              </a:rPr>
              <a:t>)</a:t>
            </a:r>
          </a:p>
          <a:p>
            <a:pPr marL="0" indent="0" eaLnBrk="1" hangingPunct="1">
              <a:buNone/>
            </a:pPr>
            <a:r>
              <a:rPr lang="es-UY" altLang="en-US" sz="5400" dirty="0" smtClean="0">
                <a:solidFill>
                  <a:srgbClr val="003300"/>
                </a:solidFill>
              </a:rPr>
              <a:t>Adiós (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Spáinnis</a:t>
            </a:r>
            <a:r>
              <a:rPr lang="es-UY" altLang="en-US" sz="5400" dirty="0" smtClean="0">
                <a:solidFill>
                  <a:srgbClr val="003300"/>
                </a:solidFill>
              </a:rPr>
              <a:t>)</a:t>
            </a:r>
          </a:p>
          <a:p>
            <a:pPr marL="0" indent="0" eaLnBrk="1" hangingPunct="1">
              <a:buNone/>
            </a:pPr>
            <a:r>
              <a:rPr lang="es-UY" altLang="en-US" sz="5400" dirty="0" smtClean="0">
                <a:solidFill>
                  <a:srgbClr val="003300"/>
                </a:solidFill>
              </a:rPr>
              <a:t>____ (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Gaeilge</a:t>
            </a:r>
            <a:r>
              <a:rPr lang="es-UY" altLang="en-US" sz="5400" dirty="0" smtClean="0">
                <a:solidFill>
                  <a:srgbClr val="003300"/>
                </a:solidFill>
              </a:rPr>
              <a:t>)</a:t>
            </a:r>
          </a:p>
          <a:p>
            <a:pPr marL="0" indent="0" algn="ctr" eaLnBrk="1" hangingPunct="1">
              <a:buNone/>
            </a:pPr>
            <a:r>
              <a:rPr lang="es-UY" altLang="en-US" sz="6600" b="1" kern="1200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Slán</a:t>
            </a:r>
            <a:r>
              <a:rPr lang="es-UY" altLang="en-US" sz="6600" b="1" kern="1200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/</a:t>
            </a:r>
            <a:r>
              <a:rPr lang="es-UY" altLang="en-US" sz="6600" b="1" kern="1200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Slán</a:t>
            </a:r>
            <a:r>
              <a:rPr lang="es-UY" altLang="en-US" sz="6600" b="1" kern="1200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es-UY" altLang="en-US" sz="6600" b="1" kern="1200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Leat</a:t>
            </a:r>
            <a:endParaRPr lang="es-UY" altLang="en-US" sz="66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783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6000" b="1" dirty="0">
                <a:solidFill>
                  <a:srgbClr val="003300"/>
                </a:solidFill>
              </a:rPr>
              <a:t> 6 </a:t>
            </a:r>
            <a:r>
              <a:rPr lang="en-US" altLang="en-US" sz="6000" b="1" dirty="0" err="1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6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600" dirty="0" smtClean="0">
                <a:solidFill>
                  <a:srgbClr val="003300"/>
                </a:solidFill>
              </a:rPr>
              <a:t> Teresa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May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cónaí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10 </a:t>
            </a: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Downing</a:t>
            </a:r>
            <a:r>
              <a:rPr lang="es-UY" altLang="en-US" sz="72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 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63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Tóg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Sos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13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3688" y="1772816"/>
            <a:ext cx="69951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4800" dirty="0" err="1" smtClean="0">
                <a:solidFill>
                  <a:srgbClr val="003300"/>
                </a:solidFill>
              </a:rPr>
              <a:t>Fuair</a:t>
            </a:r>
            <a:r>
              <a:rPr lang="en-IE" sz="4800" dirty="0" smtClean="0">
                <a:solidFill>
                  <a:srgbClr val="003300"/>
                </a:solidFill>
              </a:rPr>
              <a:t> </a:t>
            </a:r>
            <a:r>
              <a:rPr lang="en-IE" sz="4800" dirty="0" err="1" smtClean="0">
                <a:solidFill>
                  <a:srgbClr val="003300"/>
                </a:solidFill>
              </a:rPr>
              <a:t>mé</a:t>
            </a:r>
            <a:r>
              <a:rPr lang="en-IE" sz="4800" dirty="0" smtClean="0">
                <a:solidFill>
                  <a:srgbClr val="003300"/>
                </a:solidFill>
              </a:rPr>
              <a:t> </a:t>
            </a:r>
            <a:r>
              <a:rPr lang="en-IE" sz="4800" dirty="0" err="1" smtClean="0">
                <a:solidFill>
                  <a:srgbClr val="003300"/>
                </a:solidFill>
              </a:rPr>
              <a:t>bronntanas</a:t>
            </a:r>
            <a:r>
              <a:rPr lang="en-IE" sz="4800" dirty="0" smtClean="0">
                <a:solidFill>
                  <a:srgbClr val="003300"/>
                </a:solidFill>
              </a:rPr>
              <a:t> </a:t>
            </a:r>
            <a:r>
              <a:rPr lang="en-IE" sz="4800" dirty="0" err="1" smtClean="0">
                <a:solidFill>
                  <a:srgbClr val="003300"/>
                </a:solidFill>
              </a:rPr>
              <a:t>lá</a:t>
            </a:r>
            <a:r>
              <a:rPr lang="en-IE" sz="4800" dirty="0" smtClean="0">
                <a:solidFill>
                  <a:srgbClr val="003300"/>
                </a:solidFill>
              </a:rPr>
              <a:t> </a:t>
            </a:r>
            <a:r>
              <a:rPr lang="en-IE" sz="4800" dirty="0" err="1" smtClean="0">
                <a:solidFill>
                  <a:srgbClr val="003300"/>
                </a:solidFill>
              </a:rPr>
              <a:t>breithe</a:t>
            </a:r>
            <a:r>
              <a:rPr lang="en-IE" sz="4800" dirty="0" smtClean="0">
                <a:solidFill>
                  <a:srgbClr val="003300"/>
                </a:solidFill>
              </a:rPr>
              <a:t> ó </a:t>
            </a:r>
            <a:r>
              <a:rPr lang="en-IE" sz="4800" dirty="0" err="1" smtClean="0">
                <a:solidFill>
                  <a:srgbClr val="003300"/>
                </a:solidFill>
              </a:rPr>
              <a:t>m’uncail</a:t>
            </a:r>
            <a:r>
              <a:rPr lang="en-IE" sz="4800" dirty="0" smtClean="0">
                <a:solidFill>
                  <a:srgbClr val="003300"/>
                </a:solidFill>
              </a:rPr>
              <a:t>. </a:t>
            </a:r>
            <a:r>
              <a:rPr lang="en-IE" sz="4800" dirty="0" err="1" smtClean="0">
                <a:solidFill>
                  <a:srgbClr val="003300"/>
                </a:solidFill>
              </a:rPr>
              <a:t>Bosca</a:t>
            </a:r>
            <a:r>
              <a:rPr lang="en-IE" sz="4800" dirty="0" smtClean="0">
                <a:solidFill>
                  <a:srgbClr val="003300"/>
                </a:solidFill>
              </a:rPr>
              <a:t> </a:t>
            </a:r>
            <a:r>
              <a:rPr lang="en-IE" sz="4800" dirty="0" err="1" smtClean="0">
                <a:solidFill>
                  <a:srgbClr val="003300"/>
                </a:solidFill>
              </a:rPr>
              <a:t>ríse</a:t>
            </a:r>
            <a:r>
              <a:rPr lang="en-IE" sz="4800" dirty="0" smtClean="0">
                <a:solidFill>
                  <a:srgbClr val="003300"/>
                </a:solidFill>
              </a:rPr>
              <a:t> a </a:t>
            </a:r>
            <a:r>
              <a:rPr lang="en-IE" sz="4800" dirty="0" err="1" smtClean="0">
                <a:solidFill>
                  <a:srgbClr val="003300"/>
                </a:solidFill>
              </a:rPr>
              <a:t>bhí</a:t>
            </a:r>
            <a:r>
              <a:rPr lang="en-IE" sz="4800" dirty="0" smtClean="0">
                <a:solidFill>
                  <a:srgbClr val="003300"/>
                </a:solidFill>
              </a:rPr>
              <a:t> ann.</a:t>
            </a:r>
            <a:endParaRPr lang="en-IE" sz="4800" dirty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en-IE" sz="60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Go </a:t>
            </a:r>
            <a:r>
              <a:rPr lang="en-IE" sz="60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raibh</a:t>
            </a:r>
            <a:r>
              <a:rPr lang="en-IE" sz="60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en-IE" sz="60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maith</a:t>
            </a:r>
            <a:r>
              <a:rPr lang="en-IE" sz="60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en-IE" sz="60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agat</a:t>
            </a:r>
            <a:r>
              <a:rPr lang="en-IE" sz="60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en-IE" sz="60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Uncail</a:t>
            </a:r>
            <a:r>
              <a:rPr lang="en-IE" sz="60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Ben!</a:t>
            </a:r>
            <a:endParaRPr lang="pt-BR" sz="6000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958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2636912"/>
            <a:ext cx="699512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1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8</a:t>
            </a:r>
            <a:endParaRPr lang="en-US" altLang="en-US" sz="11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518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1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6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algn="just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chónaí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Teach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Bán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819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8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1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Cloiseann</a:t>
            </a:r>
            <a:r>
              <a:rPr lang="es-UY" altLang="en-US" sz="6600" dirty="0" smtClean="0">
                <a:solidFill>
                  <a:srgbClr val="003300"/>
                </a:solidFill>
              </a:rPr>
              <a:t> tú le do ______?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244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8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2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gcónaíonn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an t-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éan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0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8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3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4800" dirty="0" err="1" smtClean="0">
                <a:solidFill>
                  <a:srgbClr val="003300"/>
                </a:solidFill>
              </a:rPr>
              <a:t>Críochnaigh</a:t>
            </a:r>
            <a:r>
              <a:rPr lang="es-UY" altLang="en-US" sz="4800" dirty="0" smtClean="0">
                <a:solidFill>
                  <a:srgbClr val="003300"/>
                </a:solidFill>
              </a:rPr>
              <a:t> an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seanfhocal</a:t>
            </a:r>
            <a:r>
              <a:rPr lang="es-UY" altLang="en-US" sz="4800" dirty="0" smtClean="0">
                <a:solidFill>
                  <a:srgbClr val="003300"/>
                </a:solidFill>
              </a:rPr>
              <a:t>:</a:t>
            </a:r>
          </a:p>
          <a:p>
            <a:pPr marL="0" indent="0" eaLnBrk="1" hangingPunct="1">
              <a:buNone/>
            </a:pPr>
            <a:r>
              <a:rPr lang="es-UY" altLang="en-US" sz="4800" dirty="0" smtClean="0">
                <a:solidFill>
                  <a:srgbClr val="003300"/>
                </a:solidFill>
              </a:rPr>
              <a:t>“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Nuair</a:t>
            </a:r>
            <a:r>
              <a:rPr lang="es-UY" altLang="en-US" sz="4800" dirty="0" smtClean="0">
                <a:solidFill>
                  <a:srgbClr val="003300"/>
                </a:solidFill>
              </a:rPr>
              <a:t> a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bhíonn</a:t>
            </a:r>
            <a:r>
              <a:rPr lang="es-UY" altLang="en-US" sz="4800" dirty="0" smtClean="0">
                <a:solidFill>
                  <a:srgbClr val="003300"/>
                </a:solidFill>
              </a:rPr>
              <a:t> an ____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amuigh</a:t>
            </a:r>
            <a:r>
              <a:rPr lang="es-UY" altLang="en-US" sz="4800" dirty="0" smtClean="0">
                <a:solidFill>
                  <a:srgbClr val="003300"/>
                </a:solidFill>
              </a:rPr>
              <a:t>,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bíonn</a:t>
            </a:r>
            <a:r>
              <a:rPr lang="es-UY" altLang="en-US" sz="4800" dirty="0" smtClean="0">
                <a:solidFill>
                  <a:srgbClr val="003300"/>
                </a:solidFill>
              </a:rPr>
              <a:t> an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luch</a:t>
            </a:r>
            <a:r>
              <a:rPr lang="es-UY" altLang="en-US" sz="4800" dirty="0" smtClean="0">
                <a:solidFill>
                  <a:srgbClr val="003300"/>
                </a:solidFill>
              </a:rPr>
              <a:t>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4800" dirty="0" smtClean="0">
                <a:solidFill>
                  <a:srgbClr val="003300"/>
                </a:solidFill>
              </a:rPr>
              <a:t>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rince</a:t>
            </a:r>
            <a:r>
              <a:rPr lang="es-UY" altLang="en-US" sz="4800" dirty="0" smtClean="0">
                <a:solidFill>
                  <a:srgbClr val="003300"/>
                </a:solidFill>
              </a:rPr>
              <a:t>”.</a:t>
            </a:r>
            <a:endParaRPr lang="es-UY" altLang="en-US" sz="48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07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8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4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000" dirty="0" smtClean="0">
                <a:solidFill>
                  <a:srgbClr val="003300"/>
                </a:solidFill>
              </a:rPr>
              <a:t> t-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ainm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000" dirty="0" smtClean="0">
                <a:solidFill>
                  <a:srgbClr val="003300"/>
                </a:solidFill>
              </a:rPr>
              <a:t> na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daoine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beaga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buí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scannán</a:t>
            </a:r>
            <a:r>
              <a:rPr lang="es-UY" altLang="en-US" sz="6000" dirty="0" smtClean="0">
                <a:solidFill>
                  <a:srgbClr val="003300"/>
                </a:solidFill>
              </a:rPr>
              <a:t> “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Despicable</a:t>
            </a:r>
            <a:r>
              <a:rPr lang="es-UY" altLang="en-US" sz="6000" dirty="0" smtClean="0">
                <a:solidFill>
                  <a:srgbClr val="003300"/>
                </a:solidFill>
              </a:rPr>
              <a:t> Me”?</a:t>
            </a:r>
            <a:endParaRPr lang="es-UY" altLang="en-US" sz="6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231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8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5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4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5400" dirty="0" smtClean="0">
                <a:solidFill>
                  <a:srgbClr val="003300"/>
                </a:solidFill>
              </a:rPr>
              <a:t> acu seo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5400" dirty="0" smtClean="0">
                <a:solidFill>
                  <a:srgbClr val="003300"/>
                </a:solidFill>
              </a:rPr>
              <a:t> as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áit</a:t>
            </a:r>
            <a:r>
              <a:rPr lang="es-UY" altLang="en-US" sz="5400" dirty="0" smtClean="0">
                <a:solidFill>
                  <a:srgbClr val="003300"/>
                </a:solidFill>
              </a:rPr>
              <a:t>:</a:t>
            </a: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dearg</a:t>
            </a:r>
            <a:r>
              <a:rPr lang="es-UY" altLang="en-US" sz="6600" dirty="0" smtClean="0">
                <a:solidFill>
                  <a:srgbClr val="003300"/>
                </a:solidFill>
              </a:rPr>
              <a:t>, glas,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piorra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gorm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liath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851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8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6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smtClean="0">
                <a:solidFill>
                  <a:srgbClr val="003300"/>
                </a:solidFill>
              </a:rPr>
              <a:t>De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réir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scéil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bun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bogha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báistí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88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Tóg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Sos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14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3688" y="1772816"/>
            <a:ext cx="69951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5400" dirty="0" smtClean="0">
                <a:solidFill>
                  <a:srgbClr val="003300"/>
                </a:solidFill>
              </a:rPr>
              <a:t>Cad a </a:t>
            </a:r>
            <a:r>
              <a:rPr lang="en-IE" sz="5400" dirty="0" err="1" smtClean="0">
                <a:solidFill>
                  <a:srgbClr val="003300"/>
                </a:solidFill>
              </a:rPr>
              <a:t>thagann</a:t>
            </a:r>
            <a:r>
              <a:rPr lang="en-IE" sz="5400" dirty="0" smtClean="0">
                <a:solidFill>
                  <a:srgbClr val="003300"/>
                </a:solidFill>
              </a:rPr>
              <a:t> ort </a:t>
            </a:r>
            <a:r>
              <a:rPr lang="en-IE" sz="5400" dirty="0" err="1" smtClean="0">
                <a:solidFill>
                  <a:srgbClr val="003300"/>
                </a:solidFill>
              </a:rPr>
              <a:t>má</a:t>
            </a:r>
            <a:r>
              <a:rPr lang="en-IE" sz="5400" dirty="0" smtClean="0">
                <a:solidFill>
                  <a:srgbClr val="003300"/>
                </a:solidFill>
              </a:rPr>
              <a:t> </a:t>
            </a:r>
            <a:r>
              <a:rPr lang="en-IE" sz="5400" dirty="0" err="1" smtClean="0">
                <a:solidFill>
                  <a:srgbClr val="003300"/>
                </a:solidFill>
              </a:rPr>
              <a:t>itheann</a:t>
            </a:r>
            <a:r>
              <a:rPr lang="en-IE" sz="5400" dirty="0" smtClean="0">
                <a:solidFill>
                  <a:srgbClr val="003300"/>
                </a:solidFill>
              </a:rPr>
              <a:t> </a:t>
            </a:r>
            <a:r>
              <a:rPr lang="en-IE" sz="5400" dirty="0" err="1" smtClean="0">
                <a:solidFill>
                  <a:srgbClr val="003300"/>
                </a:solidFill>
              </a:rPr>
              <a:t>tú</a:t>
            </a:r>
            <a:r>
              <a:rPr lang="en-IE" sz="5400" dirty="0" smtClean="0">
                <a:solidFill>
                  <a:srgbClr val="003300"/>
                </a:solidFill>
              </a:rPr>
              <a:t> </a:t>
            </a:r>
            <a:r>
              <a:rPr lang="en-IE" sz="5400" dirty="0" err="1" smtClean="0">
                <a:solidFill>
                  <a:srgbClr val="003300"/>
                </a:solidFill>
              </a:rPr>
              <a:t>maisiúcháin</a:t>
            </a:r>
            <a:r>
              <a:rPr lang="en-IE" sz="5400" dirty="0" smtClean="0">
                <a:solidFill>
                  <a:srgbClr val="003300"/>
                </a:solidFill>
              </a:rPr>
              <a:t> </a:t>
            </a:r>
            <a:r>
              <a:rPr lang="en-IE" sz="5400" dirty="0" err="1" smtClean="0">
                <a:solidFill>
                  <a:srgbClr val="003300"/>
                </a:solidFill>
              </a:rPr>
              <a:t>Nollag</a:t>
            </a:r>
            <a:r>
              <a:rPr lang="en-IE" sz="5400" dirty="0">
                <a:solidFill>
                  <a:srgbClr val="003300"/>
                </a:solidFill>
              </a:rPr>
              <a:t>?</a:t>
            </a:r>
            <a:endParaRPr lang="en-IE" sz="5400" dirty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en-IE" sz="72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Tinsilitis</a:t>
            </a:r>
            <a:endParaRPr lang="pt-BR" sz="7200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437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988840"/>
            <a:ext cx="6995120" cy="3600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1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11000" b="1" dirty="0">
                <a:solidFill>
                  <a:srgbClr val="003300"/>
                </a:solidFill>
              </a:rPr>
              <a:t>7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11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11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68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913"/>
            <a:ext cx="6789192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7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1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lá</a:t>
            </a:r>
            <a:r>
              <a:rPr lang="es-UY" altLang="en-US" sz="6000" dirty="0" smtClean="0">
                <a:solidFill>
                  <a:srgbClr val="003300"/>
                </a:solidFill>
              </a:rPr>
              <a:t> a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thagann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tar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éis</a:t>
            </a:r>
            <a:r>
              <a:rPr lang="es-UY" altLang="en-US" sz="6000" dirty="0" smtClean="0">
                <a:solidFill>
                  <a:srgbClr val="003300"/>
                </a:solidFill>
              </a:rPr>
              <a:t> an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Chéadaoin</a:t>
            </a:r>
            <a:r>
              <a:rPr lang="es-UY" altLang="en-US" sz="60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An </a:t>
            </a: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Déardaoin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06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913"/>
            <a:ext cx="6933208" cy="981075"/>
          </a:xfrm>
        </p:spPr>
        <p:txBody>
          <a:bodyPr/>
          <a:lstStyle/>
          <a:p>
            <a:r>
              <a:rPr lang="en-US" altLang="en-US" sz="60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6000" b="1" dirty="0">
                <a:solidFill>
                  <a:srgbClr val="003300"/>
                </a:solidFill>
              </a:rPr>
              <a:t> 7 </a:t>
            </a:r>
            <a:r>
              <a:rPr lang="en-US" altLang="en-US" sz="6000" b="1" dirty="0" err="1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2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400" dirty="0" err="1" smtClean="0">
                <a:solidFill>
                  <a:srgbClr val="003300"/>
                </a:solidFill>
              </a:rPr>
              <a:t>Imríonn</a:t>
            </a:r>
            <a:r>
              <a:rPr lang="es-UY" altLang="en-US" sz="5400" dirty="0" smtClean="0">
                <a:solidFill>
                  <a:srgbClr val="003300"/>
                </a:solidFill>
              </a:rPr>
              <a:t> tú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iománaíocht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nó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camógaíocht</a:t>
            </a:r>
            <a:r>
              <a:rPr lang="es-UY" altLang="en-US" sz="5400" dirty="0" smtClean="0">
                <a:solidFill>
                  <a:srgbClr val="003300"/>
                </a:solidFill>
              </a:rPr>
              <a:t> le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camán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5400" dirty="0" smtClean="0">
                <a:solidFill>
                  <a:srgbClr val="003300"/>
                </a:solidFill>
              </a:rPr>
              <a:t> _____?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Sliotar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96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Tóg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Sos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1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3688" y="1772816"/>
            <a:ext cx="69951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UY" altLang="en-US" sz="6000" kern="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000" kern="0" dirty="0" smtClean="0">
                <a:solidFill>
                  <a:srgbClr val="003300"/>
                </a:solidFill>
              </a:rPr>
              <a:t> </a:t>
            </a:r>
            <a:r>
              <a:rPr lang="es-UY" altLang="en-US" sz="6000" kern="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000" kern="0" dirty="0" smtClean="0">
                <a:solidFill>
                  <a:srgbClr val="003300"/>
                </a:solidFill>
              </a:rPr>
              <a:t> </a:t>
            </a:r>
            <a:r>
              <a:rPr lang="es-UY" altLang="en-US" sz="6000" kern="0" dirty="0" err="1" smtClean="0">
                <a:solidFill>
                  <a:srgbClr val="003300"/>
                </a:solidFill>
              </a:rPr>
              <a:t>daoine</a:t>
            </a:r>
            <a:r>
              <a:rPr lang="es-UY" altLang="en-US" sz="6000" kern="0" dirty="0" smtClean="0">
                <a:solidFill>
                  <a:srgbClr val="003300"/>
                </a:solidFill>
              </a:rPr>
              <a:t> a </a:t>
            </a:r>
            <a:r>
              <a:rPr lang="es-UY" altLang="en-US" sz="6000" kern="0" dirty="0" err="1" smtClean="0">
                <a:solidFill>
                  <a:srgbClr val="003300"/>
                </a:solidFill>
              </a:rPr>
              <a:t>bhíonn</a:t>
            </a:r>
            <a:r>
              <a:rPr lang="es-UY" altLang="en-US" sz="6000" kern="0" dirty="0" smtClean="0">
                <a:solidFill>
                  <a:srgbClr val="003300"/>
                </a:solidFill>
              </a:rPr>
              <a:t> i </a:t>
            </a:r>
            <a:r>
              <a:rPr lang="es-UY" altLang="en-US" sz="6000" kern="0" dirty="0" err="1" smtClean="0">
                <a:solidFill>
                  <a:srgbClr val="003300"/>
                </a:solidFill>
              </a:rPr>
              <a:t>mbriogáid</a:t>
            </a:r>
            <a:r>
              <a:rPr lang="es-UY" altLang="en-US" sz="6000" kern="0" dirty="0" smtClean="0">
                <a:solidFill>
                  <a:srgbClr val="003300"/>
                </a:solidFill>
              </a:rPr>
              <a:t> </a:t>
            </a:r>
            <a:r>
              <a:rPr lang="es-UY" altLang="en-US" sz="6000" kern="0" dirty="0" err="1" smtClean="0">
                <a:solidFill>
                  <a:srgbClr val="003300"/>
                </a:solidFill>
              </a:rPr>
              <a:t>dóiteáin</a:t>
            </a:r>
            <a:r>
              <a:rPr lang="es-UY" altLang="en-US" sz="6000" kern="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FontTx/>
              <a:buNone/>
            </a:pPr>
            <a:r>
              <a:rPr lang="es-UY" altLang="en-US" sz="7200" b="1" dirty="0" err="1">
                <a:solidFill>
                  <a:schemeClr val="accent6"/>
                </a:solidFill>
              </a:rPr>
              <a:t>Naonúr</a:t>
            </a:r>
            <a:r>
              <a:rPr lang="es-UY" altLang="en-US" sz="7200" b="1" dirty="0">
                <a:solidFill>
                  <a:schemeClr val="accent6"/>
                </a:solidFill>
              </a:rPr>
              <a:t>, </a:t>
            </a:r>
            <a:r>
              <a:rPr lang="es-UY" altLang="en-US" sz="7200" b="1" dirty="0" err="1" smtClean="0">
                <a:solidFill>
                  <a:schemeClr val="accent6"/>
                </a:solidFill>
              </a:rPr>
              <a:t>naonúr</a:t>
            </a:r>
            <a:endParaRPr lang="es-UY" altLang="en-US" sz="7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50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6000" b="1" dirty="0">
                <a:solidFill>
                  <a:srgbClr val="003300"/>
                </a:solidFill>
              </a:rPr>
              <a:t> 7 </a:t>
            </a:r>
            <a:r>
              <a:rPr lang="en-US" altLang="en-US" sz="6000" b="1" dirty="0" err="1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3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400" dirty="0" err="1" smtClean="0">
                <a:solidFill>
                  <a:srgbClr val="003300"/>
                </a:solidFill>
              </a:rPr>
              <a:t>Fíor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nó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bréagach</a:t>
            </a:r>
            <a:r>
              <a:rPr lang="es-UY" altLang="en-US" sz="5400" dirty="0" smtClean="0">
                <a:solidFill>
                  <a:srgbClr val="003300"/>
                </a:solidFill>
              </a:rPr>
              <a:t>: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Is</a:t>
            </a:r>
            <a:r>
              <a:rPr lang="es-UY" altLang="en-US" sz="5400" dirty="0" smtClean="0">
                <a:solidFill>
                  <a:srgbClr val="003300"/>
                </a:solidFill>
              </a:rPr>
              <a:t> é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Páras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príomhchathair</a:t>
            </a:r>
            <a:r>
              <a:rPr lang="es-UY" altLang="en-US" sz="5400" dirty="0" smtClean="0">
                <a:solidFill>
                  <a:srgbClr val="003300"/>
                </a:solidFill>
              </a:rPr>
              <a:t> na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Fraince</a:t>
            </a:r>
            <a:r>
              <a:rPr lang="es-UY" altLang="en-US" sz="54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Fíor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583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913"/>
            <a:ext cx="6789192" cy="981075"/>
          </a:xfrm>
        </p:spPr>
        <p:txBody>
          <a:bodyPr/>
          <a:lstStyle/>
          <a:p>
            <a:r>
              <a:rPr lang="en-US" altLang="en-US" sz="60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6000" b="1" dirty="0">
                <a:solidFill>
                  <a:srgbClr val="003300"/>
                </a:solidFill>
              </a:rPr>
              <a:t> 7 </a:t>
            </a:r>
            <a:r>
              <a:rPr lang="en-US" altLang="en-US" sz="6000" b="1" dirty="0" err="1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4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tír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cathair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Milan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An </a:t>
            </a: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Iodáil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466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913"/>
            <a:ext cx="6789192" cy="981075"/>
          </a:xfrm>
        </p:spPr>
        <p:txBody>
          <a:bodyPr/>
          <a:lstStyle/>
          <a:p>
            <a:r>
              <a:rPr lang="en-US" altLang="en-US" sz="60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6000" b="1" dirty="0">
                <a:solidFill>
                  <a:srgbClr val="003300"/>
                </a:solidFill>
              </a:rPr>
              <a:t> 7 </a:t>
            </a:r>
            <a:r>
              <a:rPr lang="en-US" altLang="en-US" sz="6000" b="1" dirty="0" err="1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5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Caora</a:t>
            </a:r>
            <a:r>
              <a:rPr lang="es-UY" altLang="en-US" sz="6600" dirty="0" smtClean="0">
                <a:solidFill>
                  <a:srgbClr val="003300"/>
                </a:solidFill>
              </a:rPr>
              <a:t>       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uan</a:t>
            </a:r>
            <a:endParaRPr lang="es-UY" altLang="en-US" sz="6600" dirty="0" smtClean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Muc</a:t>
            </a:r>
            <a:r>
              <a:rPr lang="es-UY" altLang="en-US" sz="6600" dirty="0" smtClean="0">
                <a:solidFill>
                  <a:srgbClr val="003300"/>
                </a:solidFill>
              </a:rPr>
              <a:t>            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Banbh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283968" y="3068960"/>
            <a:ext cx="1512168" cy="0"/>
          </a:xfrm>
          <a:prstGeom prst="straightConnector1">
            <a:avLst/>
          </a:prstGeom>
          <a:ln w="762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83968" y="4365104"/>
            <a:ext cx="1512168" cy="0"/>
          </a:xfrm>
          <a:prstGeom prst="straightConnector1">
            <a:avLst/>
          </a:prstGeom>
          <a:ln w="762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373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913"/>
            <a:ext cx="6789192" cy="981075"/>
          </a:xfrm>
        </p:spPr>
        <p:txBody>
          <a:bodyPr/>
          <a:lstStyle/>
          <a:p>
            <a:r>
              <a:rPr lang="en-US" altLang="en-US" sz="60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6000" b="1" dirty="0">
                <a:solidFill>
                  <a:srgbClr val="003300"/>
                </a:solidFill>
              </a:rPr>
              <a:t> 7 </a:t>
            </a:r>
            <a:r>
              <a:rPr lang="en-US" altLang="en-US" sz="6000" b="1" dirty="0" err="1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6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4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4600" dirty="0" smtClean="0">
                <a:solidFill>
                  <a:srgbClr val="003300"/>
                </a:solidFill>
              </a:rPr>
              <a:t> </a:t>
            </a:r>
            <a:r>
              <a:rPr lang="es-UY" altLang="en-US" sz="4600" dirty="0" err="1" smtClean="0">
                <a:solidFill>
                  <a:srgbClr val="003300"/>
                </a:solidFill>
              </a:rPr>
              <a:t>sórt</a:t>
            </a:r>
            <a:r>
              <a:rPr lang="es-UY" altLang="en-US" sz="4600" dirty="0" smtClean="0">
                <a:solidFill>
                  <a:srgbClr val="003300"/>
                </a:solidFill>
              </a:rPr>
              <a:t> </a:t>
            </a:r>
            <a:r>
              <a:rPr lang="es-UY" altLang="en-US" sz="4600" dirty="0" err="1" smtClean="0">
                <a:solidFill>
                  <a:srgbClr val="003300"/>
                </a:solidFill>
              </a:rPr>
              <a:t>rásaíocht</a:t>
            </a:r>
            <a:r>
              <a:rPr lang="es-UY" altLang="en-US" sz="4600" dirty="0" smtClean="0">
                <a:solidFill>
                  <a:srgbClr val="003300"/>
                </a:solidFill>
              </a:rPr>
              <a:t> a </a:t>
            </a:r>
            <a:r>
              <a:rPr lang="es-UY" altLang="en-US" sz="4600" dirty="0" err="1" smtClean="0">
                <a:solidFill>
                  <a:srgbClr val="003300"/>
                </a:solidFill>
              </a:rPr>
              <a:t>tharlaíonn</a:t>
            </a:r>
            <a:r>
              <a:rPr lang="es-UY" altLang="en-US" sz="4600" dirty="0" smtClean="0">
                <a:solidFill>
                  <a:srgbClr val="003300"/>
                </a:solidFill>
              </a:rPr>
              <a:t> in </a:t>
            </a:r>
            <a:r>
              <a:rPr lang="es-UY" altLang="en-US" sz="4600" dirty="0" err="1" smtClean="0">
                <a:solidFill>
                  <a:srgbClr val="003300"/>
                </a:solidFill>
              </a:rPr>
              <a:t>Ascot</a:t>
            </a:r>
            <a:r>
              <a:rPr lang="es-UY" altLang="en-US" sz="4600" dirty="0" smtClean="0">
                <a:solidFill>
                  <a:srgbClr val="003300"/>
                </a:solidFill>
              </a:rPr>
              <a:t>, </a:t>
            </a:r>
            <a:r>
              <a:rPr lang="es-UY" altLang="en-US" sz="4600" dirty="0" err="1" smtClean="0">
                <a:solidFill>
                  <a:srgbClr val="003300"/>
                </a:solidFill>
              </a:rPr>
              <a:t>Cheltenham</a:t>
            </a:r>
            <a:r>
              <a:rPr lang="es-UY" altLang="en-US" sz="4600" dirty="0" smtClean="0">
                <a:solidFill>
                  <a:srgbClr val="003300"/>
                </a:solidFill>
              </a:rPr>
              <a:t> </a:t>
            </a:r>
            <a:r>
              <a:rPr lang="es-UY" altLang="en-US" sz="46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4600" dirty="0" smtClean="0">
                <a:solidFill>
                  <a:srgbClr val="003300"/>
                </a:solidFill>
              </a:rPr>
              <a:t> </a:t>
            </a:r>
            <a:r>
              <a:rPr lang="es-UY" altLang="en-US" sz="4600" dirty="0" err="1" smtClean="0">
                <a:solidFill>
                  <a:srgbClr val="003300"/>
                </a:solidFill>
              </a:rPr>
              <a:t>Gaillimh</a:t>
            </a:r>
            <a:r>
              <a:rPr lang="es-UY" altLang="en-US" sz="4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60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Rásaíocht</a:t>
            </a:r>
            <a:r>
              <a:rPr lang="es-UY" altLang="en-US" sz="60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es-UY" altLang="en-US" sz="60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Chapall</a:t>
            </a:r>
            <a:endParaRPr lang="es-UY" altLang="en-US" sz="60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29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Tóg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Sos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15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3688" y="1772816"/>
            <a:ext cx="69951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5400" dirty="0" err="1" smtClean="0">
                <a:solidFill>
                  <a:srgbClr val="003300"/>
                </a:solidFill>
              </a:rPr>
              <a:t>Shiúil</a:t>
            </a:r>
            <a:r>
              <a:rPr lang="en-IE" sz="5400" dirty="0" smtClean="0">
                <a:solidFill>
                  <a:srgbClr val="003300"/>
                </a:solidFill>
              </a:rPr>
              <a:t> fear </a:t>
            </a:r>
            <a:r>
              <a:rPr lang="en-IE" sz="5400" dirty="0" err="1" smtClean="0">
                <a:solidFill>
                  <a:srgbClr val="003300"/>
                </a:solidFill>
              </a:rPr>
              <a:t>isteach</a:t>
            </a:r>
            <a:r>
              <a:rPr lang="en-IE" sz="5400" dirty="0" smtClean="0">
                <a:solidFill>
                  <a:srgbClr val="003300"/>
                </a:solidFill>
              </a:rPr>
              <a:t> </a:t>
            </a:r>
            <a:r>
              <a:rPr lang="en-IE" sz="5400" dirty="0" err="1" smtClean="0">
                <a:solidFill>
                  <a:srgbClr val="003300"/>
                </a:solidFill>
              </a:rPr>
              <a:t>i</a:t>
            </a:r>
            <a:r>
              <a:rPr lang="en-IE" sz="5400" dirty="0" smtClean="0">
                <a:solidFill>
                  <a:srgbClr val="003300"/>
                </a:solidFill>
              </a:rPr>
              <a:t> </a:t>
            </a:r>
            <a:r>
              <a:rPr lang="en-IE" sz="5400" dirty="0" err="1" smtClean="0">
                <a:solidFill>
                  <a:srgbClr val="003300"/>
                </a:solidFill>
              </a:rPr>
              <a:t>mbeár</a:t>
            </a:r>
            <a:r>
              <a:rPr lang="en-IE" sz="5400" dirty="0" smtClean="0">
                <a:solidFill>
                  <a:srgbClr val="003300"/>
                </a:solidFill>
              </a:rPr>
              <a:t> …..</a:t>
            </a:r>
            <a:endParaRPr lang="en-IE" sz="5400" dirty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en-IE" sz="72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Ouch!</a:t>
            </a:r>
            <a:endParaRPr lang="pt-BR" sz="7200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214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988840"/>
            <a:ext cx="6995120" cy="3600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1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11000" b="1" dirty="0">
                <a:solidFill>
                  <a:srgbClr val="003300"/>
                </a:solidFill>
              </a:rPr>
              <a:t>8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11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11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871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913"/>
            <a:ext cx="68612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8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1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Cloiseann</a:t>
            </a:r>
            <a:r>
              <a:rPr lang="es-UY" altLang="en-US" sz="6600" dirty="0" smtClean="0">
                <a:solidFill>
                  <a:srgbClr val="003300"/>
                </a:solidFill>
              </a:rPr>
              <a:t> tú le do ______?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Chluasa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64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913"/>
            <a:ext cx="6789192" cy="981075"/>
          </a:xfrm>
        </p:spPr>
        <p:txBody>
          <a:bodyPr/>
          <a:lstStyle/>
          <a:p>
            <a:r>
              <a:rPr lang="en-US" altLang="en-US" sz="60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6000" b="1" dirty="0">
                <a:solidFill>
                  <a:srgbClr val="003300"/>
                </a:solidFill>
              </a:rPr>
              <a:t> 8 </a:t>
            </a:r>
            <a:r>
              <a:rPr lang="en-US" altLang="en-US" sz="6000" b="1" dirty="0" err="1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2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gcónaíonn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an t-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éan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Sa</a:t>
            </a:r>
            <a:r>
              <a:rPr lang="es-UY" altLang="en-US" sz="72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nead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933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6000" b="1" dirty="0">
                <a:solidFill>
                  <a:srgbClr val="003300"/>
                </a:solidFill>
              </a:rPr>
              <a:t> 8 </a:t>
            </a:r>
            <a:r>
              <a:rPr lang="en-US" altLang="en-US" sz="6000" b="1" dirty="0" err="1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3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4000" dirty="0" err="1" smtClean="0">
                <a:solidFill>
                  <a:srgbClr val="003300"/>
                </a:solidFill>
              </a:rPr>
              <a:t>Críochnaigh</a:t>
            </a:r>
            <a:r>
              <a:rPr lang="es-UY" altLang="en-US" sz="4000" dirty="0" smtClean="0">
                <a:solidFill>
                  <a:srgbClr val="003300"/>
                </a:solidFill>
              </a:rPr>
              <a:t> an </a:t>
            </a:r>
            <a:r>
              <a:rPr lang="es-UY" altLang="en-US" sz="4000" dirty="0" err="1" smtClean="0">
                <a:solidFill>
                  <a:srgbClr val="003300"/>
                </a:solidFill>
              </a:rPr>
              <a:t>seanfhocal</a:t>
            </a:r>
            <a:r>
              <a:rPr lang="es-UY" altLang="en-US" sz="4000" dirty="0" smtClean="0">
                <a:solidFill>
                  <a:srgbClr val="003300"/>
                </a:solidFill>
              </a:rPr>
              <a:t>:</a:t>
            </a:r>
          </a:p>
          <a:p>
            <a:pPr marL="0" indent="0" eaLnBrk="1" hangingPunct="1">
              <a:buNone/>
            </a:pPr>
            <a:r>
              <a:rPr lang="es-UY" altLang="en-US" sz="4000" dirty="0" smtClean="0">
                <a:solidFill>
                  <a:srgbClr val="003300"/>
                </a:solidFill>
              </a:rPr>
              <a:t>“</a:t>
            </a:r>
            <a:r>
              <a:rPr lang="es-UY" altLang="en-US" sz="4000" dirty="0" err="1" smtClean="0">
                <a:solidFill>
                  <a:srgbClr val="003300"/>
                </a:solidFill>
              </a:rPr>
              <a:t>Nuair</a:t>
            </a:r>
            <a:r>
              <a:rPr lang="es-UY" altLang="en-US" sz="4000" dirty="0" smtClean="0">
                <a:solidFill>
                  <a:srgbClr val="003300"/>
                </a:solidFill>
              </a:rPr>
              <a:t> a </a:t>
            </a:r>
            <a:r>
              <a:rPr lang="es-UY" altLang="en-US" sz="4000" dirty="0" err="1" smtClean="0">
                <a:solidFill>
                  <a:srgbClr val="003300"/>
                </a:solidFill>
              </a:rPr>
              <a:t>bhíonn</a:t>
            </a:r>
            <a:r>
              <a:rPr lang="es-UY" altLang="en-US" sz="4000" dirty="0" smtClean="0">
                <a:solidFill>
                  <a:srgbClr val="003300"/>
                </a:solidFill>
              </a:rPr>
              <a:t> an ____ </a:t>
            </a:r>
            <a:r>
              <a:rPr lang="es-UY" altLang="en-US" sz="4000" dirty="0" err="1" smtClean="0">
                <a:solidFill>
                  <a:srgbClr val="003300"/>
                </a:solidFill>
              </a:rPr>
              <a:t>amuigh</a:t>
            </a:r>
            <a:r>
              <a:rPr lang="es-UY" altLang="en-US" sz="4000" dirty="0" smtClean="0">
                <a:solidFill>
                  <a:srgbClr val="003300"/>
                </a:solidFill>
              </a:rPr>
              <a:t>, </a:t>
            </a:r>
            <a:r>
              <a:rPr lang="es-UY" altLang="en-US" sz="4000" dirty="0" err="1" smtClean="0">
                <a:solidFill>
                  <a:srgbClr val="003300"/>
                </a:solidFill>
              </a:rPr>
              <a:t>bíonn</a:t>
            </a:r>
            <a:r>
              <a:rPr lang="es-UY" altLang="en-US" sz="4000" dirty="0" smtClean="0">
                <a:solidFill>
                  <a:srgbClr val="003300"/>
                </a:solidFill>
              </a:rPr>
              <a:t> an </a:t>
            </a:r>
            <a:r>
              <a:rPr lang="es-UY" altLang="en-US" sz="4000" dirty="0" err="1" smtClean="0">
                <a:solidFill>
                  <a:srgbClr val="003300"/>
                </a:solidFill>
              </a:rPr>
              <a:t>luch</a:t>
            </a:r>
            <a:r>
              <a:rPr lang="es-UY" altLang="en-US" sz="4000" dirty="0" smtClean="0">
                <a:solidFill>
                  <a:srgbClr val="003300"/>
                </a:solidFill>
              </a:rPr>
              <a:t> </a:t>
            </a:r>
            <a:r>
              <a:rPr lang="es-UY" altLang="en-US" sz="40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4000" dirty="0" smtClean="0">
                <a:solidFill>
                  <a:srgbClr val="003300"/>
                </a:solidFill>
              </a:rPr>
              <a:t> </a:t>
            </a:r>
            <a:r>
              <a:rPr lang="es-UY" altLang="en-US" sz="4000" dirty="0" err="1" smtClean="0">
                <a:solidFill>
                  <a:srgbClr val="003300"/>
                </a:solidFill>
              </a:rPr>
              <a:t>rince</a:t>
            </a:r>
            <a:r>
              <a:rPr lang="es-UY" altLang="en-US" sz="4000" dirty="0" smtClean="0">
                <a:solidFill>
                  <a:srgbClr val="003300"/>
                </a:solidFill>
              </a:rPr>
              <a:t>”.</a:t>
            </a:r>
          </a:p>
          <a:p>
            <a:pPr marL="0" indent="0" algn="ctr"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Cat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510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6000" b="1" dirty="0">
                <a:solidFill>
                  <a:srgbClr val="003300"/>
                </a:solidFill>
              </a:rPr>
              <a:t> 8 </a:t>
            </a:r>
            <a:r>
              <a:rPr lang="en-US" altLang="en-US" sz="6000" b="1" dirty="0" err="1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4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44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4400" dirty="0" smtClean="0">
                <a:solidFill>
                  <a:srgbClr val="003300"/>
                </a:solidFill>
              </a:rPr>
              <a:t> t-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ainm</a:t>
            </a:r>
            <a:r>
              <a:rPr lang="es-UY" altLang="en-US" sz="4400" dirty="0" smtClean="0">
                <a:solidFill>
                  <a:srgbClr val="003300"/>
                </a:solidFill>
              </a:rPr>
              <a:t>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4400" dirty="0" smtClean="0">
                <a:solidFill>
                  <a:srgbClr val="003300"/>
                </a:solidFill>
              </a:rPr>
              <a:t>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4400" dirty="0" smtClean="0">
                <a:solidFill>
                  <a:srgbClr val="003300"/>
                </a:solidFill>
              </a:rPr>
              <a:t> na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daoine</a:t>
            </a:r>
            <a:r>
              <a:rPr lang="es-UY" altLang="en-US" sz="4400" dirty="0" smtClean="0">
                <a:solidFill>
                  <a:srgbClr val="003300"/>
                </a:solidFill>
              </a:rPr>
              <a:t>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beaga</a:t>
            </a:r>
            <a:r>
              <a:rPr lang="es-UY" altLang="en-US" sz="4400" dirty="0" smtClean="0">
                <a:solidFill>
                  <a:srgbClr val="003300"/>
                </a:solidFill>
              </a:rPr>
              <a:t>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buí</a:t>
            </a:r>
            <a:r>
              <a:rPr lang="es-UY" altLang="en-US" sz="4400" dirty="0" smtClean="0">
                <a:solidFill>
                  <a:srgbClr val="003300"/>
                </a:solidFill>
              </a:rPr>
              <a:t>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4400" dirty="0" smtClean="0">
                <a:solidFill>
                  <a:srgbClr val="003300"/>
                </a:solidFill>
              </a:rPr>
              <a:t>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scannán</a:t>
            </a:r>
            <a:r>
              <a:rPr lang="es-UY" altLang="en-US" sz="4400" dirty="0" smtClean="0">
                <a:solidFill>
                  <a:srgbClr val="003300"/>
                </a:solidFill>
              </a:rPr>
              <a:t> “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Despicable</a:t>
            </a:r>
            <a:r>
              <a:rPr lang="es-UY" altLang="en-US" sz="4400" dirty="0" smtClean="0">
                <a:solidFill>
                  <a:srgbClr val="003300"/>
                </a:solidFill>
              </a:rPr>
              <a:t> Me”?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Minions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28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2636912"/>
            <a:ext cx="699512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1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2</a:t>
            </a:r>
            <a:endParaRPr lang="en-US" altLang="en-US" sz="11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05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913"/>
            <a:ext cx="6789192" cy="981075"/>
          </a:xfrm>
        </p:spPr>
        <p:txBody>
          <a:bodyPr/>
          <a:lstStyle/>
          <a:p>
            <a:r>
              <a:rPr lang="en-US" altLang="en-US" sz="60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6000" b="1" dirty="0">
                <a:solidFill>
                  <a:srgbClr val="003300"/>
                </a:solidFill>
              </a:rPr>
              <a:t> 8 </a:t>
            </a:r>
            <a:r>
              <a:rPr lang="en-US" altLang="en-US" sz="6000" b="1" dirty="0" err="1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5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4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5400" dirty="0" smtClean="0">
                <a:solidFill>
                  <a:srgbClr val="003300"/>
                </a:solidFill>
              </a:rPr>
              <a:t> acu seo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5400" dirty="0" smtClean="0">
                <a:solidFill>
                  <a:srgbClr val="003300"/>
                </a:solidFill>
              </a:rPr>
              <a:t> as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áit</a:t>
            </a:r>
            <a:r>
              <a:rPr lang="es-UY" altLang="en-US" sz="5400" dirty="0" smtClean="0">
                <a:solidFill>
                  <a:srgbClr val="003300"/>
                </a:solidFill>
              </a:rPr>
              <a:t>:</a:t>
            </a:r>
          </a:p>
          <a:p>
            <a:pPr marL="0" indent="0" eaLnBrk="1" hangingPunct="1">
              <a:buNone/>
            </a:pPr>
            <a:r>
              <a:rPr lang="es-UY" altLang="en-US" sz="5400" dirty="0" err="1" smtClean="0">
                <a:solidFill>
                  <a:srgbClr val="003300"/>
                </a:solidFill>
              </a:rPr>
              <a:t>dearg</a:t>
            </a:r>
            <a:r>
              <a:rPr lang="es-UY" altLang="en-US" sz="5400" dirty="0" smtClean="0">
                <a:solidFill>
                  <a:srgbClr val="003300"/>
                </a:solidFill>
              </a:rPr>
              <a:t>, glas,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piorra</a:t>
            </a:r>
            <a:r>
              <a:rPr lang="es-UY" altLang="en-US" sz="5400" dirty="0" smtClean="0">
                <a:solidFill>
                  <a:srgbClr val="003300"/>
                </a:solidFill>
              </a:rPr>
              <a:t>,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gorm</a:t>
            </a:r>
            <a:r>
              <a:rPr lang="es-UY" altLang="en-US" sz="5400" dirty="0" smtClean="0">
                <a:solidFill>
                  <a:srgbClr val="003300"/>
                </a:solidFill>
              </a:rPr>
              <a:t>,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liath</a:t>
            </a:r>
            <a:endParaRPr lang="es-UY" altLang="en-US" sz="5400" dirty="0" smtClean="0">
              <a:solidFill>
                <a:srgbClr val="003300"/>
              </a:solidFill>
            </a:endParaRPr>
          </a:p>
          <a:p>
            <a:pPr marL="0" indent="0" algn="ctr" eaLnBrk="1" hangingPunct="1"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Piorra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728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6000" b="1" dirty="0">
                <a:solidFill>
                  <a:srgbClr val="003300"/>
                </a:solidFill>
              </a:rPr>
              <a:t> 8 </a:t>
            </a:r>
            <a:r>
              <a:rPr lang="en-US" altLang="en-US" sz="6000" b="1" dirty="0" err="1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6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400" dirty="0" smtClean="0">
                <a:solidFill>
                  <a:srgbClr val="003300"/>
                </a:solidFill>
              </a:rPr>
              <a:t>De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réir</a:t>
            </a:r>
            <a:r>
              <a:rPr lang="es-UY" altLang="en-US" sz="5400" dirty="0" smtClean="0">
                <a:solidFill>
                  <a:srgbClr val="003300"/>
                </a:solidFill>
              </a:rPr>
              <a:t> an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scéil</a:t>
            </a:r>
            <a:r>
              <a:rPr lang="es-UY" altLang="en-US" sz="5400" dirty="0" smtClean="0">
                <a:solidFill>
                  <a:srgbClr val="003300"/>
                </a:solidFill>
              </a:rPr>
              <a:t>,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bun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bogha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báistí</a:t>
            </a:r>
            <a:r>
              <a:rPr lang="es-UY" altLang="en-US" sz="54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Pota </a:t>
            </a: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óir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467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Tóg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Sos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16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3688" y="1772816"/>
            <a:ext cx="69951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5000" dirty="0" err="1" smtClean="0">
                <a:solidFill>
                  <a:srgbClr val="003300"/>
                </a:solidFill>
              </a:rPr>
              <a:t>Cá</a:t>
            </a:r>
            <a:r>
              <a:rPr lang="en-IE" sz="5000" dirty="0" smtClean="0">
                <a:solidFill>
                  <a:srgbClr val="003300"/>
                </a:solidFill>
              </a:rPr>
              <a:t> </a:t>
            </a:r>
            <a:r>
              <a:rPr lang="en-IE" sz="5000" dirty="0" err="1" smtClean="0">
                <a:solidFill>
                  <a:srgbClr val="003300"/>
                </a:solidFill>
              </a:rPr>
              <a:t>bhfuil</a:t>
            </a:r>
            <a:r>
              <a:rPr lang="en-IE" sz="5000" dirty="0" smtClean="0">
                <a:solidFill>
                  <a:srgbClr val="003300"/>
                </a:solidFill>
              </a:rPr>
              <a:t> </a:t>
            </a:r>
            <a:r>
              <a:rPr lang="en-IE" sz="5000" dirty="0" err="1" smtClean="0">
                <a:solidFill>
                  <a:srgbClr val="003300"/>
                </a:solidFill>
              </a:rPr>
              <a:t>tú</a:t>
            </a:r>
            <a:r>
              <a:rPr lang="en-IE" sz="5000" dirty="0" smtClean="0">
                <a:solidFill>
                  <a:srgbClr val="003300"/>
                </a:solidFill>
              </a:rPr>
              <a:t> </a:t>
            </a:r>
            <a:r>
              <a:rPr lang="en-IE" sz="5000" dirty="0" err="1" smtClean="0">
                <a:solidFill>
                  <a:srgbClr val="003300"/>
                </a:solidFill>
              </a:rPr>
              <a:t>ábalta</a:t>
            </a:r>
            <a:r>
              <a:rPr lang="en-IE" sz="5000" dirty="0" smtClean="0">
                <a:solidFill>
                  <a:srgbClr val="003300"/>
                </a:solidFill>
              </a:rPr>
              <a:t> a </a:t>
            </a:r>
            <a:r>
              <a:rPr lang="en-IE" sz="5000" dirty="0" err="1" smtClean="0">
                <a:solidFill>
                  <a:srgbClr val="003300"/>
                </a:solidFill>
              </a:rPr>
              <a:t>fhoghlaim</a:t>
            </a:r>
            <a:r>
              <a:rPr lang="en-IE" sz="5000" dirty="0" smtClean="0">
                <a:solidFill>
                  <a:srgbClr val="003300"/>
                </a:solidFill>
              </a:rPr>
              <a:t> </a:t>
            </a:r>
            <a:r>
              <a:rPr lang="en-IE" sz="5000" dirty="0" err="1" smtClean="0">
                <a:solidFill>
                  <a:srgbClr val="003300"/>
                </a:solidFill>
              </a:rPr>
              <a:t>conas</a:t>
            </a:r>
            <a:r>
              <a:rPr lang="en-IE" sz="5000" dirty="0" smtClean="0">
                <a:solidFill>
                  <a:srgbClr val="003300"/>
                </a:solidFill>
              </a:rPr>
              <a:t> a </a:t>
            </a:r>
            <a:r>
              <a:rPr lang="en-IE" sz="5000" dirty="0" err="1" smtClean="0">
                <a:solidFill>
                  <a:srgbClr val="003300"/>
                </a:solidFill>
              </a:rPr>
              <a:t>dhéantar</a:t>
            </a:r>
            <a:r>
              <a:rPr lang="en-IE" sz="5000" dirty="0" smtClean="0">
                <a:solidFill>
                  <a:srgbClr val="003300"/>
                </a:solidFill>
              </a:rPr>
              <a:t> </a:t>
            </a:r>
            <a:r>
              <a:rPr lang="en-IE" sz="5000" dirty="0" err="1" smtClean="0">
                <a:solidFill>
                  <a:srgbClr val="003300"/>
                </a:solidFill>
              </a:rPr>
              <a:t>uachtar</a:t>
            </a:r>
            <a:r>
              <a:rPr lang="en-IE" sz="5000" dirty="0" smtClean="0">
                <a:solidFill>
                  <a:srgbClr val="003300"/>
                </a:solidFill>
              </a:rPr>
              <a:t> </a:t>
            </a:r>
            <a:r>
              <a:rPr lang="en-IE" sz="5000" dirty="0" err="1" smtClean="0">
                <a:solidFill>
                  <a:srgbClr val="003300"/>
                </a:solidFill>
              </a:rPr>
              <a:t>reoite</a:t>
            </a:r>
            <a:r>
              <a:rPr lang="en-IE" sz="50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IE" sz="72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Scoil Sundae</a:t>
            </a:r>
            <a:endParaRPr lang="pt-BR" sz="7200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588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3600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1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11000" b="1" dirty="0" err="1" smtClean="0">
                <a:solidFill>
                  <a:srgbClr val="003300"/>
                </a:solidFill>
              </a:rPr>
              <a:t>Réitigh</a:t>
            </a:r>
            <a:endParaRPr lang="en-US" altLang="en-US" sz="11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75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Réitigh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1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contae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is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lú</a:t>
            </a:r>
            <a:r>
              <a:rPr lang="es-UY" altLang="en-US" sz="6600" dirty="0" smtClean="0">
                <a:solidFill>
                  <a:srgbClr val="003300"/>
                </a:solidFill>
              </a:rPr>
              <a:t> in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Éirinn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62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Réitigh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2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Beidh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mé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pósadh</a:t>
            </a:r>
            <a:r>
              <a:rPr lang="es-UY" altLang="en-US" sz="6000" dirty="0" smtClean="0">
                <a:solidFill>
                  <a:srgbClr val="003300"/>
                </a:solidFill>
              </a:rPr>
              <a:t> an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Prionsa</a:t>
            </a:r>
            <a:r>
              <a:rPr lang="es-UY" altLang="en-US" sz="6000" dirty="0" smtClean="0">
                <a:solidFill>
                  <a:srgbClr val="003300"/>
                </a:solidFill>
              </a:rPr>
              <a:t> Harry i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mbliana</a:t>
            </a:r>
            <a:r>
              <a:rPr lang="es-UY" altLang="en-US" sz="6000" dirty="0" smtClean="0">
                <a:solidFill>
                  <a:srgbClr val="003300"/>
                </a:solidFill>
              </a:rPr>
              <a:t>.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000" dirty="0" smtClean="0">
                <a:solidFill>
                  <a:srgbClr val="003300"/>
                </a:solidFill>
              </a:rPr>
              <a:t> mise?</a:t>
            </a:r>
            <a:endParaRPr lang="es-UY" altLang="en-US" sz="6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3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Réitigh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3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Cérbh</a:t>
            </a:r>
            <a:r>
              <a:rPr lang="es-UY" altLang="en-US" sz="6600" dirty="0" smtClean="0">
                <a:solidFill>
                  <a:srgbClr val="003300"/>
                </a:solidFill>
              </a:rPr>
              <a:t> é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fhear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shiúil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ngealach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9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Réitigh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4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Scríobh</a:t>
            </a:r>
            <a:r>
              <a:rPr lang="es-UY" altLang="en-US" sz="6000" dirty="0" smtClean="0">
                <a:solidFill>
                  <a:srgbClr val="003300"/>
                </a:solidFill>
              </a:rPr>
              <a:t> an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bhliain</a:t>
            </a:r>
            <a:r>
              <a:rPr lang="es-UY" altLang="en-US" sz="6000" dirty="0" smtClean="0">
                <a:solidFill>
                  <a:srgbClr val="003300"/>
                </a:solidFill>
              </a:rPr>
              <a:t> seo (2018) le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hUimhreacha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Rómhánacha</a:t>
            </a:r>
            <a:endParaRPr lang="es-UY" altLang="en-US" sz="6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92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Réitigh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5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t-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thosaíonn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shaol</a:t>
            </a:r>
            <a:r>
              <a:rPr lang="es-UY" altLang="en-US" sz="6600" dirty="0" smtClean="0">
                <a:solidFill>
                  <a:srgbClr val="003300"/>
                </a:solidFill>
              </a:rPr>
              <a:t> mar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bholb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35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Réitigh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6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0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5000" dirty="0" smtClean="0">
                <a:solidFill>
                  <a:srgbClr val="003300"/>
                </a:solidFill>
              </a:rPr>
              <a:t> </a:t>
            </a:r>
            <a:r>
              <a:rPr lang="es-UY" altLang="en-US" sz="5000" dirty="0" err="1" smtClean="0">
                <a:solidFill>
                  <a:srgbClr val="003300"/>
                </a:solidFill>
              </a:rPr>
              <a:t>hé</a:t>
            </a:r>
            <a:r>
              <a:rPr lang="es-UY" altLang="en-US" sz="5000" dirty="0" smtClean="0">
                <a:solidFill>
                  <a:srgbClr val="003300"/>
                </a:solidFill>
              </a:rPr>
              <a:t> an </a:t>
            </a:r>
            <a:r>
              <a:rPr lang="es-UY" altLang="en-US" sz="5000" dirty="0" err="1" smtClean="0">
                <a:solidFill>
                  <a:srgbClr val="003300"/>
                </a:solidFill>
              </a:rPr>
              <a:t>láithreoir</a:t>
            </a:r>
            <a:r>
              <a:rPr lang="es-UY" altLang="en-US" sz="5000" dirty="0" smtClean="0">
                <a:solidFill>
                  <a:srgbClr val="003300"/>
                </a:solidFill>
              </a:rPr>
              <a:t> </a:t>
            </a:r>
            <a:r>
              <a:rPr lang="es-UY" altLang="en-US" sz="50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5000" dirty="0" smtClean="0">
                <a:solidFill>
                  <a:srgbClr val="003300"/>
                </a:solidFill>
              </a:rPr>
              <a:t> in </a:t>
            </a:r>
            <a:r>
              <a:rPr lang="es-UY" altLang="en-US" sz="5000" dirty="0" err="1" smtClean="0">
                <a:solidFill>
                  <a:srgbClr val="003300"/>
                </a:solidFill>
              </a:rPr>
              <a:t>éineacht</a:t>
            </a:r>
            <a:r>
              <a:rPr lang="es-UY" altLang="en-US" sz="5000" dirty="0" smtClean="0">
                <a:solidFill>
                  <a:srgbClr val="003300"/>
                </a:solidFill>
              </a:rPr>
              <a:t> le Amanda </a:t>
            </a:r>
            <a:r>
              <a:rPr lang="es-UY" altLang="en-US" sz="5000" dirty="0" err="1" smtClean="0">
                <a:solidFill>
                  <a:srgbClr val="003300"/>
                </a:solidFill>
              </a:rPr>
              <a:t>Byram</a:t>
            </a:r>
            <a:r>
              <a:rPr lang="es-UY" altLang="en-US" sz="5000" dirty="0" smtClean="0">
                <a:solidFill>
                  <a:srgbClr val="003300"/>
                </a:solidFill>
              </a:rPr>
              <a:t> </a:t>
            </a:r>
            <a:r>
              <a:rPr lang="es-UY" altLang="en-US" sz="50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5000" dirty="0" smtClean="0">
                <a:solidFill>
                  <a:srgbClr val="003300"/>
                </a:solidFill>
              </a:rPr>
              <a:t> an </a:t>
            </a:r>
            <a:r>
              <a:rPr lang="es-UY" altLang="en-US" sz="5000" dirty="0" err="1" smtClean="0">
                <a:solidFill>
                  <a:srgbClr val="003300"/>
                </a:solidFill>
              </a:rPr>
              <a:t>gclár</a:t>
            </a:r>
            <a:r>
              <a:rPr lang="es-UY" altLang="en-US" sz="5000" dirty="0" smtClean="0">
                <a:solidFill>
                  <a:srgbClr val="003300"/>
                </a:solidFill>
              </a:rPr>
              <a:t> </a:t>
            </a:r>
            <a:r>
              <a:rPr lang="es-UY" altLang="en-US" sz="5000" dirty="0" err="1" smtClean="0">
                <a:solidFill>
                  <a:srgbClr val="003300"/>
                </a:solidFill>
              </a:rPr>
              <a:t>teilifíse</a:t>
            </a:r>
            <a:r>
              <a:rPr lang="es-UY" altLang="en-US" sz="5000" dirty="0" smtClean="0">
                <a:solidFill>
                  <a:srgbClr val="003300"/>
                </a:solidFill>
              </a:rPr>
              <a:t> “</a:t>
            </a:r>
            <a:r>
              <a:rPr lang="es-UY" altLang="en-US" sz="5000" dirty="0" err="1" smtClean="0">
                <a:solidFill>
                  <a:srgbClr val="003300"/>
                </a:solidFill>
              </a:rPr>
              <a:t>Dancing</a:t>
            </a:r>
            <a:r>
              <a:rPr lang="es-UY" altLang="en-US" sz="5000" dirty="0" smtClean="0">
                <a:solidFill>
                  <a:srgbClr val="003300"/>
                </a:solidFill>
              </a:rPr>
              <a:t> </a:t>
            </a:r>
            <a:r>
              <a:rPr lang="es-UY" altLang="en-US" sz="5000" dirty="0" err="1" smtClean="0">
                <a:solidFill>
                  <a:srgbClr val="003300"/>
                </a:solidFill>
              </a:rPr>
              <a:t>With</a:t>
            </a:r>
            <a:r>
              <a:rPr lang="es-UY" altLang="en-US" sz="5000" dirty="0" smtClean="0">
                <a:solidFill>
                  <a:srgbClr val="003300"/>
                </a:solidFill>
              </a:rPr>
              <a:t> </a:t>
            </a:r>
            <a:r>
              <a:rPr lang="es-UY" altLang="en-US" sz="5000" dirty="0" err="1" smtClean="0">
                <a:solidFill>
                  <a:srgbClr val="003300"/>
                </a:solidFill>
              </a:rPr>
              <a:t>the</a:t>
            </a:r>
            <a:r>
              <a:rPr lang="es-UY" altLang="en-US" sz="5000" dirty="0" smtClean="0">
                <a:solidFill>
                  <a:srgbClr val="003300"/>
                </a:solidFill>
              </a:rPr>
              <a:t> </a:t>
            </a:r>
            <a:r>
              <a:rPr lang="es-UY" altLang="en-US" sz="5000" dirty="0" err="1" smtClean="0">
                <a:solidFill>
                  <a:srgbClr val="003300"/>
                </a:solidFill>
              </a:rPr>
              <a:t>Stars</a:t>
            </a:r>
            <a:r>
              <a:rPr lang="es-UY" altLang="en-US" sz="5000" dirty="0" smtClean="0">
                <a:solidFill>
                  <a:srgbClr val="003300"/>
                </a:solidFill>
              </a:rPr>
              <a:t>”?</a:t>
            </a:r>
            <a:endParaRPr lang="es-UY" altLang="en-US" sz="5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4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2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1</a:t>
            </a: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sórt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é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Scooby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Doo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98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Tóg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Sos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17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3688" y="1772816"/>
            <a:ext cx="69951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5000" dirty="0" err="1" smtClean="0">
                <a:solidFill>
                  <a:srgbClr val="003300"/>
                </a:solidFill>
              </a:rPr>
              <a:t>Cén</a:t>
            </a:r>
            <a:r>
              <a:rPr lang="en-IE" sz="5000" dirty="0" smtClean="0">
                <a:solidFill>
                  <a:srgbClr val="003300"/>
                </a:solidFill>
              </a:rPr>
              <a:t> t-</a:t>
            </a:r>
            <a:r>
              <a:rPr lang="en-IE" sz="5000" dirty="0" err="1" smtClean="0">
                <a:solidFill>
                  <a:srgbClr val="003300"/>
                </a:solidFill>
              </a:rPr>
              <a:t>ainm</a:t>
            </a:r>
            <a:r>
              <a:rPr lang="en-IE" sz="5000" dirty="0" smtClean="0">
                <a:solidFill>
                  <a:srgbClr val="003300"/>
                </a:solidFill>
              </a:rPr>
              <a:t> a </a:t>
            </a:r>
            <a:r>
              <a:rPr lang="en-IE" sz="5000" dirty="0" err="1" smtClean="0">
                <a:solidFill>
                  <a:srgbClr val="003300"/>
                </a:solidFill>
              </a:rPr>
              <a:t>bhí</a:t>
            </a:r>
            <a:r>
              <a:rPr lang="en-IE" sz="5000" dirty="0" smtClean="0">
                <a:solidFill>
                  <a:srgbClr val="003300"/>
                </a:solidFill>
              </a:rPr>
              <a:t> </a:t>
            </a:r>
            <a:r>
              <a:rPr lang="en-IE" sz="5000" dirty="0" err="1" smtClean="0">
                <a:solidFill>
                  <a:srgbClr val="003300"/>
                </a:solidFill>
              </a:rPr>
              <a:t>ar</a:t>
            </a:r>
            <a:r>
              <a:rPr lang="en-IE" sz="5000" dirty="0" smtClean="0">
                <a:solidFill>
                  <a:srgbClr val="003300"/>
                </a:solidFill>
              </a:rPr>
              <a:t> an </a:t>
            </a:r>
            <a:r>
              <a:rPr lang="en-IE" sz="5000" dirty="0" err="1" smtClean="0">
                <a:solidFill>
                  <a:srgbClr val="003300"/>
                </a:solidFill>
              </a:rPr>
              <a:t>chéad</a:t>
            </a:r>
            <a:r>
              <a:rPr lang="en-IE" sz="5000" dirty="0" smtClean="0">
                <a:solidFill>
                  <a:srgbClr val="003300"/>
                </a:solidFill>
              </a:rPr>
              <a:t> </a:t>
            </a:r>
            <a:r>
              <a:rPr lang="en-IE" sz="5000" dirty="0" err="1" smtClean="0">
                <a:solidFill>
                  <a:srgbClr val="003300"/>
                </a:solidFill>
              </a:rPr>
              <a:t>bleachtaire</a:t>
            </a:r>
            <a:r>
              <a:rPr lang="en-IE" sz="5000" dirty="0" smtClean="0">
                <a:solidFill>
                  <a:srgbClr val="003300"/>
                </a:solidFill>
              </a:rPr>
              <a:t> </a:t>
            </a:r>
            <a:r>
              <a:rPr lang="en-IE" sz="5000" dirty="0" err="1" smtClean="0">
                <a:solidFill>
                  <a:srgbClr val="003300"/>
                </a:solidFill>
              </a:rPr>
              <a:t>leictreach</a:t>
            </a:r>
            <a:r>
              <a:rPr lang="en-IE" sz="50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IE" sz="72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Sherlock Ohms</a:t>
            </a:r>
            <a:endParaRPr lang="pt-BR" sz="7200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292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1312" y="1484784"/>
            <a:ext cx="6995120" cy="43924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9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9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9000" b="1" dirty="0" err="1" smtClean="0">
                <a:solidFill>
                  <a:srgbClr val="003300"/>
                </a:solidFill>
              </a:rPr>
              <a:t>Réitigh</a:t>
            </a:r>
            <a:r>
              <a:rPr lang="en-US" altLang="en-US" sz="9000" b="1" dirty="0" smtClean="0">
                <a:solidFill>
                  <a:srgbClr val="003300"/>
                </a:solidFill>
              </a:rPr>
              <a:t>: </a:t>
            </a:r>
            <a:r>
              <a:rPr lang="en-US" altLang="en-US" sz="9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9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184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1312" y="259093"/>
            <a:ext cx="7488832" cy="981075"/>
          </a:xfrm>
        </p:spPr>
        <p:txBody>
          <a:bodyPr/>
          <a:lstStyle/>
          <a:p>
            <a:r>
              <a:rPr lang="en-US" altLang="en-US" sz="48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48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4800" b="1" dirty="0" err="1" smtClean="0">
                <a:solidFill>
                  <a:srgbClr val="003300"/>
                </a:solidFill>
              </a:rPr>
              <a:t>Réitigh</a:t>
            </a:r>
            <a:r>
              <a:rPr lang="en-US" altLang="en-US" sz="4800" b="1" dirty="0" smtClean="0">
                <a:solidFill>
                  <a:srgbClr val="003300"/>
                </a:solidFill>
              </a:rPr>
              <a:t>: </a:t>
            </a:r>
            <a:r>
              <a:rPr lang="en-US" altLang="en-US" sz="48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48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1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contae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is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lú</a:t>
            </a:r>
            <a:r>
              <a:rPr lang="es-UY" altLang="en-US" sz="6600" dirty="0" smtClean="0">
                <a:solidFill>
                  <a:srgbClr val="003300"/>
                </a:solidFill>
              </a:rPr>
              <a:t> in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Éirinn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An </a:t>
            </a: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Lú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7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2770" y="259093"/>
            <a:ext cx="7435184" cy="981075"/>
          </a:xfrm>
        </p:spPr>
        <p:txBody>
          <a:bodyPr/>
          <a:lstStyle/>
          <a:p>
            <a:r>
              <a:rPr lang="en-US" altLang="en-US" sz="48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4800" b="1" dirty="0">
                <a:solidFill>
                  <a:srgbClr val="003300"/>
                </a:solidFill>
              </a:rPr>
              <a:t> </a:t>
            </a:r>
            <a:r>
              <a:rPr lang="en-US" altLang="en-US" sz="4800" b="1" dirty="0" err="1">
                <a:solidFill>
                  <a:srgbClr val="003300"/>
                </a:solidFill>
              </a:rPr>
              <a:t>Réitigh</a:t>
            </a:r>
            <a:r>
              <a:rPr lang="en-US" altLang="en-US" sz="4800" b="1" dirty="0">
                <a:solidFill>
                  <a:srgbClr val="003300"/>
                </a:solidFill>
              </a:rPr>
              <a:t>: </a:t>
            </a:r>
            <a:r>
              <a:rPr lang="en-US" altLang="en-US" sz="4800" b="1" dirty="0" err="1">
                <a:solidFill>
                  <a:srgbClr val="003300"/>
                </a:solidFill>
              </a:rPr>
              <a:t>Freagraí</a:t>
            </a:r>
            <a:endParaRPr lang="en-US" altLang="en-US" sz="48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2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400" dirty="0" err="1" smtClean="0">
                <a:solidFill>
                  <a:srgbClr val="003300"/>
                </a:solidFill>
              </a:rPr>
              <a:t>Beidh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mé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pósadh</a:t>
            </a:r>
            <a:r>
              <a:rPr lang="es-UY" altLang="en-US" sz="5400" dirty="0" smtClean="0">
                <a:solidFill>
                  <a:srgbClr val="003300"/>
                </a:solidFill>
              </a:rPr>
              <a:t> an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Prionsa</a:t>
            </a:r>
            <a:r>
              <a:rPr lang="es-UY" altLang="en-US" sz="5400" dirty="0" smtClean="0">
                <a:solidFill>
                  <a:srgbClr val="003300"/>
                </a:solidFill>
              </a:rPr>
              <a:t> Harry i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mbliana</a:t>
            </a:r>
            <a:r>
              <a:rPr lang="es-UY" altLang="en-US" sz="5400" dirty="0" smtClean="0">
                <a:solidFill>
                  <a:srgbClr val="003300"/>
                </a:solidFill>
              </a:rPr>
              <a:t>.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5400" dirty="0" smtClean="0">
                <a:solidFill>
                  <a:srgbClr val="003300"/>
                </a:solidFill>
              </a:rPr>
              <a:t> mise?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Meghan </a:t>
            </a: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Markle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352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9726" y="248460"/>
            <a:ext cx="7435184" cy="981075"/>
          </a:xfrm>
        </p:spPr>
        <p:txBody>
          <a:bodyPr/>
          <a:lstStyle/>
          <a:p>
            <a:r>
              <a:rPr lang="en-US" altLang="en-US" sz="48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4800" b="1" dirty="0">
                <a:solidFill>
                  <a:srgbClr val="003300"/>
                </a:solidFill>
              </a:rPr>
              <a:t> </a:t>
            </a:r>
            <a:r>
              <a:rPr lang="en-US" altLang="en-US" sz="4800" b="1" dirty="0" err="1">
                <a:solidFill>
                  <a:srgbClr val="003300"/>
                </a:solidFill>
              </a:rPr>
              <a:t>Réitigh</a:t>
            </a:r>
            <a:r>
              <a:rPr lang="en-US" altLang="en-US" sz="4800" b="1" dirty="0">
                <a:solidFill>
                  <a:srgbClr val="003300"/>
                </a:solidFill>
              </a:rPr>
              <a:t>: </a:t>
            </a:r>
            <a:r>
              <a:rPr lang="en-US" altLang="en-US" sz="4800" b="1" dirty="0" err="1">
                <a:solidFill>
                  <a:srgbClr val="003300"/>
                </a:solidFill>
              </a:rPr>
              <a:t>Freagraí</a:t>
            </a:r>
            <a:endParaRPr lang="en-US" altLang="en-US" sz="48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3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400" dirty="0" err="1" smtClean="0">
                <a:solidFill>
                  <a:srgbClr val="003300"/>
                </a:solidFill>
              </a:rPr>
              <a:t>Cérbh</a:t>
            </a:r>
            <a:r>
              <a:rPr lang="es-UY" altLang="en-US" sz="5400" dirty="0" smtClean="0">
                <a:solidFill>
                  <a:srgbClr val="003300"/>
                </a:solidFill>
              </a:rPr>
              <a:t> é an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chéad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fhear</a:t>
            </a:r>
            <a:r>
              <a:rPr lang="es-UY" altLang="en-US" sz="5400" dirty="0" smtClean="0">
                <a:solidFill>
                  <a:srgbClr val="003300"/>
                </a:solidFill>
              </a:rPr>
              <a:t> a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shiúil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5400" dirty="0" smtClean="0">
                <a:solidFill>
                  <a:srgbClr val="003300"/>
                </a:solidFill>
              </a:rPr>
              <a:t> an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ngealach</a:t>
            </a:r>
            <a:r>
              <a:rPr lang="es-UY" altLang="en-US" sz="54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Neil Armstrong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182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8816" y="115829"/>
            <a:ext cx="7435184" cy="981075"/>
          </a:xfrm>
        </p:spPr>
        <p:txBody>
          <a:bodyPr/>
          <a:lstStyle/>
          <a:p>
            <a:r>
              <a:rPr lang="en-US" altLang="en-US" sz="48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4800" b="1" dirty="0">
                <a:solidFill>
                  <a:srgbClr val="003300"/>
                </a:solidFill>
              </a:rPr>
              <a:t> </a:t>
            </a:r>
            <a:r>
              <a:rPr lang="en-US" altLang="en-US" sz="4800" b="1" dirty="0" err="1">
                <a:solidFill>
                  <a:srgbClr val="003300"/>
                </a:solidFill>
              </a:rPr>
              <a:t>Réitigh</a:t>
            </a:r>
            <a:r>
              <a:rPr lang="en-US" altLang="en-US" sz="4800" b="1" dirty="0">
                <a:solidFill>
                  <a:srgbClr val="003300"/>
                </a:solidFill>
              </a:rPr>
              <a:t>: </a:t>
            </a:r>
            <a:r>
              <a:rPr lang="en-US" altLang="en-US" sz="4800" b="1" dirty="0" err="1">
                <a:solidFill>
                  <a:srgbClr val="003300"/>
                </a:solidFill>
              </a:rPr>
              <a:t>Freagraí</a:t>
            </a:r>
            <a:endParaRPr lang="en-US" altLang="en-US" sz="48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4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400" dirty="0" err="1" smtClean="0">
                <a:solidFill>
                  <a:srgbClr val="003300"/>
                </a:solidFill>
              </a:rPr>
              <a:t>Scríobh</a:t>
            </a:r>
            <a:r>
              <a:rPr lang="es-UY" altLang="en-US" sz="5400" dirty="0" smtClean="0">
                <a:solidFill>
                  <a:srgbClr val="003300"/>
                </a:solidFill>
              </a:rPr>
              <a:t> an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bhliain</a:t>
            </a:r>
            <a:r>
              <a:rPr lang="es-UY" altLang="en-US" sz="5400" dirty="0" smtClean="0">
                <a:solidFill>
                  <a:srgbClr val="003300"/>
                </a:solidFill>
              </a:rPr>
              <a:t> seo (2018) le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hUimhreacha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Rómhánacha</a:t>
            </a:r>
            <a:endParaRPr lang="es-UY" altLang="en-US" sz="5400" dirty="0" smtClean="0">
              <a:solidFill>
                <a:srgbClr val="003300"/>
              </a:solidFill>
            </a:endParaRPr>
          </a:p>
          <a:p>
            <a:pPr marL="0" indent="0" algn="ctr" eaLnBrk="1" hangingPunct="1">
              <a:buNone/>
            </a:pPr>
            <a:r>
              <a:rPr lang="es-UY" altLang="en-US" sz="72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MMXVIII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182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2288" y="248460"/>
            <a:ext cx="7344816" cy="981075"/>
          </a:xfrm>
        </p:spPr>
        <p:txBody>
          <a:bodyPr/>
          <a:lstStyle/>
          <a:p>
            <a:r>
              <a:rPr lang="en-US" altLang="en-US" sz="48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4800" b="1" dirty="0">
                <a:solidFill>
                  <a:srgbClr val="003300"/>
                </a:solidFill>
              </a:rPr>
              <a:t> </a:t>
            </a:r>
            <a:r>
              <a:rPr lang="en-US" altLang="en-US" sz="4800" b="1" dirty="0" err="1">
                <a:solidFill>
                  <a:srgbClr val="003300"/>
                </a:solidFill>
              </a:rPr>
              <a:t>Réitigh</a:t>
            </a:r>
            <a:r>
              <a:rPr lang="en-US" altLang="en-US" sz="4800" b="1" dirty="0">
                <a:solidFill>
                  <a:srgbClr val="003300"/>
                </a:solidFill>
              </a:rPr>
              <a:t>: </a:t>
            </a:r>
            <a:r>
              <a:rPr lang="en-US" altLang="en-US" sz="4800" b="1" dirty="0" err="1">
                <a:solidFill>
                  <a:srgbClr val="003300"/>
                </a:solidFill>
              </a:rPr>
              <a:t>Freagraí</a:t>
            </a:r>
            <a:endParaRPr lang="en-US" altLang="en-US" sz="48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5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000" dirty="0" smtClean="0">
                <a:solidFill>
                  <a:srgbClr val="003300"/>
                </a:solidFill>
              </a:rPr>
              <a:t> t-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ainmhí</a:t>
            </a:r>
            <a:r>
              <a:rPr lang="es-UY" altLang="en-US" sz="6000" dirty="0" smtClean="0">
                <a:solidFill>
                  <a:srgbClr val="003300"/>
                </a:solidFill>
              </a:rPr>
              <a:t> a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thosaíonn</a:t>
            </a:r>
            <a:r>
              <a:rPr lang="es-UY" altLang="en-US" sz="6000" dirty="0" smtClean="0">
                <a:solidFill>
                  <a:srgbClr val="003300"/>
                </a:solidFill>
              </a:rPr>
              <a:t> a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shaol</a:t>
            </a:r>
            <a:r>
              <a:rPr lang="es-UY" altLang="en-US" sz="6000" dirty="0" smtClean="0">
                <a:solidFill>
                  <a:srgbClr val="003300"/>
                </a:solidFill>
              </a:rPr>
              <a:t> mar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bholb</a:t>
            </a:r>
            <a:r>
              <a:rPr lang="es-UY" altLang="en-US" sz="60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Féileacán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949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88640"/>
            <a:ext cx="7272808" cy="981075"/>
          </a:xfrm>
        </p:spPr>
        <p:txBody>
          <a:bodyPr/>
          <a:lstStyle/>
          <a:p>
            <a:r>
              <a:rPr lang="en-US" altLang="en-US" sz="48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4800" b="1" dirty="0">
                <a:solidFill>
                  <a:srgbClr val="003300"/>
                </a:solidFill>
              </a:rPr>
              <a:t> </a:t>
            </a:r>
            <a:r>
              <a:rPr lang="en-US" altLang="en-US" sz="4800" b="1" dirty="0" err="1">
                <a:solidFill>
                  <a:srgbClr val="003300"/>
                </a:solidFill>
              </a:rPr>
              <a:t>Réitigh</a:t>
            </a:r>
            <a:r>
              <a:rPr lang="en-US" altLang="en-US" sz="4800" b="1" dirty="0">
                <a:solidFill>
                  <a:srgbClr val="003300"/>
                </a:solidFill>
              </a:rPr>
              <a:t>: </a:t>
            </a:r>
            <a:r>
              <a:rPr lang="en-US" altLang="en-US" sz="4800" b="1" dirty="0" err="1">
                <a:solidFill>
                  <a:srgbClr val="003300"/>
                </a:solidFill>
              </a:rPr>
              <a:t>Freagraí</a:t>
            </a:r>
            <a:endParaRPr lang="en-US" altLang="en-US" sz="48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6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44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4400" dirty="0" smtClean="0">
                <a:solidFill>
                  <a:srgbClr val="003300"/>
                </a:solidFill>
              </a:rPr>
              <a:t>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hé</a:t>
            </a:r>
            <a:r>
              <a:rPr lang="es-UY" altLang="en-US" sz="4400" dirty="0" smtClean="0">
                <a:solidFill>
                  <a:srgbClr val="003300"/>
                </a:solidFill>
              </a:rPr>
              <a:t> an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láithreoir</a:t>
            </a:r>
            <a:r>
              <a:rPr lang="es-UY" altLang="en-US" sz="4400" dirty="0" smtClean="0">
                <a:solidFill>
                  <a:srgbClr val="003300"/>
                </a:solidFill>
              </a:rPr>
              <a:t>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4400" dirty="0" smtClean="0">
                <a:solidFill>
                  <a:srgbClr val="003300"/>
                </a:solidFill>
              </a:rPr>
              <a:t> in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éineacht</a:t>
            </a:r>
            <a:r>
              <a:rPr lang="es-UY" altLang="en-US" sz="4400" dirty="0" smtClean="0">
                <a:solidFill>
                  <a:srgbClr val="003300"/>
                </a:solidFill>
              </a:rPr>
              <a:t> le Amanda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Byram</a:t>
            </a:r>
            <a:r>
              <a:rPr lang="es-UY" altLang="en-US" sz="4400" dirty="0" smtClean="0">
                <a:solidFill>
                  <a:srgbClr val="003300"/>
                </a:solidFill>
              </a:rPr>
              <a:t>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4400" dirty="0" smtClean="0">
                <a:solidFill>
                  <a:srgbClr val="003300"/>
                </a:solidFill>
              </a:rPr>
              <a:t> an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gclár</a:t>
            </a:r>
            <a:r>
              <a:rPr lang="es-UY" altLang="en-US" sz="4400" dirty="0" smtClean="0">
                <a:solidFill>
                  <a:srgbClr val="003300"/>
                </a:solidFill>
              </a:rPr>
              <a:t>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teilifíse</a:t>
            </a:r>
            <a:r>
              <a:rPr lang="es-UY" altLang="en-US" sz="4400" dirty="0" smtClean="0">
                <a:solidFill>
                  <a:srgbClr val="003300"/>
                </a:solidFill>
              </a:rPr>
              <a:t> “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Dancing</a:t>
            </a:r>
            <a:r>
              <a:rPr lang="es-UY" altLang="en-US" sz="4400" dirty="0" smtClean="0">
                <a:solidFill>
                  <a:srgbClr val="003300"/>
                </a:solidFill>
              </a:rPr>
              <a:t>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With</a:t>
            </a:r>
            <a:r>
              <a:rPr lang="es-UY" altLang="en-US" sz="4400" dirty="0" smtClean="0">
                <a:solidFill>
                  <a:srgbClr val="003300"/>
                </a:solidFill>
              </a:rPr>
              <a:t>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the</a:t>
            </a:r>
            <a:r>
              <a:rPr lang="es-UY" altLang="en-US" sz="4400" dirty="0" smtClean="0">
                <a:solidFill>
                  <a:srgbClr val="003300"/>
                </a:solidFill>
              </a:rPr>
              <a:t>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Stars</a:t>
            </a:r>
            <a:r>
              <a:rPr lang="es-UY" altLang="en-US" sz="4400" dirty="0" smtClean="0">
                <a:solidFill>
                  <a:srgbClr val="003300"/>
                </a:solidFill>
              </a:rPr>
              <a:t>”?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Nicky</a:t>
            </a:r>
            <a:r>
              <a:rPr lang="es-UY" altLang="en-US" sz="72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 Byrne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340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Tóg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Sos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18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3688" y="1772816"/>
            <a:ext cx="69951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4800" dirty="0" err="1" smtClean="0">
                <a:solidFill>
                  <a:srgbClr val="003300"/>
                </a:solidFill>
              </a:rPr>
              <a:t>Cén</a:t>
            </a:r>
            <a:r>
              <a:rPr lang="en-IE" sz="4800" dirty="0" smtClean="0">
                <a:solidFill>
                  <a:srgbClr val="003300"/>
                </a:solidFill>
              </a:rPr>
              <a:t> </a:t>
            </a:r>
            <a:r>
              <a:rPr lang="en-IE" sz="4800" dirty="0" err="1" smtClean="0">
                <a:solidFill>
                  <a:srgbClr val="003300"/>
                </a:solidFill>
              </a:rPr>
              <a:t>fáth</a:t>
            </a:r>
            <a:r>
              <a:rPr lang="en-IE" sz="4800" dirty="0" smtClean="0">
                <a:solidFill>
                  <a:srgbClr val="003300"/>
                </a:solidFill>
              </a:rPr>
              <a:t> </a:t>
            </a:r>
            <a:r>
              <a:rPr lang="en-IE" sz="4800" dirty="0" err="1" smtClean="0">
                <a:solidFill>
                  <a:srgbClr val="003300"/>
                </a:solidFill>
              </a:rPr>
              <a:t>ar</a:t>
            </a:r>
            <a:r>
              <a:rPr lang="en-IE" sz="4800" dirty="0" smtClean="0">
                <a:solidFill>
                  <a:srgbClr val="003300"/>
                </a:solidFill>
              </a:rPr>
              <a:t> </a:t>
            </a:r>
            <a:r>
              <a:rPr lang="en-IE" sz="4800" dirty="0" err="1" smtClean="0">
                <a:solidFill>
                  <a:srgbClr val="003300"/>
                </a:solidFill>
              </a:rPr>
              <a:t>thaistil</a:t>
            </a:r>
            <a:r>
              <a:rPr lang="en-IE" sz="4800" dirty="0" smtClean="0">
                <a:solidFill>
                  <a:srgbClr val="003300"/>
                </a:solidFill>
              </a:rPr>
              <a:t> Micky Mouse go </a:t>
            </a:r>
            <a:r>
              <a:rPr lang="en-IE" sz="4800" dirty="0" err="1" smtClean="0">
                <a:solidFill>
                  <a:srgbClr val="003300"/>
                </a:solidFill>
              </a:rPr>
              <a:t>dtí</a:t>
            </a:r>
            <a:r>
              <a:rPr lang="en-IE" sz="4800" dirty="0" smtClean="0">
                <a:solidFill>
                  <a:srgbClr val="003300"/>
                </a:solidFill>
              </a:rPr>
              <a:t> </a:t>
            </a:r>
            <a:r>
              <a:rPr lang="en-IE" sz="4800" dirty="0" err="1" smtClean="0">
                <a:solidFill>
                  <a:srgbClr val="003300"/>
                </a:solidFill>
              </a:rPr>
              <a:t>Spás</a:t>
            </a:r>
            <a:r>
              <a:rPr lang="en-IE" sz="48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IE" sz="72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Bhí</a:t>
            </a:r>
            <a:r>
              <a:rPr lang="en-IE" sz="72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en-IE" sz="72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sé</a:t>
            </a:r>
            <a:r>
              <a:rPr lang="en-IE" sz="72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ag </a:t>
            </a:r>
            <a:r>
              <a:rPr lang="en-IE" sz="72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lorg</a:t>
            </a:r>
            <a:r>
              <a:rPr lang="en-IE" sz="72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en-IE" sz="72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Plútón</a:t>
            </a:r>
            <a:endParaRPr lang="pt-BR" sz="7200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472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ctr">
              <a:buNone/>
            </a:pPr>
            <a:r>
              <a:rPr lang="pt-BR" sz="6600" dirty="0">
                <a:solidFill>
                  <a:srgbClr val="003300"/>
                </a:solidFill>
              </a:rPr>
              <a:t>Tá súil agam gur bhain sibh taitneamh as na </a:t>
            </a:r>
            <a:r>
              <a:rPr lang="pt-BR" sz="6600" dirty="0" smtClean="0">
                <a:solidFill>
                  <a:srgbClr val="003300"/>
                </a:solidFill>
              </a:rPr>
              <a:t>ceisteanna.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551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2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2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000" dirty="0" smtClean="0">
                <a:solidFill>
                  <a:srgbClr val="003300"/>
                </a:solidFill>
              </a:rPr>
              <a:t> a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chuireann</a:t>
            </a:r>
            <a:r>
              <a:rPr lang="es-UY" altLang="en-US" sz="6000" dirty="0" smtClean="0">
                <a:solidFill>
                  <a:srgbClr val="003300"/>
                </a:solidFill>
              </a:rPr>
              <a:t> tú i do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chupán</a:t>
            </a:r>
            <a:r>
              <a:rPr lang="es-UY" altLang="en-US" sz="6000" dirty="0" smtClean="0">
                <a:solidFill>
                  <a:srgbClr val="003300"/>
                </a:solidFill>
              </a:rPr>
              <a:t> tae: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siúcra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nó</a:t>
            </a:r>
            <a:r>
              <a:rPr lang="es-UY" altLang="en-US" sz="6000" dirty="0" smtClean="0">
                <a:solidFill>
                  <a:srgbClr val="003300"/>
                </a:solidFill>
              </a:rPr>
              <a:t> arán?</a:t>
            </a:r>
            <a:endParaRPr lang="es-UY" altLang="en-US" sz="6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63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2132856"/>
            <a:ext cx="6995120" cy="316835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IE" sz="9600" dirty="0" err="1" smtClean="0">
                <a:solidFill>
                  <a:srgbClr val="003300"/>
                </a:solidFill>
              </a:rPr>
              <a:t>Slán</a:t>
            </a:r>
            <a:r>
              <a:rPr lang="en-IE" sz="9600" dirty="0" smtClean="0">
                <a:solidFill>
                  <a:srgbClr val="003300"/>
                </a:solidFill>
              </a:rPr>
              <a:t> </a:t>
            </a:r>
            <a:r>
              <a:rPr lang="en-IE" sz="9600" dirty="0" err="1">
                <a:solidFill>
                  <a:srgbClr val="003300"/>
                </a:solidFill>
              </a:rPr>
              <a:t>agus</a:t>
            </a:r>
            <a:r>
              <a:rPr lang="en-IE" sz="9600" dirty="0">
                <a:solidFill>
                  <a:srgbClr val="003300"/>
                </a:solidFill>
              </a:rPr>
              <a:t> </a:t>
            </a:r>
            <a:r>
              <a:rPr lang="en-IE" sz="9600" dirty="0" err="1">
                <a:solidFill>
                  <a:srgbClr val="003300"/>
                </a:solidFill>
              </a:rPr>
              <a:t>beannacht</a:t>
            </a:r>
            <a:endParaRPr lang="es-UY" altLang="en-US" sz="9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251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2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3888432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3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Ainmnigh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cruth</a:t>
            </a:r>
            <a:r>
              <a:rPr lang="es-UY" altLang="en-US" sz="6600" dirty="0" smtClean="0">
                <a:solidFill>
                  <a:srgbClr val="003300"/>
                </a:solidFill>
              </a:rPr>
              <a:t> seo: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pic>
        <p:nvPicPr>
          <p:cNvPr id="147459" name="Picture 3" descr="C:\Users\Damien\AppData\Local\Microsoft\Windows\Temporary Internet Files\Content.IE5\3PPSX15T\Cub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307265"/>
            <a:ext cx="3071544" cy="28803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172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2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4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mbíonn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Fhéile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Bríde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ann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02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2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5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Céard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an “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black</a:t>
            </a:r>
            <a:r>
              <a:rPr lang="es-UY" altLang="en-US" sz="6600" dirty="0" smtClean="0">
                <a:solidFill>
                  <a:srgbClr val="003300"/>
                </a:solidFill>
              </a:rPr>
              <a:t> box” in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eitleán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474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2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6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tír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diongó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chónaí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307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Ar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dTús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…..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algn="just" eaLnBrk="1" hangingPunct="1"/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Scríobh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uimhir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d’fhoireann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ar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gach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bileog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freagartha</a:t>
            </a:r>
            <a:endParaRPr lang="es-UY" altLang="en-US" sz="2800" dirty="0" smtClean="0">
              <a:solidFill>
                <a:srgbClr val="003300"/>
              </a:solidFill>
              <a:latin typeface="Segoe Print" pitchFamily="2" charset="0"/>
            </a:endParaRPr>
          </a:p>
          <a:p>
            <a:pPr algn="just" eaLnBrk="1" hangingPunct="1"/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Scríobh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uimhir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gach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babhta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1-8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ar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gach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bileog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freagartha</a:t>
            </a:r>
            <a:endParaRPr lang="es-UY" altLang="en-US" sz="2800" dirty="0" smtClean="0">
              <a:solidFill>
                <a:srgbClr val="003300"/>
              </a:solidFill>
              <a:latin typeface="Segoe Print" pitchFamily="2" charset="0"/>
            </a:endParaRPr>
          </a:p>
          <a:p>
            <a:pPr algn="just" eaLnBrk="1" hangingPunct="1"/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Déan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iarracht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na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freagraí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a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scríobh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as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Gaeilge</a:t>
            </a:r>
            <a:endParaRPr lang="es-UY" altLang="en-US" sz="2800" dirty="0" smtClean="0">
              <a:solidFill>
                <a:srgbClr val="003300"/>
              </a:solidFill>
              <a:latin typeface="Segoe Print" pitchFamily="2" charset="0"/>
            </a:endParaRPr>
          </a:p>
          <a:p>
            <a:pPr algn="just" eaLnBrk="1" hangingPunct="1"/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Ná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scread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amach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na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freagraí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–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bígí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ciúin</a:t>
            </a:r>
            <a:endParaRPr lang="es-UY" altLang="en-US" sz="2800" dirty="0" smtClean="0">
              <a:solidFill>
                <a:srgbClr val="003300"/>
              </a:solidFill>
              <a:latin typeface="Segoe Print" pitchFamily="2" charset="0"/>
            </a:endParaRPr>
          </a:p>
          <a:p>
            <a:pPr algn="just" eaLnBrk="1" hangingPunct="1"/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Bain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taitneamh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as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agus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go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n-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éirí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an t-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adh</a:t>
            </a:r>
            <a:r>
              <a:rPr lang="es-UY" altLang="en-US" sz="2800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r>
              <a:rPr lang="es-UY" altLang="en-US" sz="2800" dirty="0" err="1" smtClean="0">
                <a:solidFill>
                  <a:srgbClr val="003300"/>
                </a:solidFill>
                <a:latin typeface="Segoe Print" pitchFamily="2" charset="0"/>
              </a:rPr>
              <a:t>libh</a:t>
            </a:r>
            <a:endParaRPr lang="es-UY" altLang="en-US" sz="2800" dirty="0" smtClean="0">
              <a:solidFill>
                <a:srgbClr val="003300"/>
              </a:solidFill>
              <a:latin typeface="Segoe Print" pitchFamily="2" charset="0"/>
            </a:endParaRPr>
          </a:p>
          <a:p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Tóg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Sos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2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3688" y="1772816"/>
            <a:ext cx="69951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UY" altLang="en-US" sz="6000" kern="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000" kern="0" dirty="0" smtClean="0">
                <a:solidFill>
                  <a:srgbClr val="003300"/>
                </a:solidFill>
              </a:rPr>
              <a:t> a </a:t>
            </a:r>
            <a:r>
              <a:rPr lang="es-UY" altLang="en-US" sz="6000" kern="0" dirty="0" err="1" smtClean="0">
                <a:solidFill>
                  <a:srgbClr val="003300"/>
                </a:solidFill>
              </a:rPr>
              <a:t>d’ith</a:t>
            </a:r>
            <a:r>
              <a:rPr lang="es-UY" altLang="en-US" sz="6000" kern="0" dirty="0" smtClean="0">
                <a:solidFill>
                  <a:srgbClr val="003300"/>
                </a:solidFill>
              </a:rPr>
              <a:t> </a:t>
            </a:r>
            <a:r>
              <a:rPr lang="es-UY" altLang="en-US" sz="6000" kern="0" dirty="0" err="1" smtClean="0">
                <a:solidFill>
                  <a:srgbClr val="003300"/>
                </a:solidFill>
              </a:rPr>
              <a:t>Jaws</a:t>
            </a:r>
            <a:r>
              <a:rPr lang="es-UY" altLang="en-US" sz="6000" kern="0" dirty="0" smtClean="0">
                <a:solidFill>
                  <a:srgbClr val="003300"/>
                </a:solidFill>
              </a:rPr>
              <a:t> </a:t>
            </a:r>
            <a:r>
              <a:rPr lang="es-UY" altLang="en-US" sz="6000" kern="0" dirty="0" err="1" smtClean="0">
                <a:solidFill>
                  <a:srgbClr val="003300"/>
                </a:solidFill>
              </a:rPr>
              <a:t>dá</a:t>
            </a:r>
            <a:r>
              <a:rPr lang="es-UY" altLang="en-US" sz="6000" kern="0" dirty="0" smtClean="0">
                <a:solidFill>
                  <a:srgbClr val="003300"/>
                </a:solidFill>
              </a:rPr>
              <a:t> </a:t>
            </a:r>
            <a:r>
              <a:rPr lang="es-UY" altLang="en-US" sz="6000" kern="0" dirty="0" err="1" smtClean="0">
                <a:solidFill>
                  <a:srgbClr val="003300"/>
                </a:solidFill>
              </a:rPr>
              <a:t>dhinnéar</a:t>
            </a:r>
            <a:r>
              <a:rPr lang="es-UY" altLang="en-US" sz="6000" kern="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FontTx/>
              <a:buNone/>
            </a:pPr>
            <a:r>
              <a:rPr lang="es-UY" altLang="en-US" sz="7200" b="1" dirty="0" err="1" smtClean="0">
                <a:solidFill>
                  <a:schemeClr val="accent6"/>
                </a:solidFill>
              </a:rPr>
              <a:t>Duine</a:t>
            </a:r>
            <a:r>
              <a:rPr lang="es-UY" altLang="en-US" sz="7200" b="1" dirty="0" smtClean="0">
                <a:solidFill>
                  <a:schemeClr val="accent6"/>
                </a:solidFill>
              </a:rPr>
              <a:t>…</a:t>
            </a:r>
            <a:r>
              <a:rPr lang="es-UY" altLang="en-US" sz="7200" b="1" dirty="0" err="1" smtClean="0">
                <a:solidFill>
                  <a:schemeClr val="accent6"/>
                </a:solidFill>
              </a:rPr>
              <a:t>duine</a:t>
            </a:r>
            <a:endParaRPr lang="es-UY" altLang="en-US" sz="7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740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988840"/>
            <a:ext cx="6995120" cy="3600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1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1 </a:t>
            </a:r>
            <a:r>
              <a:rPr lang="en-US" altLang="en-US" sz="11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11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789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913"/>
            <a:ext cx="6645176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1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1</a:t>
            </a: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seamróg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dirty="0" smtClean="0">
                <a:solidFill>
                  <a:schemeClr val="accent6"/>
                </a:solidFill>
              </a:rPr>
              <a:t>Glas</a:t>
            </a:r>
            <a:endParaRPr lang="es-UY" altLang="en-US" sz="72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71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913"/>
            <a:ext cx="68612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1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2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4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méar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aon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lámh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amháin</a:t>
            </a:r>
            <a:r>
              <a:rPr lang="es-UY" altLang="en-US" sz="54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dirty="0" err="1">
                <a:solidFill>
                  <a:schemeClr val="accent6"/>
                </a:solidFill>
              </a:rPr>
              <a:t>Cúig</a:t>
            </a:r>
            <a:r>
              <a:rPr lang="es-UY" altLang="en-US" sz="7200" b="1" dirty="0">
                <a:solidFill>
                  <a:schemeClr val="accent6"/>
                </a:solidFill>
              </a:rPr>
              <a:t> (5)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478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913"/>
            <a:ext cx="6645176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1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3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4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5400" dirty="0" smtClean="0">
                <a:solidFill>
                  <a:srgbClr val="003300"/>
                </a:solidFill>
              </a:rPr>
              <a:t> acu seo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5400" dirty="0" smtClean="0">
                <a:solidFill>
                  <a:srgbClr val="003300"/>
                </a:solidFill>
              </a:rPr>
              <a:t> as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áit</a:t>
            </a:r>
            <a:r>
              <a:rPr lang="es-UY" altLang="en-US" sz="5400" dirty="0" smtClean="0">
                <a:solidFill>
                  <a:srgbClr val="003300"/>
                </a:solidFill>
              </a:rPr>
              <a:t>: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léine</a:t>
            </a:r>
            <a:r>
              <a:rPr lang="es-UY" altLang="en-US" sz="5400" dirty="0" smtClean="0">
                <a:solidFill>
                  <a:srgbClr val="003300"/>
                </a:solidFill>
              </a:rPr>
              <a:t>,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leaba</a:t>
            </a:r>
            <a:r>
              <a:rPr lang="es-UY" altLang="en-US" sz="5400" dirty="0" smtClean="0">
                <a:solidFill>
                  <a:srgbClr val="003300"/>
                </a:solidFill>
              </a:rPr>
              <a:t>,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sciorta</a:t>
            </a:r>
            <a:r>
              <a:rPr lang="es-UY" altLang="en-US" sz="5400" dirty="0" smtClean="0">
                <a:solidFill>
                  <a:srgbClr val="003300"/>
                </a:solidFill>
              </a:rPr>
              <a:t>,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stocaí</a:t>
            </a:r>
            <a:r>
              <a:rPr lang="es-UY" altLang="en-US" sz="5400" dirty="0" smtClean="0">
                <a:solidFill>
                  <a:srgbClr val="003300"/>
                </a:solidFill>
              </a:rPr>
              <a:t>,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geansaí</a:t>
            </a:r>
            <a:endParaRPr lang="es-UY" altLang="en-US" sz="5400" dirty="0" smtClean="0">
              <a:solidFill>
                <a:srgbClr val="003300"/>
              </a:solidFill>
            </a:endParaRPr>
          </a:p>
          <a:p>
            <a:pPr marL="0" indent="0" algn="ctr" eaLnBrk="1" hangingPunct="1">
              <a:buNone/>
            </a:pPr>
            <a:r>
              <a:rPr lang="es-UY" altLang="en-US" sz="7200" b="1" dirty="0" err="1" smtClean="0">
                <a:solidFill>
                  <a:schemeClr val="accent6"/>
                </a:solidFill>
              </a:rPr>
              <a:t>Leaba</a:t>
            </a:r>
            <a:endParaRPr lang="es-UY" altLang="en-US" sz="72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794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913"/>
            <a:ext cx="6789192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1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4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4800" dirty="0" err="1" smtClean="0">
                <a:solidFill>
                  <a:srgbClr val="003300"/>
                </a:solidFill>
              </a:rPr>
              <a:t>Fíor</a:t>
            </a:r>
            <a:r>
              <a:rPr lang="es-UY" altLang="en-US" sz="4800" dirty="0" smtClean="0">
                <a:solidFill>
                  <a:srgbClr val="003300"/>
                </a:solidFill>
              </a:rPr>
              <a:t>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nó</a:t>
            </a:r>
            <a:r>
              <a:rPr lang="es-UY" altLang="en-US" sz="4800" dirty="0" smtClean="0">
                <a:solidFill>
                  <a:srgbClr val="003300"/>
                </a:solidFill>
              </a:rPr>
              <a:t>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bréagach</a:t>
            </a:r>
            <a:r>
              <a:rPr lang="es-UY" altLang="en-US" sz="4800" dirty="0" smtClean="0">
                <a:solidFill>
                  <a:srgbClr val="003300"/>
                </a:solidFill>
              </a:rPr>
              <a:t>: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Is</a:t>
            </a:r>
            <a:r>
              <a:rPr lang="es-UY" altLang="en-US" sz="4800" dirty="0" smtClean="0">
                <a:solidFill>
                  <a:srgbClr val="003300"/>
                </a:solidFill>
              </a:rPr>
              <a:t> é Enda Kenny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Taoiseach</a:t>
            </a:r>
            <a:r>
              <a:rPr lang="es-UY" altLang="en-US" sz="4800" dirty="0" smtClean="0">
                <a:solidFill>
                  <a:srgbClr val="003300"/>
                </a:solidFill>
              </a:rPr>
              <a:t> na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hÉireann</a:t>
            </a:r>
            <a:r>
              <a:rPr lang="es-UY" altLang="en-US" sz="48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dirty="0" err="1">
                <a:solidFill>
                  <a:schemeClr val="accent6"/>
                </a:solidFill>
              </a:rPr>
              <a:t>Bréagach</a:t>
            </a:r>
            <a:endParaRPr lang="es-UY" altLang="en-US" sz="72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68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1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5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gruaige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000" dirty="0" smtClean="0">
                <a:solidFill>
                  <a:srgbClr val="003300"/>
                </a:solidFill>
              </a:rPr>
              <a:t> Ed Sheeran?</a:t>
            </a:r>
          </a:p>
          <a:p>
            <a:pPr marL="0" indent="0" algn="ctr" eaLnBrk="1" hangingPunct="1">
              <a:buNone/>
            </a:pPr>
            <a:r>
              <a:rPr lang="es-UY" altLang="en-US" sz="7200" b="1" dirty="0" err="1">
                <a:solidFill>
                  <a:schemeClr val="accent6"/>
                </a:solidFill>
              </a:rPr>
              <a:t>Rua</a:t>
            </a:r>
            <a:endParaRPr lang="es-UY" altLang="en-US" sz="72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88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913"/>
            <a:ext cx="6645176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1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6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algn="just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chónaí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Teach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Bán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dirty="0">
                <a:solidFill>
                  <a:schemeClr val="accent6"/>
                </a:solidFill>
              </a:rPr>
              <a:t>Donald </a:t>
            </a:r>
            <a:r>
              <a:rPr lang="es-UY" altLang="en-US" sz="7200" b="1" dirty="0" err="1">
                <a:solidFill>
                  <a:schemeClr val="accent6"/>
                </a:solidFill>
              </a:rPr>
              <a:t>Trump</a:t>
            </a:r>
            <a:endParaRPr lang="es-UY" altLang="en-US" sz="72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830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Tóg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Sos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3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3688" y="1772816"/>
            <a:ext cx="69951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UY" altLang="en-US" sz="6000" kern="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000" kern="0" dirty="0" smtClean="0">
                <a:solidFill>
                  <a:srgbClr val="003300"/>
                </a:solidFill>
              </a:rPr>
              <a:t> </a:t>
            </a:r>
            <a:r>
              <a:rPr lang="es-UY" altLang="en-US" sz="6000" kern="0" dirty="0" err="1" smtClean="0">
                <a:solidFill>
                  <a:srgbClr val="003300"/>
                </a:solidFill>
              </a:rPr>
              <a:t>Gaeilge</a:t>
            </a:r>
            <a:r>
              <a:rPr lang="es-UY" altLang="en-US" sz="6000" kern="0" dirty="0" smtClean="0">
                <a:solidFill>
                  <a:srgbClr val="003300"/>
                </a:solidFill>
              </a:rPr>
              <a:t> </a:t>
            </a:r>
            <a:r>
              <a:rPr lang="es-UY" altLang="en-US" sz="6000" kern="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000" kern="0" dirty="0" smtClean="0">
                <a:solidFill>
                  <a:srgbClr val="003300"/>
                </a:solidFill>
              </a:rPr>
              <a:t> </a:t>
            </a:r>
            <a:r>
              <a:rPr lang="es-UY" altLang="en-US" sz="6000" kern="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000" kern="0" dirty="0" smtClean="0">
                <a:solidFill>
                  <a:srgbClr val="003300"/>
                </a:solidFill>
              </a:rPr>
              <a:t> “</a:t>
            </a:r>
            <a:r>
              <a:rPr lang="es-UY" altLang="en-US" sz="6000" kern="0" dirty="0" err="1" smtClean="0">
                <a:solidFill>
                  <a:srgbClr val="003300"/>
                </a:solidFill>
              </a:rPr>
              <a:t>igloo</a:t>
            </a:r>
            <a:r>
              <a:rPr lang="es-UY" altLang="en-US" sz="6000" kern="0" dirty="0" smtClean="0">
                <a:solidFill>
                  <a:srgbClr val="003300"/>
                </a:solidFill>
              </a:rPr>
              <a:t>”?</a:t>
            </a:r>
          </a:p>
          <a:p>
            <a:pPr marL="0" indent="0" algn="ctr">
              <a:buFontTx/>
              <a:buNone/>
            </a:pPr>
            <a:r>
              <a:rPr lang="es-UY" altLang="en-US" sz="7200" b="1" dirty="0" err="1" smtClean="0">
                <a:solidFill>
                  <a:schemeClr val="accent6"/>
                </a:solidFill>
              </a:rPr>
              <a:t>Choc</a:t>
            </a:r>
            <a:r>
              <a:rPr lang="es-UY" altLang="en-US" sz="7200" b="1" dirty="0" smtClean="0">
                <a:solidFill>
                  <a:schemeClr val="accent6"/>
                </a:solidFill>
              </a:rPr>
              <a:t> </a:t>
            </a:r>
            <a:r>
              <a:rPr lang="es-UY" altLang="en-US" sz="7200" b="1" dirty="0" smtClean="0">
                <a:solidFill>
                  <a:schemeClr val="accent6"/>
                </a:solidFill>
              </a:rPr>
              <a:t>Ice</a:t>
            </a:r>
          </a:p>
          <a:p>
            <a:pPr marL="0" indent="0" algn="ctr">
              <a:buFontTx/>
              <a:buNone/>
            </a:pPr>
            <a:r>
              <a:rPr lang="es-UY" altLang="en-US" sz="7200" b="1" dirty="0" smtClean="0">
                <a:solidFill>
                  <a:schemeClr val="accent6"/>
                </a:solidFill>
              </a:rPr>
              <a:t>(</a:t>
            </a:r>
            <a:r>
              <a:rPr lang="es-UY" altLang="en-US" sz="7200" b="1" dirty="0" err="1" smtClean="0">
                <a:solidFill>
                  <a:schemeClr val="accent6"/>
                </a:solidFill>
              </a:rPr>
              <a:t>Teach</a:t>
            </a:r>
            <a:r>
              <a:rPr lang="es-UY" altLang="en-US" sz="7200" b="1" dirty="0" smtClean="0">
                <a:solidFill>
                  <a:schemeClr val="accent6"/>
                </a:solidFill>
              </a:rPr>
              <a:t> </a:t>
            </a:r>
            <a:r>
              <a:rPr lang="es-UY" altLang="en-US" sz="7200" b="1" dirty="0" smtClean="0">
                <a:solidFill>
                  <a:schemeClr val="accent6"/>
                </a:solidFill>
              </a:rPr>
              <a:t>Ice)</a:t>
            </a:r>
            <a:endParaRPr lang="es-UY" altLang="en-US" sz="7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594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2636912"/>
            <a:ext cx="699512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1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3</a:t>
            </a:r>
            <a:endParaRPr lang="en-US" altLang="en-US" sz="11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378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988840"/>
            <a:ext cx="6995120" cy="388843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1000" b="1" dirty="0" err="1" smtClean="0">
                <a:solidFill>
                  <a:srgbClr val="003300"/>
                </a:solidFill>
              </a:rPr>
              <a:t>Bígí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11000" b="1" dirty="0" err="1" smtClean="0">
                <a:solidFill>
                  <a:srgbClr val="003300"/>
                </a:solidFill>
              </a:rPr>
              <a:t>réidh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11000" b="1" dirty="0" err="1" smtClean="0">
                <a:solidFill>
                  <a:srgbClr val="003300"/>
                </a:solidFill>
              </a:rPr>
              <a:t>anois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!</a:t>
            </a:r>
            <a:endParaRPr lang="en-US" altLang="en-US" sz="11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561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3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1</a:t>
            </a: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Duine</a:t>
            </a:r>
            <a:r>
              <a:rPr lang="es-UY" altLang="en-US" sz="6600" dirty="0" smtClean="0">
                <a:solidFill>
                  <a:srgbClr val="003300"/>
                </a:solidFill>
              </a:rPr>
              <a:t>, _____,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triúr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ceathrar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cúigear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819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3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2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smtClean="0">
                <a:solidFill>
                  <a:srgbClr val="003300"/>
                </a:solidFill>
              </a:rPr>
              <a:t>An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gcuireann</a:t>
            </a:r>
            <a:r>
              <a:rPr lang="es-UY" altLang="en-US" sz="6000" dirty="0" smtClean="0">
                <a:solidFill>
                  <a:srgbClr val="003300"/>
                </a:solidFill>
              </a:rPr>
              <a:t> tú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stocaí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000" dirty="0" smtClean="0">
                <a:solidFill>
                  <a:srgbClr val="003300"/>
                </a:solidFill>
              </a:rPr>
              <a:t> do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chosa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nó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000" dirty="0" smtClean="0">
                <a:solidFill>
                  <a:srgbClr val="003300"/>
                </a:solidFill>
              </a:rPr>
              <a:t> do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lámha</a:t>
            </a:r>
            <a:r>
              <a:rPr lang="es-UY" altLang="en-US" sz="6000" dirty="0" smtClean="0">
                <a:solidFill>
                  <a:srgbClr val="003300"/>
                </a:solidFill>
              </a:rPr>
              <a:t>?</a:t>
            </a:r>
            <a:endParaRPr lang="es-UY" altLang="en-US" sz="6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416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3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3168352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3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hí</a:t>
            </a:r>
            <a:r>
              <a:rPr lang="es-UY" altLang="en-US" sz="6600" dirty="0" smtClean="0">
                <a:solidFill>
                  <a:srgbClr val="003300"/>
                </a:solidFill>
              </a:rPr>
              <a:t> seo: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pic>
        <p:nvPicPr>
          <p:cNvPr id="149506" name="Picture 2" descr="Image result for katie taylo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2926328" cy="414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9050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3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4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000" dirty="0" smtClean="0">
                <a:solidFill>
                  <a:srgbClr val="003300"/>
                </a:solidFill>
              </a:rPr>
              <a:t> a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bhuaigh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Cluiche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Ceannais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Iománaíochta</a:t>
            </a:r>
            <a:r>
              <a:rPr lang="es-UY" altLang="en-US" sz="6000" dirty="0" smtClean="0">
                <a:solidFill>
                  <a:srgbClr val="003300"/>
                </a:solidFill>
              </a:rPr>
              <a:t> na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hÉireann</a:t>
            </a:r>
            <a:r>
              <a:rPr lang="es-UY" altLang="en-US" sz="6000" dirty="0" smtClean="0">
                <a:solidFill>
                  <a:srgbClr val="003300"/>
                </a:solidFill>
              </a:rPr>
              <a:t> i 2017?</a:t>
            </a:r>
            <a:endParaRPr lang="es-UY" altLang="en-US" sz="6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7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3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5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Céard</a:t>
            </a:r>
            <a:r>
              <a:rPr lang="es-UY" altLang="en-US" sz="6600" dirty="0" smtClean="0">
                <a:solidFill>
                  <a:srgbClr val="003300"/>
                </a:solidFill>
              </a:rPr>
              <a:t> é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contae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is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mó</a:t>
            </a:r>
            <a:r>
              <a:rPr lang="es-UY" altLang="en-US" sz="6600" dirty="0" smtClean="0">
                <a:solidFill>
                  <a:srgbClr val="003300"/>
                </a:solidFill>
              </a:rPr>
              <a:t> in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Éirinn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95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3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6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luach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000" dirty="0" smtClean="0">
                <a:solidFill>
                  <a:srgbClr val="003300"/>
                </a:solidFill>
              </a:rPr>
              <a:t> an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liathróid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bándearg</a:t>
            </a:r>
            <a:r>
              <a:rPr lang="es-UY" altLang="en-US" sz="6000" dirty="0" smtClean="0">
                <a:solidFill>
                  <a:srgbClr val="003300"/>
                </a:solidFill>
              </a:rPr>
              <a:t> i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gcluiche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snúcair</a:t>
            </a:r>
            <a:r>
              <a:rPr lang="es-UY" altLang="en-US" sz="6000" dirty="0" smtClean="0">
                <a:solidFill>
                  <a:srgbClr val="003300"/>
                </a:solidFill>
              </a:rPr>
              <a:t>?</a:t>
            </a:r>
            <a:endParaRPr lang="es-UY" altLang="en-US" sz="6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111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Tóg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Sos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4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3688" y="1772816"/>
            <a:ext cx="69951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UY" altLang="en-US" sz="6000" kern="0" dirty="0" err="1" smtClean="0">
                <a:solidFill>
                  <a:srgbClr val="003300"/>
                </a:solidFill>
              </a:rPr>
              <a:t>Ainmnigh</a:t>
            </a:r>
            <a:r>
              <a:rPr lang="es-UY" altLang="en-US" sz="6000" kern="0" dirty="0" smtClean="0">
                <a:solidFill>
                  <a:srgbClr val="003300"/>
                </a:solidFill>
              </a:rPr>
              <a:t> an </a:t>
            </a:r>
            <a:r>
              <a:rPr lang="es-UY" altLang="en-US" sz="6000" kern="0" dirty="0" err="1" smtClean="0">
                <a:solidFill>
                  <a:srgbClr val="003300"/>
                </a:solidFill>
              </a:rPr>
              <a:t>duine</a:t>
            </a:r>
            <a:r>
              <a:rPr lang="es-UY" altLang="en-US" sz="6000" kern="0" dirty="0" smtClean="0">
                <a:solidFill>
                  <a:srgbClr val="003300"/>
                </a:solidFill>
              </a:rPr>
              <a:t> in </a:t>
            </a:r>
            <a:r>
              <a:rPr lang="es-UY" altLang="en-US" sz="6000" kern="0" dirty="0" err="1" smtClean="0">
                <a:solidFill>
                  <a:srgbClr val="003300"/>
                </a:solidFill>
              </a:rPr>
              <a:t>oifig</a:t>
            </a:r>
            <a:r>
              <a:rPr lang="es-UY" altLang="en-US" sz="6000" kern="0" dirty="0" smtClean="0">
                <a:solidFill>
                  <a:srgbClr val="003300"/>
                </a:solidFill>
              </a:rPr>
              <a:t> na </a:t>
            </a:r>
            <a:r>
              <a:rPr lang="es-UY" altLang="en-US" sz="6000" kern="0" dirty="0" err="1" smtClean="0">
                <a:solidFill>
                  <a:srgbClr val="003300"/>
                </a:solidFill>
              </a:rPr>
              <a:t>scoile</a:t>
            </a:r>
            <a:endParaRPr lang="es-UY" altLang="en-US" sz="6000" kern="0" dirty="0" smtClean="0">
              <a:solidFill>
                <a:srgbClr val="003300"/>
              </a:solidFill>
            </a:endParaRPr>
          </a:p>
          <a:p>
            <a:pPr marL="0" indent="0" algn="ctr">
              <a:buFontTx/>
              <a:buNone/>
            </a:pPr>
            <a:r>
              <a:rPr lang="es-UY" altLang="en-US" sz="7200" b="1" dirty="0" smtClean="0">
                <a:solidFill>
                  <a:schemeClr val="accent6"/>
                </a:solidFill>
              </a:rPr>
              <a:t>Ann </a:t>
            </a:r>
            <a:r>
              <a:rPr lang="es-UY" altLang="en-US" sz="7200" b="1" dirty="0" smtClean="0">
                <a:solidFill>
                  <a:schemeClr val="accent6"/>
                </a:solidFill>
              </a:rPr>
              <a:t>Rooney</a:t>
            </a:r>
          </a:p>
          <a:p>
            <a:pPr marL="0" indent="0" algn="ctr">
              <a:buFontTx/>
              <a:buNone/>
            </a:pPr>
            <a:r>
              <a:rPr lang="es-UY" altLang="en-US" sz="7200" b="1" dirty="0" smtClean="0">
                <a:solidFill>
                  <a:schemeClr val="accent6"/>
                </a:solidFill>
              </a:rPr>
              <a:t>(An </a:t>
            </a:r>
            <a:r>
              <a:rPr lang="es-UY" altLang="en-US" sz="7200" b="1" dirty="0" err="1" smtClean="0">
                <a:solidFill>
                  <a:schemeClr val="accent6"/>
                </a:solidFill>
              </a:rPr>
              <a:t>Rúnaí</a:t>
            </a:r>
            <a:r>
              <a:rPr lang="es-UY" altLang="en-US" sz="7200" b="1" dirty="0" smtClean="0">
                <a:solidFill>
                  <a:schemeClr val="accent6"/>
                </a:solidFill>
              </a:rPr>
              <a:t>)</a:t>
            </a:r>
            <a:endParaRPr lang="es-UY" altLang="en-US" sz="7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322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988840"/>
            <a:ext cx="6995120" cy="3600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1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2 </a:t>
            </a:r>
            <a:r>
              <a:rPr lang="en-US" altLang="en-US" sz="11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11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812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913"/>
            <a:ext cx="6789192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2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1</a:t>
            </a: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sórt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é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Scooby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Doo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dirty="0" err="1">
                <a:solidFill>
                  <a:schemeClr val="accent6"/>
                </a:solidFill>
              </a:rPr>
              <a:t>Madra</a:t>
            </a:r>
            <a:endParaRPr lang="es-UY" altLang="en-US" sz="72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127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913"/>
            <a:ext cx="6645176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2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2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8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5800" dirty="0" smtClean="0">
                <a:solidFill>
                  <a:srgbClr val="003300"/>
                </a:solidFill>
              </a:rPr>
              <a:t> a </a:t>
            </a:r>
            <a:r>
              <a:rPr lang="es-UY" altLang="en-US" sz="5800" dirty="0" err="1" smtClean="0">
                <a:solidFill>
                  <a:srgbClr val="003300"/>
                </a:solidFill>
              </a:rPr>
              <a:t>chuireann</a:t>
            </a:r>
            <a:r>
              <a:rPr lang="es-UY" altLang="en-US" sz="5800" dirty="0" smtClean="0">
                <a:solidFill>
                  <a:srgbClr val="003300"/>
                </a:solidFill>
              </a:rPr>
              <a:t> tú i do </a:t>
            </a:r>
            <a:r>
              <a:rPr lang="es-UY" altLang="en-US" sz="5800" dirty="0" err="1" smtClean="0">
                <a:solidFill>
                  <a:srgbClr val="003300"/>
                </a:solidFill>
              </a:rPr>
              <a:t>chupán</a:t>
            </a:r>
            <a:r>
              <a:rPr lang="es-UY" altLang="en-US" sz="5800" dirty="0" smtClean="0">
                <a:solidFill>
                  <a:srgbClr val="003300"/>
                </a:solidFill>
              </a:rPr>
              <a:t> tae: </a:t>
            </a:r>
            <a:r>
              <a:rPr lang="es-UY" altLang="en-US" sz="5800" dirty="0" err="1" smtClean="0">
                <a:solidFill>
                  <a:srgbClr val="003300"/>
                </a:solidFill>
              </a:rPr>
              <a:t>siúcra</a:t>
            </a:r>
            <a:r>
              <a:rPr lang="es-UY" altLang="en-US" sz="5800" dirty="0" smtClean="0">
                <a:solidFill>
                  <a:srgbClr val="003300"/>
                </a:solidFill>
              </a:rPr>
              <a:t> </a:t>
            </a:r>
            <a:r>
              <a:rPr lang="es-UY" altLang="en-US" sz="5800" dirty="0" err="1" smtClean="0">
                <a:solidFill>
                  <a:srgbClr val="003300"/>
                </a:solidFill>
              </a:rPr>
              <a:t>nó</a:t>
            </a:r>
            <a:r>
              <a:rPr lang="es-UY" altLang="en-US" sz="5800" dirty="0" smtClean="0">
                <a:solidFill>
                  <a:srgbClr val="003300"/>
                </a:solidFill>
              </a:rPr>
              <a:t> arán?</a:t>
            </a:r>
          </a:p>
          <a:p>
            <a:pPr marL="0" indent="0" algn="ctr" eaLnBrk="1" hangingPunct="1">
              <a:buNone/>
            </a:pPr>
            <a:r>
              <a:rPr lang="es-UY" altLang="en-US" sz="7200" b="1" dirty="0" err="1">
                <a:solidFill>
                  <a:schemeClr val="accent6"/>
                </a:solidFill>
              </a:rPr>
              <a:t>Siúcra</a:t>
            </a:r>
            <a:endParaRPr lang="es-UY" altLang="en-US" sz="72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89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2348880"/>
            <a:ext cx="6995120" cy="316835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9600" b="1" dirty="0" smtClean="0">
                <a:solidFill>
                  <a:srgbClr val="003300"/>
                </a:solidFill>
              </a:rPr>
              <a:t>Go n-</a:t>
            </a:r>
            <a:r>
              <a:rPr lang="en-US" altLang="en-US" sz="9600" b="1" dirty="0" err="1" smtClean="0">
                <a:solidFill>
                  <a:srgbClr val="003300"/>
                </a:solidFill>
              </a:rPr>
              <a:t>éirí</a:t>
            </a:r>
            <a:r>
              <a:rPr lang="en-US" altLang="en-US" sz="9600" b="1" dirty="0" smtClean="0">
                <a:solidFill>
                  <a:srgbClr val="003300"/>
                </a:solidFill>
              </a:rPr>
              <a:t> an t-</a:t>
            </a:r>
            <a:r>
              <a:rPr lang="en-US" altLang="en-US" sz="9600" b="1" dirty="0" err="1" smtClean="0">
                <a:solidFill>
                  <a:srgbClr val="003300"/>
                </a:solidFill>
              </a:rPr>
              <a:t>ádh</a:t>
            </a:r>
            <a:r>
              <a:rPr lang="en-US" altLang="en-US" sz="96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9600" b="1" dirty="0" err="1" smtClean="0">
                <a:solidFill>
                  <a:srgbClr val="003300"/>
                </a:solidFill>
              </a:rPr>
              <a:t>libh</a:t>
            </a:r>
            <a:r>
              <a:rPr lang="en-US" altLang="en-US" sz="9600" b="1" dirty="0" smtClean="0">
                <a:solidFill>
                  <a:srgbClr val="003300"/>
                </a:solidFill>
              </a:rPr>
              <a:t>!</a:t>
            </a:r>
            <a:endParaRPr lang="en-US" altLang="en-US" sz="96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516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913"/>
            <a:ext cx="6789192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2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3888432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3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Ainmnigh</a:t>
            </a:r>
            <a:r>
              <a:rPr lang="es-UY" altLang="en-US" sz="6000" dirty="0" smtClean="0">
                <a:solidFill>
                  <a:srgbClr val="003300"/>
                </a:solidFill>
              </a:rPr>
              <a:t> an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cruth</a:t>
            </a:r>
            <a:r>
              <a:rPr lang="es-UY" altLang="en-US" sz="6000" dirty="0" smtClean="0">
                <a:solidFill>
                  <a:srgbClr val="003300"/>
                </a:solidFill>
              </a:rPr>
              <a:t> seo:</a:t>
            </a:r>
          </a:p>
          <a:p>
            <a:pPr marL="0" indent="0" algn="ctr" eaLnBrk="1" hangingPunct="1">
              <a:buNone/>
            </a:pPr>
            <a:r>
              <a:rPr lang="es-UY" altLang="en-US" sz="7200" b="1" dirty="0" err="1">
                <a:solidFill>
                  <a:schemeClr val="accent6"/>
                </a:solidFill>
              </a:rPr>
              <a:t>Ciúb</a:t>
            </a:r>
            <a:endParaRPr lang="es-UY" altLang="en-US" sz="72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pic>
        <p:nvPicPr>
          <p:cNvPr id="147459" name="Picture 3" descr="C:\Users\Damien\AppData\Local\Microsoft\Windows\Temporary Internet Files\Content.IE5\3PPSX15T\Cub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307265"/>
            <a:ext cx="3071544" cy="28803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8724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2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4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8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5800" dirty="0" smtClean="0">
                <a:solidFill>
                  <a:srgbClr val="003300"/>
                </a:solidFill>
              </a:rPr>
              <a:t> </a:t>
            </a:r>
            <a:r>
              <a:rPr lang="es-UY" altLang="en-US" sz="5800" dirty="0" err="1" smtClean="0">
                <a:solidFill>
                  <a:srgbClr val="003300"/>
                </a:solidFill>
              </a:rPr>
              <a:t>mhí</a:t>
            </a:r>
            <a:r>
              <a:rPr lang="es-UY" altLang="en-US" sz="5800" dirty="0" smtClean="0">
                <a:solidFill>
                  <a:srgbClr val="003300"/>
                </a:solidFill>
              </a:rPr>
              <a:t> </a:t>
            </a:r>
            <a:r>
              <a:rPr lang="es-UY" altLang="en-US" sz="58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5800" dirty="0" smtClean="0">
                <a:solidFill>
                  <a:srgbClr val="003300"/>
                </a:solidFill>
              </a:rPr>
              <a:t> </a:t>
            </a:r>
            <a:r>
              <a:rPr lang="es-UY" altLang="en-US" sz="5800" dirty="0" err="1" smtClean="0">
                <a:solidFill>
                  <a:srgbClr val="003300"/>
                </a:solidFill>
              </a:rPr>
              <a:t>mbíonn</a:t>
            </a:r>
            <a:r>
              <a:rPr lang="es-UY" altLang="en-US" sz="5800" dirty="0" smtClean="0">
                <a:solidFill>
                  <a:srgbClr val="003300"/>
                </a:solidFill>
              </a:rPr>
              <a:t> </a:t>
            </a:r>
            <a:r>
              <a:rPr lang="es-UY" altLang="en-US" sz="5800" dirty="0" err="1" smtClean="0">
                <a:solidFill>
                  <a:srgbClr val="003300"/>
                </a:solidFill>
              </a:rPr>
              <a:t>Lá</a:t>
            </a:r>
            <a:r>
              <a:rPr lang="es-UY" altLang="en-US" sz="5800" dirty="0" smtClean="0">
                <a:solidFill>
                  <a:srgbClr val="003300"/>
                </a:solidFill>
              </a:rPr>
              <a:t> </a:t>
            </a:r>
            <a:r>
              <a:rPr lang="es-UY" altLang="en-US" sz="5800" dirty="0" err="1" smtClean="0">
                <a:solidFill>
                  <a:srgbClr val="003300"/>
                </a:solidFill>
              </a:rPr>
              <a:t>Fhéile</a:t>
            </a:r>
            <a:r>
              <a:rPr lang="es-UY" altLang="en-US" sz="5800" dirty="0" smtClean="0">
                <a:solidFill>
                  <a:srgbClr val="003300"/>
                </a:solidFill>
              </a:rPr>
              <a:t> </a:t>
            </a:r>
            <a:r>
              <a:rPr lang="es-UY" altLang="en-US" sz="5800" dirty="0" err="1" smtClean="0">
                <a:solidFill>
                  <a:srgbClr val="003300"/>
                </a:solidFill>
              </a:rPr>
              <a:t>Bríde</a:t>
            </a:r>
            <a:r>
              <a:rPr lang="es-UY" altLang="en-US" sz="5800" dirty="0" smtClean="0">
                <a:solidFill>
                  <a:srgbClr val="003300"/>
                </a:solidFill>
              </a:rPr>
              <a:t> </a:t>
            </a:r>
            <a:r>
              <a:rPr lang="es-UY" altLang="en-US" sz="5800" dirty="0" err="1" smtClean="0">
                <a:solidFill>
                  <a:srgbClr val="003300"/>
                </a:solidFill>
              </a:rPr>
              <a:t>ann</a:t>
            </a:r>
            <a:r>
              <a:rPr lang="es-UY" altLang="en-US" sz="58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dirty="0" err="1">
                <a:solidFill>
                  <a:schemeClr val="accent6"/>
                </a:solidFill>
              </a:rPr>
              <a:t>Feabhra</a:t>
            </a:r>
            <a:endParaRPr lang="es-UY" altLang="en-US" sz="72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86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913"/>
            <a:ext cx="6789192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2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5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Céard</a:t>
            </a:r>
            <a:r>
              <a:rPr lang="es-UY" altLang="en-US" sz="6000" dirty="0" smtClean="0">
                <a:solidFill>
                  <a:srgbClr val="003300"/>
                </a:solidFill>
              </a:rPr>
              <a:t> é an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000" dirty="0" smtClean="0">
                <a:solidFill>
                  <a:srgbClr val="003300"/>
                </a:solidFill>
              </a:rPr>
              <a:t> an “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black</a:t>
            </a:r>
            <a:r>
              <a:rPr lang="es-UY" altLang="en-US" sz="6000" dirty="0" smtClean="0">
                <a:solidFill>
                  <a:srgbClr val="003300"/>
                </a:solidFill>
              </a:rPr>
              <a:t> box” in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eitleán</a:t>
            </a:r>
            <a:r>
              <a:rPr lang="es-UY" altLang="en-US" sz="60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dirty="0" err="1">
                <a:solidFill>
                  <a:schemeClr val="accent6"/>
                </a:solidFill>
              </a:rPr>
              <a:t>Oráiste</a:t>
            </a:r>
            <a:endParaRPr lang="es-UY" altLang="en-US" sz="72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288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2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6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tír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000" dirty="0" smtClean="0">
                <a:solidFill>
                  <a:srgbClr val="003300"/>
                </a:solidFill>
              </a:rPr>
              <a:t> an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diongó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chónaí</a:t>
            </a:r>
            <a:r>
              <a:rPr lang="es-UY" altLang="en-US" sz="60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dirty="0">
                <a:solidFill>
                  <a:schemeClr val="accent6"/>
                </a:solidFill>
              </a:rPr>
              <a:t>An </a:t>
            </a:r>
            <a:r>
              <a:rPr lang="es-UY" altLang="en-US" sz="7200" b="1" dirty="0" err="1">
                <a:solidFill>
                  <a:schemeClr val="accent6"/>
                </a:solidFill>
              </a:rPr>
              <a:t>Astráil</a:t>
            </a:r>
            <a:endParaRPr lang="es-UY" altLang="en-US" sz="72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6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Tóg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Sos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5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3688" y="1772816"/>
            <a:ext cx="69951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UY" altLang="en-US" sz="4800" kern="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4800" kern="0" dirty="0" smtClean="0">
                <a:solidFill>
                  <a:srgbClr val="003300"/>
                </a:solidFill>
              </a:rPr>
              <a:t> </a:t>
            </a:r>
            <a:r>
              <a:rPr lang="es-UY" altLang="en-US" sz="4800" kern="0" dirty="0" err="1" smtClean="0">
                <a:solidFill>
                  <a:srgbClr val="003300"/>
                </a:solidFill>
              </a:rPr>
              <a:t>fath</a:t>
            </a:r>
            <a:r>
              <a:rPr lang="es-UY" altLang="en-US" sz="4800" kern="0" dirty="0" smtClean="0">
                <a:solidFill>
                  <a:srgbClr val="003300"/>
                </a:solidFill>
              </a:rPr>
              <a:t> a </a:t>
            </a:r>
            <a:r>
              <a:rPr lang="es-UY" altLang="en-US" sz="4800" kern="0" dirty="0" err="1" smtClean="0">
                <a:solidFill>
                  <a:srgbClr val="003300"/>
                </a:solidFill>
              </a:rPr>
              <a:t>d’ith</a:t>
            </a:r>
            <a:r>
              <a:rPr lang="es-UY" altLang="en-US" sz="4800" kern="0" dirty="0" smtClean="0">
                <a:solidFill>
                  <a:srgbClr val="003300"/>
                </a:solidFill>
              </a:rPr>
              <a:t> an </a:t>
            </a:r>
            <a:r>
              <a:rPr lang="es-UY" altLang="en-US" sz="4800" kern="0" dirty="0" err="1" smtClean="0">
                <a:solidFill>
                  <a:srgbClr val="003300"/>
                </a:solidFill>
              </a:rPr>
              <a:t>dalta</a:t>
            </a:r>
            <a:r>
              <a:rPr lang="es-UY" altLang="en-US" sz="4800" kern="0" dirty="0" smtClean="0">
                <a:solidFill>
                  <a:srgbClr val="003300"/>
                </a:solidFill>
              </a:rPr>
              <a:t> a </a:t>
            </a:r>
            <a:r>
              <a:rPr lang="es-UY" altLang="en-US" sz="4800" kern="0" dirty="0" err="1" smtClean="0">
                <a:solidFill>
                  <a:srgbClr val="003300"/>
                </a:solidFill>
              </a:rPr>
              <a:t>obair</a:t>
            </a:r>
            <a:r>
              <a:rPr lang="es-UY" altLang="en-US" sz="4800" kern="0" dirty="0" smtClean="0">
                <a:solidFill>
                  <a:srgbClr val="003300"/>
                </a:solidFill>
              </a:rPr>
              <a:t> </a:t>
            </a:r>
            <a:r>
              <a:rPr lang="es-UY" altLang="en-US" sz="4800" kern="0" dirty="0" err="1" smtClean="0">
                <a:solidFill>
                  <a:srgbClr val="003300"/>
                </a:solidFill>
              </a:rPr>
              <a:t>bhaile</a:t>
            </a:r>
            <a:r>
              <a:rPr lang="es-UY" altLang="en-US" sz="4800" kern="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FontTx/>
              <a:buNone/>
            </a:pPr>
            <a:r>
              <a:rPr lang="es-UY" altLang="en-US" sz="6000" b="1" dirty="0" err="1" smtClean="0">
                <a:solidFill>
                  <a:schemeClr val="accent6"/>
                </a:solidFill>
              </a:rPr>
              <a:t>Dúirt</a:t>
            </a:r>
            <a:r>
              <a:rPr lang="es-UY" altLang="en-US" sz="6000" b="1" dirty="0" smtClean="0">
                <a:solidFill>
                  <a:schemeClr val="accent6"/>
                </a:solidFill>
              </a:rPr>
              <a:t> an </a:t>
            </a:r>
            <a:r>
              <a:rPr lang="es-UY" altLang="en-US" sz="6000" b="1" dirty="0" err="1" smtClean="0">
                <a:solidFill>
                  <a:schemeClr val="accent6"/>
                </a:solidFill>
              </a:rPr>
              <a:t>múinteoir</a:t>
            </a:r>
            <a:r>
              <a:rPr lang="es-UY" altLang="en-US" sz="6000" b="1" dirty="0" smtClean="0">
                <a:solidFill>
                  <a:schemeClr val="accent6"/>
                </a:solidFill>
              </a:rPr>
              <a:t> </a:t>
            </a:r>
            <a:r>
              <a:rPr lang="es-UY" altLang="en-US" sz="6000" b="1" dirty="0" err="1" smtClean="0">
                <a:solidFill>
                  <a:schemeClr val="accent6"/>
                </a:solidFill>
              </a:rPr>
              <a:t>gur</a:t>
            </a:r>
            <a:r>
              <a:rPr lang="es-UY" altLang="en-US" sz="6000" b="1" dirty="0" smtClean="0">
                <a:solidFill>
                  <a:schemeClr val="accent6"/>
                </a:solidFill>
              </a:rPr>
              <a:t> </a:t>
            </a:r>
            <a:r>
              <a:rPr lang="es-UY" altLang="en-US" sz="6000" b="1" dirty="0" err="1" smtClean="0">
                <a:solidFill>
                  <a:schemeClr val="accent6"/>
                </a:solidFill>
              </a:rPr>
              <a:t>píosa</a:t>
            </a:r>
            <a:r>
              <a:rPr lang="es-UY" altLang="en-US" sz="6000" b="1" dirty="0" smtClean="0">
                <a:solidFill>
                  <a:schemeClr val="accent6"/>
                </a:solidFill>
              </a:rPr>
              <a:t> </a:t>
            </a:r>
            <a:r>
              <a:rPr lang="es-UY" altLang="en-US" sz="6000" b="1" dirty="0" err="1" smtClean="0">
                <a:solidFill>
                  <a:schemeClr val="accent6"/>
                </a:solidFill>
              </a:rPr>
              <a:t>cáca</a:t>
            </a:r>
            <a:r>
              <a:rPr lang="es-UY" altLang="en-US" sz="6000" b="1" dirty="0" smtClean="0">
                <a:solidFill>
                  <a:schemeClr val="accent6"/>
                </a:solidFill>
              </a:rPr>
              <a:t> é!</a:t>
            </a:r>
            <a:endParaRPr lang="es-UY" altLang="en-US" sz="6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622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2636912"/>
            <a:ext cx="699512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1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4</a:t>
            </a:r>
            <a:endParaRPr lang="en-US" altLang="en-US" sz="11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20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4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1</a:t>
            </a: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thagann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roimh</a:t>
            </a:r>
            <a:r>
              <a:rPr lang="es-UY" altLang="en-US" sz="6600" dirty="0" smtClean="0">
                <a:solidFill>
                  <a:srgbClr val="003300"/>
                </a:solidFill>
              </a:rPr>
              <a:t> mí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Iúil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47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4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2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Itheann</a:t>
            </a:r>
            <a:r>
              <a:rPr lang="es-UY" altLang="en-US" sz="6000" dirty="0" smtClean="0">
                <a:solidFill>
                  <a:srgbClr val="003300"/>
                </a:solidFill>
              </a:rPr>
              <a:t> tú do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dhinnéar</a:t>
            </a:r>
            <a:r>
              <a:rPr lang="es-UY" altLang="en-US" sz="6000" dirty="0" smtClean="0">
                <a:solidFill>
                  <a:srgbClr val="003300"/>
                </a:solidFill>
              </a:rPr>
              <a:t> le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forc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6000" dirty="0" smtClean="0">
                <a:solidFill>
                  <a:srgbClr val="003300"/>
                </a:solidFill>
              </a:rPr>
              <a:t> _____?</a:t>
            </a:r>
            <a:endParaRPr lang="es-UY" altLang="en-US" sz="6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74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4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3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contae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in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Éirinn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266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4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4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iad</a:t>
            </a:r>
            <a:r>
              <a:rPr lang="es-UY" altLang="en-US" sz="6000" dirty="0" smtClean="0">
                <a:solidFill>
                  <a:srgbClr val="003300"/>
                </a:solidFill>
              </a:rPr>
              <a:t> na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dathanna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bhratach</a:t>
            </a:r>
            <a:r>
              <a:rPr lang="es-UY" altLang="en-US" sz="6000" dirty="0" smtClean="0">
                <a:solidFill>
                  <a:srgbClr val="003300"/>
                </a:solidFill>
              </a:rPr>
              <a:t> na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Seapáine</a:t>
            </a:r>
            <a:r>
              <a:rPr lang="es-UY" altLang="en-US" sz="6000" dirty="0" smtClean="0">
                <a:solidFill>
                  <a:srgbClr val="003300"/>
                </a:solidFill>
              </a:rPr>
              <a:t>?</a:t>
            </a:r>
            <a:endParaRPr lang="es-UY" altLang="en-US" sz="6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5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2636912"/>
            <a:ext cx="699512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1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1</a:t>
            </a:r>
            <a:endParaRPr lang="en-US" altLang="en-US" sz="11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191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4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5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Céard</a:t>
            </a:r>
            <a:r>
              <a:rPr lang="es-UY" altLang="en-US" sz="6000" dirty="0" smtClean="0">
                <a:solidFill>
                  <a:srgbClr val="003300"/>
                </a:solidFill>
              </a:rPr>
              <a:t> í an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abhainn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is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faide</a:t>
            </a:r>
            <a:r>
              <a:rPr lang="es-UY" altLang="en-US" sz="6000" dirty="0" smtClean="0">
                <a:solidFill>
                  <a:srgbClr val="003300"/>
                </a:solidFill>
              </a:rPr>
              <a:t> in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Éirinn</a:t>
            </a:r>
            <a:r>
              <a:rPr lang="es-UY" altLang="en-US" sz="6000" dirty="0" smtClean="0">
                <a:solidFill>
                  <a:srgbClr val="003300"/>
                </a:solidFill>
              </a:rPr>
              <a:t>?</a:t>
            </a:r>
            <a:endParaRPr lang="es-UY" altLang="en-US" sz="6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835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4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6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seomra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teach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mbíonn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oigheann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cuisneoir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ann</a:t>
            </a:r>
            <a:r>
              <a:rPr lang="es-UY" altLang="en-US" sz="6000" dirty="0" smtClean="0">
                <a:solidFill>
                  <a:srgbClr val="003300"/>
                </a:solidFill>
              </a:rPr>
              <a:t>?</a:t>
            </a:r>
            <a:endParaRPr lang="es-UY" altLang="en-US" sz="6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361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Tóg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Sos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6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3688" y="1772816"/>
            <a:ext cx="69951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UY" altLang="en-US" sz="4800" kern="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4800" kern="0" dirty="0" smtClean="0">
                <a:solidFill>
                  <a:srgbClr val="003300"/>
                </a:solidFill>
              </a:rPr>
              <a:t> a </a:t>
            </a:r>
            <a:r>
              <a:rPr lang="es-UY" altLang="en-US" sz="4800" kern="0" dirty="0" err="1" smtClean="0">
                <a:solidFill>
                  <a:srgbClr val="003300"/>
                </a:solidFill>
              </a:rPr>
              <a:t>dúirt</a:t>
            </a:r>
            <a:r>
              <a:rPr lang="es-UY" altLang="en-US" sz="4800" kern="0" dirty="0" smtClean="0">
                <a:solidFill>
                  <a:srgbClr val="003300"/>
                </a:solidFill>
              </a:rPr>
              <a:t> </a:t>
            </a:r>
            <a:r>
              <a:rPr lang="es-UY" altLang="en-US" sz="4800" kern="0" dirty="0" err="1" smtClean="0">
                <a:solidFill>
                  <a:srgbClr val="003300"/>
                </a:solidFill>
              </a:rPr>
              <a:t>máthair</a:t>
            </a:r>
            <a:r>
              <a:rPr lang="es-UY" altLang="en-US" sz="4800" kern="0" dirty="0" smtClean="0">
                <a:solidFill>
                  <a:srgbClr val="003300"/>
                </a:solidFill>
              </a:rPr>
              <a:t> Batman </a:t>
            </a:r>
            <a:r>
              <a:rPr lang="es-UY" altLang="en-US" sz="4800" kern="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4800" kern="0" dirty="0" smtClean="0">
                <a:solidFill>
                  <a:srgbClr val="003300"/>
                </a:solidFill>
              </a:rPr>
              <a:t> am </a:t>
            </a:r>
            <a:r>
              <a:rPr lang="es-UY" altLang="en-US" sz="4800" kern="0" dirty="0" err="1" smtClean="0">
                <a:solidFill>
                  <a:srgbClr val="003300"/>
                </a:solidFill>
              </a:rPr>
              <a:t>dinnéir</a:t>
            </a:r>
            <a:r>
              <a:rPr lang="es-UY" altLang="en-US" sz="4800" kern="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FontTx/>
              <a:buNone/>
            </a:pPr>
            <a:r>
              <a:rPr lang="es-UY" altLang="en-US" sz="4400" b="1" dirty="0" err="1" smtClean="0">
                <a:solidFill>
                  <a:schemeClr val="accent6"/>
                </a:solidFill>
              </a:rPr>
              <a:t>Dinnéar</a:t>
            </a:r>
            <a:r>
              <a:rPr lang="es-UY" altLang="en-US" sz="4400" b="1" dirty="0" smtClean="0">
                <a:solidFill>
                  <a:schemeClr val="accent6"/>
                </a:solidFill>
              </a:rPr>
              <a:t>, </a:t>
            </a:r>
            <a:r>
              <a:rPr lang="es-UY" altLang="en-US" sz="4400" b="1" dirty="0" err="1" smtClean="0">
                <a:solidFill>
                  <a:schemeClr val="accent6"/>
                </a:solidFill>
              </a:rPr>
              <a:t>dinnéar</a:t>
            </a:r>
            <a:r>
              <a:rPr lang="es-UY" altLang="en-US" sz="4400" b="1" dirty="0" smtClean="0">
                <a:solidFill>
                  <a:schemeClr val="accent6"/>
                </a:solidFill>
              </a:rPr>
              <a:t>, </a:t>
            </a:r>
            <a:r>
              <a:rPr lang="es-UY" altLang="en-US" sz="4400" b="1" dirty="0" err="1">
                <a:solidFill>
                  <a:schemeClr val="accent6"/>
                </a:solidFill>
              </a:rPr>
              <a:t>dinnéar</a:t>
            </a:r>
            <a:r>
              <a:rPr lang="es-UY" altLang="en-US" sz="4400" b="1" dirty="0" smtClean="0">
                <a:solidFill>
                  <a:schemeClr val="accent6"/>
                </a:solidFill>
              </a:rPr>
              <a:t>, </a:t>
            </a:r>
            <a:r>
              <a:rPr lang="es-UY" altLang="en-US" sz="4400" b="1" dirty="0" err="1">
                <a:solidFill>
                  <a:schemeClr val="accent6"/>
                </a:solidFill>
              </a:rPr>
              <a:t>dinnéar</a:t>
            </a:r>
            <a:r>
              <a:rPr lang="es-UY" altLang="en-US" sz="4400" b="1" dirty="0" smtClean="0">
                <a:solidFill>
                  <a:schemeClr val="accent6"/>
                </a:solidFill>
              </a:rPr>
              <a:t>, </a:t>
            </a:r>
            <a:r>
              <a:rPr lang="es-UY" altLang="en-US" sz="4400" b="1" dirty="0" err="1">
                <a:solidFill>
                  <a:schemeClr val="accent6"/>
                </a:solidFill>
              </a:rPr>
              <a:t>dinnéar</a:t>
            </a:r>
            <a:r>
              <a:rPr lang="es-UY" altLang="en-US" sz="4400" b="1" dirty="0" smtClean="0">
                <a:solidFill>
                  <a:schemeClr val="accent6"/>
                </a:solidFill>
              </a:rPr>
              <a:t>, </a:t>
            </a:r>
            <a:r>
              <a:rPr lang="es-UY" altLang="en-US" sz="4400" b="1" dirty="0" err="1">
                <a:solidFill>
                  <a:schemeClr val="accent6"/>
                </a:solidFill>
              </a:rPr>
              <a:t>dinnéar</a:t>
            </a:r>
            <a:r>
              <a:rPr lang="es-UY" altLang="en-US" sz="4400" b="1" dirty="0" smtClean="0">
                <a:solidFill>
                  <a:schemeClr val="accent6"/>
                </a:solidFill>
              </a:rPr>
              <a:t>, </a:t>
            </a:r>
            <a:r>
              <a:rPr lang="es-UY" altLang="en-US" sz="4400" b="1" dirty="0" err="1">
                <a:solidFill>
                  <a:schemeClr val="accent6"/>
                </a:solidFill>
              </a:rPr>
              <a:t>dinnéar</a:t>
            </a:r>
            <a:r>
              <a:rPr lang="es-UY" altLang="en-US" sz="4400" b="1" dirty="0" smtClean="0">
                <a:solidFill>
                  <a:schemeClr val="accent6"/>
                </a:solidFill>
              </a:rPr>
              <a:t>, </a:t>
            </a:r>
            <a:r>
              <a:rPr lang="es-UY" altLang="en-US" sz="4400" b="1" dirty="0" err="1">
                <a:solidFill>
                  <a:schemeClr val="accent6"/>
                </a:solidFill>
              </a:rPr>
              <a:t>dinnéar</a:t>
            </a:r>
            <a:r>
              <a:rPr lang="es-UY" altLang="en-US" sz="4400" b="1" dirty="0" smtClean="0">
                <a:solidFill>
                  <a:schemeClr val="accent6"/>
                </a:solidFill>
              </a:rPr>
              <a:t>, Batman!</a:t>
            </a:r>
            <a:endParaRPr lang="es-UY" altLang="en-US" sz="4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560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988840"/>
            <a:ext cx="6995120" cy="3600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1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3 </a:t>
            </a:r>
            <a:r>
              <a:rPr lang="en-US" altLang="en-US" sz="11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11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23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913"/>
            <a:ext cx="68612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3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1</a:t>
            </a: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Duine</a:t>
            </a:r>
            <a:r>
              <a:rPr lang="es-UY" altLang="en-US" sz="6000" dirty="0" smtClean="0">
                <a:solidFill>
                  <a:srgbClr val="003300"/>
                </a:solidFill>
              </a:rPr>
              <a:t>, _____,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triúr</a:t>
            </a:r>
            <a:r>
              <a:rPr lang="es-UY" altLang="en-US" sz="6000" dirty="0" smtClean="0">
                <a:solidFill>
                  <a:srgbClr val="003300"/>
                </a:solidFill>
              </a:rPr>
              <a:t>,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ceathrar</a:t>
            </a:r>
            <a:r>
              <a:rPr lang="es-UY" altLang="en-US" sz="6000" dirty="0" smtClean="0">
                <a:solidFill>
                  <a:srgbClr val="003300"/>
                </a:solidFill>
              </a:rPr>
              <a:t>,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cúigear</a:t>
            </a:r>
            <a:endParaRPr lang="es-UY" altLang="en-US" sz="6000" dirty="0" smtClean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es-UY" altLang="en-US" sz="7200" b="1" dirty="0" err="1">
                <a:solidFill>
                  <a:schemeClr val="accent6"/>
                </a:solidFill>
              </a:rPr>
              <a:t>Beirt</a:t>
            </a:r>
            <a:endParaRPr lang="es-UY" altLang="en-US" sz="72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82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1312" y="188913"/>
            <a:ext cx="7023576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3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2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800" dirty="0" smtClean="0">
                <a:solidFill>
                  <a:srgbClr val="003300"/>
                </a:solidFill>
              </a:rPr>
              <a:t>An </a:t>
            </a:r>
            <a:r>
              <a:rPr lang="es-UY" altLang="en-US" sz="5800" dirty="0" err="1" smtClean="0">
                <a:solidFill>
                  <a:srgbClr val="003300"/>
                </a:solidFill>
              </a:rPr>
              <a:t>gcuireann</a:t>
            </a:r>
            <a:r>
              <a:rPr lang="es-UY" altLang="en-US" sz="5800" dirty="0" smtClean="0">
                <a:solidFill>
                  <a:srgbClr val="003300"/>
                </a:solidFill>
              </a:rPr>
              <a:t> tú </a:t>
            </a:r>
            <a:r>
              <a:rPr lang="es-UY" altLang="en-US" sz="5800" dirty="0" err="1" smtClean="0">
                <a:solidFill>
                  <a:srgbClr val="003300"/>
                </a:solidFill>
              </a:rPr>
              <a:t>stocaí</a:t>
            </a:r>
            <a:r>
              <a:rPr lang="es-UY" altLang="en-US" sz="5800" dirty="0" smtClean="0">
                <a:solidFill>
                  <a:srgbClr val="003300"/>
                </a:solidFill>
              </a:rPr>
              <a:t> </a:t>
            </a:r>
            <a:r>
              <a:rPr lang="es-UY" altLang="en-US" sz="58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5800" dirty="0" smtClean="0">
                <a:solidFill>
                  <a:srgbClr val="003300"/>
                </a:solidFill>
              </a:rPr>
              <a:t> do </a:t>
            </a:r>
            <a:r>
              <a:rPr lang="es-UY" altLang="en-US" sz="5800" dirty="0" err="1" smtClean="0">
                <a:solidFill>
                  <a:srgbClr val="003300"/>
                </a:solidFill>
              </a:rPr>
              <a:t>chosa</a:t>
            </a:r>
            <a:r>
              <a:rPr lang="es-UY" altLang="en-US" sz="5800" dirty="0" smtClean="0">
                <a:solidFill>
                  <a:srgbClr val="003300"/>
                </a:solidFill>
              </a:rPr>
              <a:t> </a:t>
            </a:r>
            <a:r>
              <a:rPr lang="es-UY" altLang="en-US" sz="5800" dirty="0" err="1" smtClean="0">
                <a:solidFill>
                  <a:srgbClr val="003300"/>
                </a:solidFill>
              </a:rPr>
              <a:t>nó</a:t>
            </a:r>
            <a:r>
              <a:rPr lang="es-UY" altLang="en-US" sz="5800" dirty="0" smtClean="0">
                <a:solidFill>
                  <a:srgbClr val="003300"/>
                </a:solidFill>
              </a:rPr>
              <a:t> </a:t>
            </a:r>
            <a:r>
              <a:rPr lang="es-UY" altLang="en-US" sz="58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5800" dirty="0" smtClean="0">
                <a:solidFill>
                  <a:srgbClr val="003300"/>
                </a:solidFill>
              </a:rPr>
              <a:t> do </a:t>
            </a:r>
            <a:r>
              <a:rPr lang="es-UY" altLang="en-US" sz="5800" dirty="0" err="1" smtClean="0">
                <a:solidFill>
                  <a:srgbClr val="003300"/>
                </a:solidFill>
              </a:rPr>
              <a:t>lámha</a:t>
            </a:r>
            <a:r>
              <a:rPr lang="es-UY" altLang="en-US" sz="58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dirty="0">
                <a:solidFill>
                  <a:schemeClr val="accent6"/>
                </a:solidFill>
              </a:rPr>
              <a:t>Ar do </a:t>
            </a:r>
            <a:r>
              <a:rPr lang="es-UY" altLang="en-US" sz="7200" b="1" dirty="0" err="1">
                <a:solidFill>
                  <a:schemeClr val="accent6"/>
                </a:solidFill>
              </a:rPr>
              <a:t>chosa</a:t>
            </a:r>
            <a:endParaRPr lang="es-UY" altLang="en-US" sz="72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11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913"/>
            <a:ext cx="6789192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3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3168352" cy="3024336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3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hí</a:t>
            </a:r>
            <a:r>
              <a:rPr lang="es-UY" altLang="en-US" sz="6600" dirty="0" smtClean="0">
                <a:solidFill>
                  <a:srgbClr val="003300"/>
                </a:solidFill>
              </a:rPr>
              <a:t> seo: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pic>
        <p:nvPicPr>
          <p:cNvPr id="149506" name="Picture 2" descr="Image result for katie taylo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244212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4764" y="5187988"/>
            <a:ext cx="6114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altLang="en-US" sz="7200" b="1" dirty="0" smtClean="0">
                <a:solidFill>
                  <a:schemeClr val="accent6"/>
                </a:solidFill>
              </a:rPr>
              <a:t>Katie Taylor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81771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913"/>
            <a:ext cx="6789192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3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4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48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4800" dirty="0" smtClean="0">
                <a:solidFill>
                  <a:srgbClr val="003300"/>
                </a:solidFill>
              </a:rPr>
              <a:t> a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bhuaigh</a:t>
            </a:r>
            <a:r>
              <a:rPr lang="es-UY" altLang="en-US" sz="4800" dirty="0" smtClean="0">
                <a:solidFill>
                  <a:srgbClr val="003300"/>
                </a:solidFill>
              </a:rPr>
              <a:t>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Cluiche</a:t>
            </a:r>
            <a:r>
              <a:rPr lang="es-UY" altLang="en-US" sz="4800" dirty="0" smtClean="0">
                <a:solidFill>
                  <a:srgbClr val="003300"/>
                </a:solidFill>
              </a:rPr>
              <a:t>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Ceannais</a:t>
            </a:r>
            <a:r>
              <a:rPr lang="es-UY" altLang="en-US" sz="4800" dirty="0" smtClean="0">
                <a:solidFill>
                  <a:srgbClr val="003300"/>
                </a:solidFill>
              </a:rPr>
              <a:t>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Iománaíochta</a:t>
            </a:r>
            <a:r>
              <a:rPr lang="es-UY" altLang="en-US" sz="4800" dirty="0" smtClean="0">
                <a:solidFill>
                  <a:srgbClr val="003300"/>
                </a:solidFill>
              </a:rPr>
              <a:t> na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hÉireann</a:t>
            </a:r>
            <a:r>
              <a:rPr lang="es-UY" altLang="en-US" sz="4800" dirty="0" smtClean="0">
                <a:solidFill>
                  <a:srgbClr val="003300"/>
                </a:solidFill>
              </a:rPr>
              <a:t> i 2017?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Gaillimh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418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3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5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Céard</a:t>
            </a:r>
            <a:r>
              <a:rPr lang="es-UY" altLang="en-US" sz="6000" dirty="0" smtClean="0">
                <a:solidFill>
                  <a:srgbClr val="003300"/>
                </a:solidFill>
              </a:rPr>
              <a:t> é an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contae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is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mó</a:t>
            </a:r>
            <a:r>
              <a:rPr lang="es-UY" altLang="en-US" sz="6000" dirty="0" smtClean="0">
                <a:solidFill>
                  <a:srgbClr val="003300"/>
                </a:solidFill>
              </a:rPr>
              <a:t> in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Éirinn</a:t>
            </a:r>
            <a:r>
              <a:rPr lang="es-UY" altLang="en-US" sz="60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Corcaigh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182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913"/>
            <a:ext cx="6645176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3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6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5600" dirty="0" smtClean="0">
                <a:solidFill>
                  <a:srgbClr val="003300"/>
                </a:solidFill>
              </a:rPr>
              <a:t> </a:t>
            </a:r>
            <a:r>
              <a:rPr lang="es-UY" altLang="en-US" sz="5600" dirty="0" err="1" smtClean="0">
                <a:solidFill>
                  <a:srgbClr val="003300"/>
                </a:solidFill>
              </a:rPr>
              <a:t>luach</a:t>
            </a:r>
            <a:r>
              <a:rPr lang="es-UY" altLang="en-US" sz="5600" dirty="0" smtClean="0">
                <a:solidFill>
                  <a:srgbClr val="003300"/>
                </a:solidFill>
              </a:rPr>
              <a:t> </a:t>
            </a:r>
            <a:r>
              <a:rPr lang="es-UY" altLang="en-US" sz="5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5600" dirty="0" smtClean="0">
                <a:solidFill>
                  <a:srgbClr val="003300"/>
                </a:solidFill>
              </a:rPr>
              <a:t> </a:t>
            </a:r>
            <a:r>
              <a:rPr lang="es-UY" altLang="en-US" sz="5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5600" dirty="0" smtClean="0">
                <a:solidFill>
                  <a:srgbClr val="003300"/>
                </a:solidFill>
              </a:rPr>
              <a:t> an </a:t>
            </a:r>
            <a:r>
              <a:rPr lang="es-UY" altLang="en-US" sz="5600" dirty="0" err="1" smtClean="0">
                <a:solidFill>
                  <a:srgbClr val="003300"/>
                </a:solidFill>
              </a:rPr>
              <a:t>liathróid</a:t>
            </a:r>
            <a:r>
              <a:rPr lang="es-UY" altLang="en-US" sz="5600" dirty="0" smtClean="0">
                <a:solidFill>
                  <a:srgbClr val="003300"/>
                </a:solidFill>
              </a:rPr>
              <a:t> </a:t>
            </a:r>
            <a:r>
              <a:rPr lang="es-UY" altLang="en-US" sz="5600" dirty="0" err="1" smtClean="0">
                <a:solidFill>
                  <a:srgbClr val="003300"/>
                </a:solidFill>
              </a:rPr>
              <a:t>bándearg</a:t>
            </a:r>
            <a:r>
              <a:rPr lang="es-UY" altLang="en-US" sz="5600" dirty="0" smtClean="0">
                <a:solidFill>
                  <a:srgbClr val="003300"/>
                </a:solidFill>
              </a:rPr>
              <a:t> i </a:t>
            </a:r>
            <a:r>
              <a:rPr lang="es-UY" altLang="en-US" sz="5600" dirty="0" err="1" smtClean="0">
                <a:solidFill>
                  <a:srgbClr val="003300"/>
                </a:solidFill>
              </a:rPr>
              <a:t>gcluiche</a:t>
            </a:r>
            <a:r>
              <a:rPr lang="es-UY" altLang="en-US" sz="5600" dirty="0" smtClean="0">
                <a:solidFill>
                  <a:srgbClr val="003300"/>
                </a:solidFill>
              </a:rPr>
              <a:t> </a:t>
            </a:r>
            <a:r>
              <a:rPr lang="es-UY" altLang="en-US" sz="5600" dirty="0" err="1" smtClean="0">
                <a:solidFill>
                  <a:srgbClr val="003300"/>
                </a:solidFill>
              </a:rPr>
              <a:t>snúcair</a:t>
            </a:r>
            <a:r>
              <a:rPr lang="es-UY" altLang="en-US" sz="5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Sé (6)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55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1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1</a:t>
            </a: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seamróg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330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Tóg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Sos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7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3688" y="1772816"/>
            <a:ext cx="69951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IE" sz="4400" dirty="0" err="1">
                <a:solidFill>
                  <a:srgbClr val="003300"/>
                </a:solidFill>
              </a:rPr>
              <a:t>Cén</a:t>
            </a:r>
            <a:r>
              <a:rPr lang="en-IE" sz="4400" dirty="0">
                <a:solidFill>
                  <a:srgbClr val="003300"/>
                </a:solidFill>
              </a:rPr>
              <a:t> t-</a:t>
            </a:r>
            <a:r>
              <a:rPr lang="en-IE" sz="4400" dirty="0" err="1">
                <a:solidFill>
                  <a:srgbClr val="003300"/>
                </a:solidFill>
              </a:rPr>
              <a:t>ainm</a:t>
            </a:r>
            <a:r>
              <a:rPr lang="en-IE" sz="4400" dirty="0">
                <a:solidFill>
                  <a:srgbClr val="003300"/>
                </a:solidFill>
              </a:rPr>
              <a:t> a </a:t>
            </a:r>
            <a:r>
              <a:rPr lang="en-IE" sz="4400" dirty="0" err="1">
                <a:solidFill>
                  <a:srgbClr val="003300"/>
                </a:solidFill>
              </a:rPr>
              <a:t>thugtar</a:t>
            </a:r>
            <a:r>
              <a:rPr lang="en-IE" sz="4400" dirty="0">
                <a:solidFill>
                  <a:srgbClr val="003300"/>
                </a:solidFill>
              </a:rPr>
              <a:t> </a:t>
            </a:r>
            <a:r>
              <a:rPr lang="en-IE" sz="4400" dirty="0" err="1">
                <a:solidFill>
                  <a:srgbClr val="003300"/>
                </a:solidFill>
              </a:rPr>
              <a:t>ar</a:t>
            </a:r>
            <a:r>
              <a:rPr lang="en-IE" sz="4400" dirty="0">
                <a:solidFill>
                  <a:srgbClr val="003300"/>
                </a:solidFill>
              </a:rPr>
              <a:t> </a:t>
            </a:r>
            <a:r>
              <a:rPr lang="en-IE" sz="4400" dirty="0" err="1">
                <a:solidFill>
                  <a:srgbClr val="003300"/>
                </a:solidFill>
              </a:rPr>
              <a:t>eilifint</a:t>
            </a:r>
            <a:r>
              <a:rPr lang="en-IE" sz="4400" dirty="0">
                <a:solidFill>
                  <a:srgbClr val="003300"/>
                </a:solidFill>
              </a:rPr>
              <a:t> </a:t>
            </a:r>
            <a:r>
              <a:rPr lang="en-IE" sz="4400" dirty="0" err="1">
                <a:solidFill>
                  <a:srgbClr val="003300"/>
                </a:solidFill>
              </a:rPr>
              <a:t>agus</a:t>
            </a:r>
            <a:r>
              <a:rPr lang="en-IE" sz="4400" dirty="0">
                <a:solidFill>
                  <a:srgbClr val="003300"/>
                </a:solidFill>
              </a:rPr>
              <a:t> a </a:t>
            </a:r>
            <a:r>
              <a:rPr lang="en-IE" sz="4400" dirty="0" err="1">
                <a:solidFill>
                  <a:srgbClr val="003300"/>
                </a:solidFill>
              </a:rPr>
              <a:t>chluasa</a:t>
            </a:r>
            <a:r>
              <a:rPr lang="en-IE" sz="4400" dirty="0">
                <a:solidFill>
                  <a:srgbClr val="003300"/>
                </a:solidFill>
              </a:rPr>
              <a:t> </a:t>
            </a:r>
            <a:r>
              <a:rPr lang="en-IE" sz="4400" dirty="0" err="1">
                <a:solidFill>
                  <a:srgbClr val="003300"/>
                </a:solidFill>
              </a:rPr>
              <a:t>lán</a:t>
            </a:r>
            <a:r>
              <a:rPr lang="en-IE" sz="4400" dirty="0">
                <a:solidFill>
                  <a:srgbClr val="003300"/>
                </a:solidFill>
              </a:rPr>
              <a:t> le </a:t>
            </a:r>
            <a:r>
              <a:rPr lang="en-IE" sz="4400" dirty="0" err="1">
                <a:solidFill>
                  <a:srgbClr val="003300"/>
                </a:solidFill>
              </a:rPr>
              <a:t>bananaí</a:t>
            </a:r>
            <a:r>
              <a:rPr lang="en-IE" sz="4400" dirty="0">
                <a:solidFill>
                  <a:srgbClr val="003300"/>
                </a:solidFill>
              </a:rPr>
              <a:t>?</a:t>
            </a:r>
          </a:p>
          <a:p>
            <a:pPr marL="0" indent="0">
              <a:buNone/>
            </a:pPr>
            <a:r>
              <a:rPr lang="pt-BR" sz="4400" b="1" dirty="0">
                <a:solidFill>
                  <a:schemeClr val="accent6"/>
                </a:solidFill>
                <a:latin typeface="Arial" charset="0"/>
                <a:cs typeface="Arial" charset="0"/>
              </a:rPr>
              <a:t>Ainm ar </a:t>
            </a:r>
            <a:r>
              <a:rPr lang="pt-BR" sz="44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bith - mar </a:t>
            </a:r>
            <a:r>
              <a:rPr lang="pt-BR" sz="4400" b="1" dirty="0">
                <a:solidFill>
                  <a:schemeClr val="accent6"/>
                </a:solidFill>
                <a:latin typeface="Arial" charset="0"/>
                <a:cs typeface="Arial" charset="0"/>
              </a:rPr>
              <a:t>ní féidir leis an t-ainm a chloisteáil!!</a:t>
            </a:r>
            <a:endParaRPr lang="es-UY" altLang="en-US" sz="4400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694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2636912"/>
            <a:ext cx="699512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1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5</a:t>
            </a:r>
            <a:endParaRPr lang="en-US" altLang="en-US" sz="11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021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5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1</a:t>
            </a: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agat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nuair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meascann</a:t>
            </a:r>
            <a:r>
              <a:rPr lang="es-UY" altLang="en-US" sz="6600" dirty="0" smtClean="0">
                <a:solidFill>
                  <a:srgbClr val="003300"/>
                </a:solidFill>
              </a:rPr>
              <a:t> tú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buí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gorm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827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5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2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sórt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í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Minnie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728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5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3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4800" dirty="0" err="1" smtClean="0">
                <a:solidFill>
                  <a:srgbClr val="003300"/>
                </a:solidFill>
              </a:rPr>
              <a:t>Tosaíonn</a:t>
            </a:r>
            <a:r>
              <a:rPr lang="es-UY" altLang="en-US" sz="4800" dirty="0" smtClean="0">
                <a:solidFill>
                  <a:srgbClr val="003300"/>
                </a:solidFill>
              </a:rPr>
              <a:t> tú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4800" dirty="0" smtClean="0">
                <a:solidFill>
                  <a:srgbClr val="003300"/>
                </a:solidFill>
              </a:rPr>
              <a:t>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caoineadh</a:t>
            </a:r>
            <a:r>
              <a:rPr lang="es-UY" altLang="en-US" sz="4800" dirty="0" smtClean="0">
                <a:solidFill>
                  <a:srgbClr val="003300"/>
                </a:solidFill>
              </a:rPr>
              <a:t>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4800" dirty="0" smtClean="0">
                <a:solidFill>
                  <a:srgbClr val="003300"/>
                </a:solidFill>
              </a:rPr>
              <a:t>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gearradh</a:t>
            </a:r>
            <a:r>
              <a:rPr lang="es-UY" altLang="en-US" sz="4800" dirty="0" smtClean="0">
                <a:solidFill>
                  <a:srgbClr val="003300"/>
                </a:solidFill>
              </a:rPr>
              <a:t> an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glasra</a:t>
            </a:r>
            <a:r>
              <a:rPr lang="es-UY" altLang="en-US" sz="4800" dirty="0" smtClean="0">
                <a:solidFill>
                  <a:srgbClr val="003300"/>
                </a:solidFill>
              </a:rPr>
              <a:t> seo: (a)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cairéad</a:t>
            </a:r>
            <a:r>
              <a:rPr lang="es-UY" altLang="en-US" sz="4800" dirty="0" smtClean="0">
                <a:solidFill>
                  <a:srgbClr val="003300"/>
                </a:solidFill>
              </a:rPr>
              <a:t> (b)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oinniún</a:t>
            </a:r>
            <a:r>
              <a:rPr lang="es-UY" altLang="en-US" sz="4800" dirty="0" smtClean="0">
                <a:solidFill>
                  <a:srgbClr val="003300"/>
                </a:solidFill>
              </a:rPr>
              <a:t> (c)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práta</a:t>
            </a:r>
            <a:r>
              <a:rPr lang="es-UY" altLang="en-US" sz="4800" dirty="0" smtClean="0">
                <a:solidFill>
                  <a:srgbClr val="003300"/>
                </a:solidFill>
              </a:rPr>
              <a:t>?</a:t>
            </a:r>
            <a:endParaRPr lang="es-UY" altLang="en-US" sz="48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527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5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3384376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4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hé</a:t>
            </a:r>
            <a:r>
              <a:rPr lang="es-UY" altLang="en-US" sz="6600" dirty="0" smtClean="0">
                <a:solidFill>
                  <a:srgbClr val="003300"/>
                </a:solidFill>
              </a:rPr>
              <a:t> seo: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pic>
        <p:nvPicPr>
          <p:cNvPr id="180226" name="Picture 2" descr="Image result for michael d higgi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024336" cy="402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224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5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5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400" dirty="0" err="1" smtClean="0">
                <a:solidFill>
                  <a:srgbClr val="003300"/>
                </a:solidFill>
              </a:rPr>
              <a:t>Fíor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nó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bréagach</a:t>
            </a:r>
            <a:r>
              <a:rPr lang="es-UY" altLang="en-US" sz="5400" dirty="0" smtClean="0">
                <a:solidFill>
                  <a:srgbClr val="003300"/>
                </a:solidFill>
              </a:rPr>
              <a:t>: </a:t>
            </a:r>
            <a:r>
              <a:rPr lang="es-UY" altLang="en-US" sz="5400" dirty="0" err="1">
                <a:solidFill>
                  <a:srgbClr val="003300"/>
                </a:solidFill>
              </a:rPr>
              <a:t>I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s</a:t>
            </a:r>
            <a:r>
              <a:rPr lang="es-UY" altLang="en-US" sz="5400" dirty="0" smtClean="0">
                <a:solidFill>
                  <a:srgbClr val="003300"/>
                </a:solidFill>
              </a:rPr>
              <a:t> é Johnny Sexton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captaen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foireann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rugbaí</a:t>
            </a:r>
            <a:r>
              <a:rPr lang="es-UY" altLang="en-US" sz="5400" dirty="0" smtClean="0">
                <a:solidFill>
                  <a:srgbClr val="003300"/>
                </a:solidFill>
              </a:rPr>
              <a:t> na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hÉireann</a:t>
            </a:r>
            <a:r>
              <a:rPr lang="es-UY" altLang="en-US" sz="5400" dirty="0" smtClean="0">
                <a:solidFill>
                  <a:srgbClr val="003300"/>
                </a:solidFill>
              </a:rPr>
              <a:t>?</a:t>
            </a:r>
            <a:endParaRPr lang="es-UY" altLang="en-US" sz="54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86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5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6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000" dirty="0" smtClean="0">
                <a:solidFill>
                  <a:srgbClr val="003300"/>
                </a:solidFill>
              </a:rPr>
              <a:t> a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scríobh</a:t>
            </a:r>
            <a:r>
              <a:rPr lang="es-UY" altLang="en-US" sz="6000" dirty="0" smtClean="0">
                <a:solidFill>
                  <a:srgbClr val="003300"/>
                </a:solidFill>
              </a:rPr>
              <a:t> na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leabhair</a:t>
            </a:r>
            <a:r>
              <a:rPr lang="es-UY" altLang="en-US" sz="6000" dirty="0" smtClean="0">
                <a:solidFill>
                  <a:srgbClr val="003300"/>
                </a:solidFill>
              </a:rPr>
              <a:t> “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Gangsta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Granny</a:t>
            </a:r>
            <a:r>
              <a:rPr lang="es-UY" altLang="en-US" sz="6000" dirty="0" smtClean="0">
                <a:solidFill>
                  <a:srgbClr val="003300"/>
                </a:solidFill>
              </a:rPr>
              <a:t>”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6000" dirty="0" smtClean="0">
                <a:solidFill>
                  <a:srgbClr val="003300"/>
                </a:solidFill>
              </a:rPr>
              <a:t> “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Billionaire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Boy</a:t>
            </a:r>
            <a:r>
              <a:rPr lang="es-UY" altLang="en-US" sz="6000" dirty="0" smtClean="0">
                <a:solidFill>
                  <a:srgbClr val="003300"/>
                </a:solidFill>
              </a:rPr>
              <a:t>”?</a:t>
            </a:r>
            <a:endParaRPr lang="es-UY" altLang="en-US" sz="6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093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Tóg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Sos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8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3688" y="1772816"/>
            <a:ext cx="69951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5400" dirty="0" err="1">
                <a:solidFill>
                  <a:srgbClr val="003300"/>
                </a:solidFill>
              </a:rPr>
              <a:t>Cén</a:t>
            </a:r>
            <a:r>
              <a:rPr lang="en-IE" sz="5400" dirty="0">
                <a:solidFill>
                  <a:srgbClr val="003300"/>
                </a:solidFill>
              </a:rPr>
              <a:t> t-</a:t>
            </a:r>
            <a:r>
              <a:rPr lang="en-IE" sz="5400" dirty="0" err="1">
                <a:solidFill>
                  <a:srgbClr val="003300"/>
                </a:solidFill>
              </a:rPr>
              <a:t>ainm</a:t>
            </a:r>
            <a:r>
              <a:rPr lang="en-IE" sz="5400" dirty="0">
                <a:solidFill>
                  <a:srgbClr val="003300"/>
                </a:solidFill>
              </a:rPr>
              <a:t> </a:t>
            </a:r>
            <a:r>
              <a:rPr lang="en-IE" sz="5400" dirty="0" err="1">
                <a:solidFill>
                  <a:srgbClr val="003300"/>
                </a:solidFill>
              </a:rPr>
              <a:t>atá</a:t>
            </a:r>
            <a:r>
              <a:rPr lang="en-IE" sz="5400" dirty="0">
                <a:solidFill>
                  <a:srgbClr val="003300"/>
                </a:solidFill>
              </a:rPr>
              <a:t> </a:t>
            </a:r>
            <a:r>
              <a:rPr lang="en-IE" sz="5400" dirty="0" err="1" smtClean="0">
                <a:solidFill>
                  <a:srgbClr val="003300"/>
                </a:solidFill>
              </a:rPr>
              <a:t>ar</a:t>
            </a:r>
            <a:r>
              <a:rPr lang="en-IE" sz="5400" dirty="0" smtClean="0">
                <a:solidFill>
                  <a:srgbClr val="003300"/>
                </a:solidFill>
              </a:rPr>
              <a:t> </a:t>
            </a:r>
            <a:r>
              <a:rPr lang="en-IE" sz="5400" dirty="0" err="1">
                <a:solidFill>
                  <a:srgbClr val="003300"/>
                </a:solidFill>
              </a:rPr>
              <a:t>chreatlach</a:t>
            </a:r>
            <a:r>
              <a:rPr lang="en-IE" sz="5400" dirty="0">
                <a:solidFill>
                  <a:srgbClr val="003300"/>
                </a:solidFill>
              </a:rPr>
              <a:t> </a:t>
            </a:r>
            <a:r>
              <a:rPr lang="en-IE" sz="5400" dirty="0" err="1">
                <a:solidFill>
                  <a:srgbClr val="003300"/>
                </a:solidFill>
              </a:rPr>
              <a:t>ghaelach</a:t>
            </a:r>
            <a:r>
              <a:rPr lang="en-IE" sz="5400" dirty="0">
                <a:solidFill>
                  <a:srgbClr val="003300"/>
                </a:solidFill>
              </a:rPr>
              <a:t>? </a:t>
            </a:r>
          </a:p>
          <a:p>
            <a:pPr marL="0" indent="0" algn="ctr">
              <a:buNone/>
            </a:pPr>
            <a:r>
              <a:rPr lang="en-IE" sz="5400" b="1" dirty="0">
                <a:solidFill>
                  <a:schemeClr val="accent6"/>
                </a:solidFill>
                <a:latin typeface="Arial" charset="0"/>
                <a:cs typeface="Arial" charset="0"/>
              </a:rPr>
              <a:t>Jimmy Mc </a:t>
            </a:r>
            <a:r>
              <a:rPr lang="en-IE" sz="54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Cracken</a:t>
            </a:r>
            <a:endParaRPr lang="en-IE" sz="5400" b="1" dirty="0" smtClean="0">
              <a:solidFill>
                <a:schemeClr val="accent6"/>
              </a:solidFill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IE" sz="54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(</a:t>
            </a:r>
            <a:r>
              <a:rPr lang="en-IE" sz="54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D’imigh</a:t>
            </a:r>
            <a:r>
              <a:rPr lang="en-IE" sz="54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en-IE" sz="54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mo</a:t>
            </a:r>
            <a:r>
              <a:rPr lang="en-IE" sz="54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en-IE" sz="54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chraiceann</a:t>
            </a:r>
            <a:r>
              <a:rPr lang="en-IE" sz="54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)</a:t>
            </a:r>
            <a:endParaRPr lang="pt-BR" sz="5400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55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988840"/>
            <a:ext cx="6995120" cy="3600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1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4 </a:t>
            </a:r>
            <a:r>
              <a:rPr lang="en-US" altLang="en-US" sz="11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11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87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1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2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méar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aon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lámh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amháin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867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913"/>
            <a:ext cx="6789192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4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1</a:t>
            </a: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mhí</a:t>
            </a:r>
            <a:r>
              <a:rPr lang="es-UY" altLang="en-US" sz="6000" dirty="0" smtClean="0">
                <a:solidFill>
                  <a:srgbClr val="003300"/>
                </a:solidFill>
              </a:rPr>
              <a:t> a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thagann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roimh</a:t>
            </a:r>
            <a:r>
              <a:rPr lang="es-UY" altLang="en-US" sz="6000" dirty="0" smtClean="0">
                <a:solidFill>
                  <a:srgbClr val="003300"/>
                </a:solidFill>
              </a:rPr>
              <a:t> mí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Iúil</a:t>
            </a:r>
            <a:r>
              <a:rPr lang="es-UY" altLang="en-US" sz="60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Meitheamh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883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913"/>
            <a:ext cx="6789192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4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2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600" dirty="0" err="1" smtClean="0">
                <a:solidFill>
                  <a:srgbClr val="003300"/>
                </a:solidFill>
              </a:rPr>
              <a:t>Itheann</a:t>
            </a:r>
            <a:r>
              <a:rPr lang="es-UY" altLang="en-US" sz="5600" dirty="0" smtClean="0">
                <a:solidFill>
                  <a:srgbClr val="003300"/>
                </a:solidFill>
              </a:rPr>
              <a:t> tú do </a:t>
            </a:r>
            <a:r>
              <a:rPr lang="es-UY" altLang="en-US" sz="5600" dirty="0" err="1" smtClean="0">
                <a:solidFill>
                  <a:srgbClr val="003300"/>
                </a:solidFill>
              </a:rPr>
              <a:t>dhinnéar</a:t>
            </a:r>
            <a:r>
              <a:rPr lang="es-UY" altLang="en-US" sz="5600" dirty="0" smtClean="0">
                <a:solidFill>
                  <a:srgbClr val="003300"/>
                </a:solidFill>
              </a:rPr>
              <a:t> le </a:t>
            </a:r>
            <a:r>
              <a:rPr lang="es-UY" altLang="en-US" sz="5600" dirty="0" err="1" smtClean="0">
                <a:solidFill>
                  <a:srgbClr val="003300"/>
                </a:solidFill>
              </a:rPr>
              <a:t>forc</a:t>
            </a:r>
            <a:r>
              <a:rPr lang="es-UY" altLang="en-US" sz="5600" dirty="0" smtClean="0">
                <a:solidFill>
                  <a:srgbClr val="003300"/>
                </a:solidFill>
              </a:rPr>
              <a:t> </a:t>
            </a:r>
            <a:r>
              <a:rPr lang="es-UY" altLang="en-US" sz="56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5600" dirty="0" smtClean="0">
                <a:solidFill>
                  <a:srgbClr val="003300"/>
                </a:solidFill>
              </a:rPr>
              <a:t> _____?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Scian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15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913"/>
            <a:ext cx="6789192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4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3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mhéad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contae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600" dirty="0" smtClean="0">
                <a:solidFill>
                  <a:srgbClr val="003300"/>
                </a:solidFill>
              </a:rPr>
              <a:t> in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Éirinn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Tríocha</a:t>
            </a:r>
            <a:r>
              <a:rPr lang="es-UY" altLang="en-US" sz="72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Dó</a:t>
            </a:r>
            <a:r>
              <a:rPr lang="es-UY" altLang="en-US" sz="72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 (32)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281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4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4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400" dirty="0" err="1" smtClean="0">
                <a:solidFill>
                  <a:srgbClr val="003300"/>
                </a:solidFill>
              </a:rPr>
              <a:t>Cad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iad</a:t>
            </a:r>
            <a:r>
              <a:rPr lang="es-UY" altLang="en-US" sz="5400" dirty="0" smtClean="0">
                <a:solidFill>
                  <a:srgbClr val="003300"/>
                </a:solidFill>
              </a:rPr>
              <a:t> na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dathanna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ar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bhratach</a:t>
            </a:r>
            <a:r>
              <a:rPr lang="es-UY" altLang="en-US" sz="5400" dirty="0" smtClean="0">
                <a:solidFill>
                  <a:srgbClr val="003300"/>
                </a:solidFill>
              </a:rPr>
              <a:t> na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Seapáine</a:t>
            </a:r>
            <a:r>
              <a:rPr lang="es-UY" altLang="en-US" sz="54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66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Dearg</a:t>
            </a:r>
            <a:r>
              <a:rPr lang="es-UY" altLang="en-US" sz="66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es-UY" altLang="en-US" sz="66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agus</a:t>
            </a:r>
            <a:r>
              <a:rPr lang="es-UY" altLang="en-US" sz="66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es-UY" altLang="en-US" sz="66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Bán</a:t>
            </a:r>
            <a:endParaRPr lang="es-UY" altLang="en-US" sz="66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671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913"/>
            <a:ext cx="6645176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4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5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Céard</a:t>
            </a:r>
            <a:r>
              <a:rPr lang="es-UY" altLang="en-US" sz="6000" dirty="0" smtClean="0">
                <a:solidFill>
                  <a:srgbClr val="003300"/>
                </a:solidFill>
              </a:rPr>
              <a:t> í an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abhainn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is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faide</a:t>
            </a:r>
            <a:r>
              <a:rPr lang="es-UY" altLang="en-US" sz="6000" dirty="0" smtClean="0">
                <a:solidFill>
                  <a:srgbClr val="003300"/>
                </a:solidFill>
              </a:rPr>
              <a:t> in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Éirinn</a:t>
            </a:r>
            <a:r>
              <a:rPr lang="es-UY" altLang="en-US" sz="60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s-UY" altLang="en-US" sz="72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An </a:t>
            </a: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tSionainn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938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4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6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4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seomra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teach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mbíonn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oigheann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cuisneoir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ann</a:t>
            </a:r>
            <a:r>
              <a:rPr lang="es-UY" altLang="en-US" sz="54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Cistin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50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Tóg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Sos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>
                <a:solidFill>
                  <a:srgbClr val="003300"/>
                </a:solidFill>
              </a:rPr>
              <a:t>9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3688" y="1772816"/>
            <a:ext cx="69951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5400" dirty="0" err="1" smtClean="0">
                <a:solidFill>
                  <a:srgbClr val="003300"/>
                </a:solidFill>
              </a:rPr>
              <a:t>Múinteoir</a:t>
            </a:r>
            <a:r>
              <a:rPr lang="en-IE" sz="5400" dirty="0" smtClean="0">
                <a:solidFill>
                  <a:srgbClr val="003300"/>
                </a:solidFill>
              </a:rPr>
              <a:t>: </a:t>
            </a:r>
            <a:r>
              <a:rPr lang="en-IE" sz="5400" dirty="0" err="1" smtClean="0">
                <a:solidFill>
                  <a:srgbClr val="003300"/>
                </a:solidFill>
              </a:rPr>
              <a:t>Ar</a:t>
            </a:r>
            <a:r>
              <a:rPr lang="en-IE" sz="5400" dirty="0" smtClean="0">
                <a:solidFill>
                  <a:srgbClr val="003300"/>
                </a:solidFill>
              </a:rPr>
              <a:t> thug </a:t>
            </a:r>
            <a:r>
              <a:rPr lang="en-IE" sz="5400" dirty="0" err="1" smtClean="0">
                <a:solidFill>
                  <a:srgbClr val="003300"/>
                </a:solidFill>
              </a:rPr>
              <a:t>d’athair</a:t>
            </a:r>
            <a:r>
              <a:rPr lang="en-IE" sz="5400" dirty="0" smtClean="0">
                <a:solidFill>
                  <a:srgbClr val="003300"/>
                </a:solidFill>
              </a:rPr>
              <a:t> </a:t>
            </a:r>
            <a:r>
              <a:rPr lang="en-IE" sz="5400" dirty="0" err="1" smtClean="0">
                <a:solidFill>
                  <a:srgbClr val="003300"/>
                </a:solidFill>
              </a:rPr>
              <a:t>cabhair</a:t>
            </a:r>
            <a:r>
              <a:rPr lang="en-IE" sz="5400" dirty="0" smtClean="0">
                <a:solidFill>
                  <a:srgbClr val="003300"/>
                </a:solidFill>
              </a:rPr>
              <a:t> </a:t>
            </a:r>
            <a:r>
              <a:rPr lang="en-IE" sz="5400" dirty="0" err="1" smtClean="0">
                <a:solidFill>
                  <a:srgbClr val="003300"/>
                </a:solidFill>
              </a:rPr>
              <a:t>duit</a:t>
            </a:r>
            <a:r>
              <a:rPr lang="en-IE" sz="5400" dirty="0" smtClean="0">
                <a:solidFill>
                  <a:srgbClr val="003300"/>
                </a:solidFill>
              </a:rPr>
              <a:t> le do </a:t>
            </a:r>
            <a:r>
              <a:rPr lang="en-IE" sz="5400" dirty="0" err="1" smtClean="0">
                <a:solidFill>
                  <a:srgbClr val="003300"/>
                </a:solidFill>
              </a:rPr>
              <a:t>chuid</a:t>
            </a:r>
            <a:r>
              <a:rPr lang="en-IE" sz="5400" dirty="0" smtClean="0">
                <a:solidFill>
                  <a:srgbClr val="003300"/>
                </a:solidFill>
              </a:rPr>
              <a:t> </a:t>
            </a:r>
            <a:r>
              <a:rPr lang="en-IE" sz="5400" dirty="0" err="1" smtClean="0">
                <a:solidFill>
                  <a:srgbClr val="003300"/>
                </a:solidFill>
              </a:rPr>
              <a:t>obair</a:t>
            </a:r>
            <a:r>
              <a:rPr lang="en-IE" sz="5400" dirty="0" smtClean="0">
                <a:solidFill>
                  <a:srgbClr val="003300"/>
                </a:solidFill>
              </a:rPr>
              <a:t> </a:t>
            </a:r>
            <a:r>
              <a:rPr lang="en-IE" sz="5400" dirty="0" err="1" smtClean="0">
                <a:solidFill>
                  <a:srgbClr val="003300"/>
                </a:solidFill>
              </a:rPr>
              <a:t>bhaile</a:t>
            </a:r>
            <a:r>
              <a:rPr lang="en-IE" sz="5400" dirty="0" smtClean="0">
                <a:solidFill>
                  <a:srgbClr val="003300"/>
                </a:solidFill>
              </a:rPr>
              <a:t>? </a:t>
            </a:r>
            <a:endParaRPr lang="en-IE" sz="5400" dirty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en-IE" sz="48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Dalta</a:t>
            </a:r>
            <a:r>
              <a:rPr lang="en-IE" sz="48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: </a:t>
            </a:r>
            <a:r>
              <a:rPr lang="en-IE" sz="48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Níor</a:t>
            </a:r>
            <a:r>
              <a:rPr lang="en-IE" sz="48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thug, </a:t>
            </a:r>
            <a:r>
              <a:rPr lang="en-IE" sz="48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rinne</a:t>
            </a:r>
            <a:r>
              <a:rPr lang="en-IE" sz="48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en-IE" sz="48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sé</a:t>
            </a:r>
            <a:r>
              <a:rPr lang="en-IE" sz="48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é go </a:t>
            </a:r>
            <a:r>
              <a:rPr lang="en-IE" sz="48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léir</a:t>
            </a:r>
            <a:r>
              <a:rPr lang="en-IE" sz="48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leis </a:t>
            </a:r>
            <a:r>
              <a:rPr lang="en-IE" sz="48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féin</a:t>
            </a:r>
            <a:r>
              <a:rPr lang="en-IE" sz="48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!</a:t>
            </a:r>
            <a:endParaRPr lang="pt-BR" sz="4800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4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2636912"/>
            <a:ext cx="699512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1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6</a:t>
            </a:r>
            <a:endParaRPr lang="en-US" altLang="en-US" sz="11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761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6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1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Liom</a:t>
            </a:r>
            <a:r>
              <a:rPr lang="es-UY" altLang="en-US" sz="6600" dirty="0" smtClean="0">
                <a:solidFill>
                  <a:srgbClr val="003300"/>
                </a:solidFill>
              </a:rPr>
              <a:t>, ____,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leis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léi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linn</a:t>
            </a:r>
            <a:r>
              <a:rPr lang="es-UY" altLang="en-US" sz="6600" dirty="0" smtClean="0">
                <a:solidFill>
                  <a:srgbClr val="003300"/>
                </a:solidFill>
              </a:rPr>
              <a:t>,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libh</a:t>
            </a:r>
            <a:r>
              <a:rPr lang="es-UY" altLang="en-US" sz="6600" dirty="0" smtClean="0">
                <a:solidFill>
                  <a:srgbClr val="003300"/>
                </a:solidFill>
              </a:rPr>
              <a:t>, leo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890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6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2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seomra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teach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níonn</a:t>
            </a:r>
            <a:r>
              <a:rPr lang="es-UY" altLang="en-US" sz="6600" dirty="0" smtClean="0">
                <a:solidFill>
                  <a:srgbClr val="003300"/>
                </a:solidFill>
              </a:rPr>
              <a:t> tú do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fiacla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ann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08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1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3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000" dirty="0" smtClean="0">
                <a:solidFill>
                  <a:srgbClr val="003300"/>
                </a:solidFill>
              </a:rPr>
              <a:t> acu seo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6000" dirty="0" smtClean="0">
                <a:solidFill>
                  <a:srgbClr val="003300"/>
                </a:solidFill>
              </a:rPr>
              <a:t> as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áit</a:t>
            </a:r>
            <a:r>
              <a:rPr lang="es-UY" altLang="en-US" sz="6000" dirty="0" smtClean="0">
                <a:solidFill>
                  <a:srgbClr val="003300"/>
                </a:solidFill>
              </a:rPr>
              <a:t>: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léine</a:t>
            </a:r>
            <a:r>
              <a:rPr lang="es-UY" altLang="en-US" sz="6000" dirty="0" smtClean="0">
                <a:solidFill>
                  <a:srgbClr val="003300"/>
                </a:solidFill>
              </a:rPr>
              <a:t>,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leaba</a:t>
            </a:r>
            <a:r>
              <a:rPr lang="es-UY" altLang="en-US" sz="6000" dirty="0" smtClean="0">
                <a:solidFill>
                  <a:srgbClr val="003300"/>
                </a:solidFill>
              </a:rPr>
              <a:t>,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sciorta</a:t>
            </a:r>
            <a:r>
              <a:rPr lang="es-UY" altLang="en-US" sz="6000" dirty="0" smtClean="0">
                <a:solidFill>
                  <a:srgbClr val="003300"/>
                </a:solidFill>
              </a:rPr>
              <a:t>,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stocaí</a:t>
            </a:r>
            <a:r>
              <a:rPr lang="es-UY" altLang="en-US" sz="6000" dirty="0" smtClean="0">
                <a:solidFill>
                  <a:srgbClr val="003300"/>
                </a:solidFill>
              </a:rPr>
              <a:t>,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geansaí</a:t>
            </a:r>
            <a:endParaRPr lang="es-UY" altLang="en-US" sz="6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529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6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3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4800" dirty="0" err="1" smtClean="0">
                <a:solidFill>
                  <a:srgbClr val="003300"/>
                </a:solidFill>
              </a:rPr>
              <a:t>Ainmnigh</a:t>
            </a:r>
            <a:r>
              <a:rPr lang="es-UY" altLang="en-US" sz="4800" dirty="0" smtClean="0">
                <a:solidFill>
                  <a:srgbClr val="003300"/>
                </a:solidFill>
              </a:rPr>
              <a:t> an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scannán</a:t>
            </a:r>
            <a:r>
              <a:rPr lang="es-UY" altLang="en-US" sz="4800" dirty="0" smtClean="0">
                <a:solidFill>
                  <a:srgbClr val="003300"/>
                </a:solidFill>
              </a:rPr>
              <a:t> seo</a:t>
            </a:r>
            <a:endParaRPr lang="es-UY" altLang="en-US" sz="48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pic>
        <p:nvPicPr>
          <p:cNvPr id="182274" name="Picture 2" descr="Image result for coco mov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01" y="3861048"/>
            <a:ext cx="423852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531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6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4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cúige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600" dirty="0" smtClean="0">
                <a:solidFill>
                  <a:srgbClr val="003300"/>
                </a:solidFill>
              </a:rPr>
              <a:t> Co. Ros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Comáin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43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6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5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smtClean="0">
                <a:solidFill>
                  <a:srgbClr val="003300"/>
                </a:solidFill>
              </a:rPr>
              <a:t>Au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revoir</a:t>
            </a:r>
            <a:r>
              <a:rPr lang="es-UY" altLang="en-US" sz="6000" dirty="0" smtClean="0">
                <a:solidFill>
                  <a:srgbClr val="003300"/>
                </a:solidFill>
              </a:rPr>
              <a:t> (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Fraincís</a:t>
            </a:r>
            <a:r>
              <a:rPr lang="es-UY" altLang="en-US" sz="6000" dirty="0" smtClean="0">
                <a:solidFill>
                  <a:srgbClr val="003300"/>
                </a:solidFill>
              </a:rPr>
              <a:t>)</a:t>
            </a:r>
          </a:p>
          <a:p>
            <a:pPr marL="0" indent="0" eaLnBrk="1" hangingPunct="1">
              <a:buNone/>
            </a:pPr>
            <a:r>
              <a:rPr lang="es-UY" altLang="en-US" sz="6000" dirty="0" smtClean="0">
                <a:solidFill>
                  <a:srgbClr val="003300"/>
                </a:solidFill>
              </a:rPr>
              <a:t>Adiós (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Spáinnis</a:t>
            </a:r>
            <a:r>
              <a:rPr lang="es-UY" altLang="en-US" sz="6000" dirty="0" smtClean="0">
                <a:solidFill>
                  <a:srgbClr val="003300"/>
                </a:solidFill>
              </a:rPr>
              <a:t>)</a:t>
            </a:r>
          </a:p>
          <a:p>
            <a:pPr marL="0" indent="0" eaLnBrk="1" hangingPunct="1">
              <a:buNone/>
            </a:pPr>
            <a:r>
              <a:rPr lang="es-UY" altLang="en-US" sz="6000" dirty="0" smtClean="0">
                <a:solidFill>
                  <a:srgbClr val="003300"/>
                </a:solidFill>
              </a:rPr>
              <a:t>____ (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Gaeilge</a:t>
            </a:r>
            <a:r>
              <a:rPr lang="es-UY" altLang="en-US" sz="6000" dirty="0" smtClean="0">
                <a:solidFill>
                  <a:srgbClr val="003300"/>
                </a:solidFill>
              </a:rPr>
              <a:t>)</a:t>
            </a:r>
            <a:endParaRPr lang="es-UY" altLang="en-US" sz="6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81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6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6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Cá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600" dirty="0" smtClean="0">
                <a:solidFill>
                  <a:srgbClr val="003300"/>
                </a:solidFill>
              </a:rPr>
              <a:t> Teresa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May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cónaí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255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Tóg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Sos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10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3688" y="1772816"/>
            <a:ext cx="69951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6000" dirty="0" smtClean="0">
                <a:solidFill>
                  <a:srgbClr val="003300"/>
                </a:solidFill>
              </a:rPr>
              <a:t>Cén Gaeilge atá ar “recurrent dermatitis”? </a:t>
            </a:r>
            <a:endParaRPr lang="en-IE" sz="6000" dirty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en-IE" sz="72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Ar</a:t>
            </a:r>
            <a:r>
              <a:rPr lang="en-IE" sz="72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en-IE" sz="72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ais</a:t>
            </a:r>
            <a:r>
              <a:rPr lang="en-IE" sz="72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en-IE" sz="72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arís</a:t>
            </a:r>
            <a:r>
              <a:rPr lang="en-IE" sz="72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!</a:t>
            </a:r>
            <a:endParaRPr lang="pt-BR" sz="7200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9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988840"/>
            <a:ext cx="6995120" cy="3600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1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5 </a:t>
            </a:r>
            <a:r>
              <a:rPr lang="en-US" altLang="en-US" sz="11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11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539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913"/>
            <a:ext cx="6789192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5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1</a:t>
            </a:r>
          </a:p>
          <a:p>
            <a:pPr marL="0" indent="0" eaLnBrk="1" hangingPunct="1">
              <a:buNone/>
            </a:pPr>
            <a:r>
              <a:rPr lang="es-UY" altLang="en-US" sz="5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5600" dirty="0" smtClean="0">
                <a:solidFill>
                  <a:srgbClr val="003300"/>
                </a:solidFill>
              </a:rPr>
              <a:t> </a:t>
            </a:r>
            <a:r>
              <a:rPr lang="es-UY" altLang="en-US" sz="5600" dirty="0" err="1" smtClean="0">
                <a:solidFill>
                  <a:srgbClr val="003300"/>
                </a:solidFill>
              </a:rPr>
              <a:t>dath</a:t>
            </a:r>
            <a:r>
              <a:rPr lang="es-UY" altLang="en-US" sz="5600" dirty="0" smtClean="0">
                <a:solidFill>
                  <a:srgbClr val="003300"/>
                </a:solidFill>
              </a:rPr>
              <a:t> </a:t>
            </a:r>
            <a:r>
              <a:rPr lang="es-UY" altLang="en-US" sz="5600" dirty="0" err="1" smtClean="0">
                <a:solidFill>
                  <a:srgbClr val="003300"/>
                </a:solidFill>
              </a:rPr>
              <a:t>atá</a:t>
            </a:r>
            <a:r>
              <a:rPr lang="es-UY" altLang="en-US" sz="5600" dirty="0" smtClean="0">
                <a:solidFill>
                  <a:srgbClr val="003300"/>
                </a:solidFill>
              </a:rPr>
              <a:t> </a:t>
            </a:r>
            <a:r>
              <a:rPr lang="es-UY" altLang="en-US" sz="5600" dirty="0" err="1" smtClean="0">
                <a:solidFill>
                  <a:srgbClr val="003300"/>
                </a:solidFill>
              </a:rPr>
              <a:t>agat</a:t>
            </a:r>
            <a:r>
              <a:rPr lang="es-UY" altLang="en-US" sz="5600" dirty="0" smtClean="0">
                <a:solidFill>
                  <a:srgbClr val="003300"/>
                </a:solidFill>
              </a:rPr>
              <a:t> </a:t>
            </a:r>
            <a:r>
              <a:rPr lang="es-UY" altLang="en-US" sz="5600" dirty="0" err="1" smtClean="0">
                <a:solidFill>
                  <a:srgbClr val="003300"/>
                </a:solidFill>
              </a:rPr>
              <a:t>nuair</a:t>
            </a:r>
            <a:r>
              <a:rPr lang="es-UY" altLang="en-US" sz="5600" dirty="0" smtClean="0">
                <a:solidFill>
                  <a:srgbClr val="003300"/>
                </a:solidFill>
              </a:rPr>
              <a:t> a </a:t>
            </a:r>
            <a:r>
              <a:rPr lang="es-UY" altLang="en-US" sz="5600" dirty="0" err="1" smtClean="0">
                <a:solidFill>
                  <a:srgbClr val="003300"/>
                </a:solidFill>
              </a:rPr>
              <a:t>meascann</a:t>
            </a:r>
            <a:r>
              <a:rPr lang="es-UY" altLang="en-US" sz="5600" dirty="0" smtClean="0">
                <a:solidFill>
                  <a:srgbClr val="003300"/>
                </a:solidFill>
              </a:rPr>
              <a:t> tú </a:t>
            </a:r>
            <a:r>
              <a:rPr lang="es-UY" altLang="en-US" sz="5600" dirty="0" err="1" smtClean="0">
                <a:solidFill>
                  <a:srgbClr val="003300"/>
                </a:solidFill>
              </a:rPr>
              <a:t>buí</a:t>
            </a:r>
            <a:r>
              <a:rPr lang="es-UY" altLang="en-US" sz="5600" dirty="0" smtClean="0">
                <a:solidFill>
                  <a:srgbClr val="003300"/>
                </a:solidFill>
              </a:rPr>
              <a:t> </a:t>
            </a:r>
            <a:r>
              <a:rPr lang="es-UY" altLang="en-US" sz="56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5600" dirty="0" smtClean="0">
                <a:solidFill>
                  <a:srgbClr val="003300"/>
                </a:solidFill>
              </a:rPr>
              <a:t> </a:t>
            </a:r>
            <a:r>
              <a:rPr lang="es-UY" altLang="en-US" sz="5600" dirty="0" err="1" smtClean="0">
                <a:solidFill>
                  <a:srgbClr val="003300"/>
                </a:solidFill>
              </a:rPr>
              <a:t>gorm</a:t>
            </a:r>
            <a:r>
              <a:rPr lang="es-UY" altLang="en-US" sz="5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Glas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95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6000" b="1" dirty="0">
                <a:solidFill>
                  <a:srgbClr val="003300"/>
                </a:solidFill>
              </a:rPr>
              <a:t> 5 </a:t>
            </a:r>
            <a:r>
              <a:rPr lang="en-US" altLang="en-US" sz="6000" b="1" dirty="0" err="1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2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sórt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ainmhí</a:t>
            </a:r>
            <a:r>
              <a:rPr lang="es-UY" altLang="en-US" sz="6600" dirty="0" smtClean="0">
                <a:solidFill>
                  <a:srgbClr val="003300"/>
                </a:solidFill>
              </a:rPr>
              <a:t> í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Minnie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Luch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765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6000" b="1" dirty="0">
                <a:solidFill>
                  <a:srgbClr val="003300"/>
                </a:solidFill>
              </a:rPr>
              <a:t> 5 </a:t>
            </a:r>
            <a:r>
              <a:rPr lang="en-US" altLang="en-US" sz="6000" b="1" dirty="0" err="1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3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4400" dirty="0" err="1" smtClean="0">
                <a:solidFill>
                  <a:srgbClr val="003300"/>
                </a:solidFill>
              </a:rPr>
              <a:t>Tosaíonn</a:t>
            </a:r>
            <a:r>
              <a:rPr lang="es-UY" altLang="en-US" sz="4400" dirty="0" smtClean="0">
                <a:solidFill>
                  <a:srgbClr val="003300"/>
                </a:solidFill>
              </a:rPr>
              <a:t> tú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4400" dirty="0" smtClean="0">
                <a:solidFill>
                  <a:srgbClr val="003300"/>
                </a:solidFill>
              </a:rPr>
              <a:t>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caoineadh</a:t>
            </a:r>
            <a:r>
              <a:rPr lang="es-UY" altLang="en-US" sz="4400" dirty="0" smtClean="0">
                <a:solidFill>
                  <a:srgbClr val="003300"/>
                </a:solidFill>
              </a:rPr>
              <a:t>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ag</a:t>
            </a:r>
            <a:r>
              <a:rPr lang="es-UY" altLang="en-US" sz="4400" dirty="0" smtClean="0">
                <a:solidFill>
                  <a:srgbClr val="003300"/>
                </a:solidFill>
              </a:rPr>
              <a:t>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gearradh</a:t>
            </a:r>
            <a:r>
              <a:rPr lang="es-UY" altLang="en-US" sz="4400" dirty="0" smtClean="0">
                <a:solidFill>
                  <a:srgbClr val="003300"/>
                </a:solidFill>
              </a:rPr>
              <a:t> an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glasra</a:t>
            </a:r>
            <a:r>
              <a:rPr lang="es-UY" altLang="en-US" sz="4400" dirty="0" smtClean="0">
                <a:solidFill>
                  <a:srgbClr val="003300"/>
                </a:solidFill>
              </a:rPr>
              <a:t> seo: (a)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cairéad</a:t>
            </a:r>
            <a:r>
              <a:rPr lang="es-UY" altLang="en-US" sz="4400" dirty="0" smtClean="0">
                <a:solidFill>
                  <a:srgbClr val="003300"/>
                </a:solidFill>
              </a:rPr>
              <a:t> (b)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oinniún</a:t>
            </a:r>
            <a:r>
              <a:rPr lang="es-UY" altLang="en-US" sz="4400" dirty="0" smtClean="0">
                <a:solidFill>
                  <a:srgbClr val="003300"/>
                </a:solidFill>
              </a:rPr>
              <a:t> (c)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práta</a:t>
            </a:r>
            <a:r>
              <a:rPr lang="es-UY" altLang="en-US" sz="44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Oinniún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166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6000" b="1" dirty="0">
                <a:solidFill>
                  <a:srgbClr val="003300"/>
                </a:solidFill>
              </a:rPr>
              <a:t> 5 </a:t>
            </a:r>
            <a:r>
              <a:rPr lang="en-US" altLang="en-US" sz="6000" b="1" dirty="0" err="1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3384376" cy="28083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4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hé</a:t>
            </a:r>
            <a:r>
              <a:rPr lang="es-UY" altLang="en-US" sz="6600" dirty="0" smtClean="0">
                <a:solidFill>
                  <a:srgbClr val="003300"/>
                </a:solidFill>
              </a:rPr>
              <a:t> seo: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pic>
        <p:nvPicPr>
          <p:cNvPr id="180226" name="Picture 2" descr="Image result for michael d higgi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2160240" cy="287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4941168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err="1">
                <a:solidFill>
                  <a:schemeClr val="accent6"/>
                </a:solidFill>
              </a:rPr>
              <a:t>Micheál</a:t>
            </a:r>
            <a:r>
              <a:rPr lang="en-IE" sz="4000" b="1" dirty="0">
                <a:solidFill>
                  <a:schemeClr val="accent6"/>
                </a:solidFill>
              </a:rPr>
              <a:t> D. Ó </a:t>
            </a:r>
            <a:r>
              <a:rPr lang="en-IE" sz="4000" b="1" dirty="0" err="1" smtClean="0">
                <a:solidFill>
                  <a:schemeClr val="accent6"/>
                </a:solidFill>
              </a:rPr>
              <a:t>hUigínn</a:t>
            </a:r>
            <a:r>
              <a:rPr lang="en-IE" sz="4000" b="1" dirty="0" smtClean="0">
                <a:solidFill>
                  <a:schemeClr val="accent6"/>
                </a:solidFill>
              </a:rPr>
              <a:t> </a:t>
            </a:r>
            <a:r>
              <a:rPr lang="en-IE" sz="4000" b="1" dirty="0">
                <a:solidFill>
                  <a:schemeClr val="accent6"/>
                </a:solidFill>
              </a:rPr>
              <a:t>(</a:t>
            </a:r>
            <a:r>
              <a:rPr lang="en-IE" sz="4000" b="1" dirty="0" err="1">
                <a:solidFill>
                  <a:schemeClr val="accent6"/>
                </a:solidFill>
              </a:rPr>
              <a:t>Uachtarán</a:t>
            </a:r>
            <a:r>
              <a:rPr lang="en-IE" sz="4000" b="1" dirty="0">
                <a:solidFill>
                  <a:schemeClr val="accent6"/>
                </a:solidFill>
              </a:rPr>
              <a:t> na </a:t>
            </a:r>
            <a:r>
              <a:rPr lang="en-IE" sz="4000" b="1" dirty="0" err="1">
                <a:solidFill>
                  <a:schemeClr val="accent6"/>
                </a:solidFill>
              </a:rPr>
              <a:t>hÉireann</a:t>
            </a:r>
            <a:r>
              <a:rPr lang="en-IE" sz="4000" b="1" dirty="0">
                <a:solidFill>
                  <a:schemeClr val="accent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9772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1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4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Fíor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nó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bréagach</a:t>
            </a:r>
            <a:r>
              <a:rPr lang="es-UY" altLang="en-US" sz="6000" dirty="0" smtClean="0">
                <a:solidFill>
                  <a:srgbClr val="003300"/>
                </a:solidFill>
              </a:rPr>
              <a:t>: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Is</a:t>
            </a:r>
            <a:r>
              <a:rPr lang="es-UY" altLang="en-US" sz="6000" dirty="0" smtClean="0">
                <a:solidFill>
                  <a:srgbClr val="003300"/>
                </a:solidFill>
              </a:rPr>
              <a:t> é Enda Kenny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Taoiseach</a:t>
            </a:r>
            <a:r>
              <a:rPr lang="es-UY" altLang="en-US" sz="6000" dirty="0" smtClean="0">
                <a:solidFill>
                  <a:srgbClr val="003300"/>
                </a:solidFill>
              </a:rPr>
              <a:t> na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hÉireann</a:t>
            </a:r>
            <a:r>
              <a:rPr lang="es-UY" altLang="en-US" sz="6000" dirty="0" smtClean="0">
                <a:solidFill>
                  <a:srgbClr val="003300"/>
                </a:solidFill>
              </a:rPr>
              <a:t>?</a:t>
            </a:r>
            <a:endParaRPr lang="es-UY" altLang="en-US" sz="6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397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913"/>
            <a:ext cx="6789192" cy="981075"/>
          </a:xfrm>
        </p:spPr>
        <p:txBody>
          <a:bodyPr/>
          <a:lstStyle/>
          <a:p>
            <a:r>
              <a:rPr lang="en-US" altLang="en-US" sz="60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6000" b="1" dirty="0">
                <a:solidFill>
                  <a:srgbClr val="003300"/>
                </a:solidFill>
              </a:rPr>
              <a:t> 5 </a:t>
            </a:r>
            <a:r>
              <a:rPr lang="en-US" altLang="en-US" sz="6000" b="1" dirty="0" err="1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699512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5</a:t>
            </a:r>
            <a:endParaRPr lang="es-UY" altLang="en-US" b="1" u="sng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4400" dirty="0" err="1" smtClean="0">
                <a:solidFill>
                  <a:srgbClr val="003300"/>
                </a:solidFill>
              </a:rPr>
              <a:t>Fíor</a:t>
            </a:r>
            <a:r>
              <a:rPr lang="es-UY" altLang="en-US" sz="4400" dirty="0" smtClean="0">
                <a:solidFill>
                  <a:srgbClr val="003300"/>
                </a:solidFill>
              </a:rPr>
              <a:t>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nó</a:t>
            </a:r>
            <a:r>
              <a:rPr lang="es-UY" altLang="en-US" sz="4400" dirty="0" smtClean="0">
                <a:solidFill>
                  <a:srgbClr val="003300"/>
                </a:solidFill>
              </a:rPr>
              <a:t>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bréagach</a:t>
            </a:r>
            <a:r>
              <a:rPr lang="es-UY" altLang="en-US" sz="4400" dirty="0" smtClean="0">
                <a:solidFill>
                  <a:srgbClr val="003300"/>
                </a:solidFill>
              </a:rPr>
              <a:t>: </a:t>
            </a:r>
            <a:r>
              <a:rPr lang="es-UY" altLang="en-US" sz="4400" dirty="0" err="1">
                <a:solidFill>
                  <a:srgbClr val="003300"/>
                </a:solidFill>
              </a:rPr>
              <a:t>I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s</a:t>
            </a:r>
            <a:r>
              <a:rPr lang="es-UY" altLang="en-US" sz="4400" dirty="0" smtClean="0">
                <a:solidFill>
                  <a:srgbClr val="003300"/>
                </a:solidFill>
              </a:rPr>
              <a:t> é Johnny Sexton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captaen</a:t>
            </a:r>
            <a:r>
              <a:rPr lang="es-UY" altLang="en-US" sz="4400" dirty="0" smtClean="0">
                <a:solidFill>
                  <a:srgbClr val="003300"/>
                </a:solidFill>
              </a:rPr>
              <a:t>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foireann</a:t>
            </a:r>
            <a:r>
              <a:rPr lang="es-UY" altLang="en-US" sz="4400" dirty="0" smtClean="0">
                <a:solidFill>
                  <a:srgbClr val="003300"/>
                </a:solidFill>
              </a:rPr>
              <a:t>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rugbaí</a:t>
            </a:r>
            <a:r>
              <a:rPr lang="es-UY" altLang="en-US" sz="4400" dirty="0" smtClean="0">
                <a:solidFill>
                  <a:srgbClr val="003300"/>
                </a:solidFill>
              </a:rPr>
              <a:t> na </a:t>
            </a:r>
            <a:r>
              <a:rPr lang="es-UY" altLang="en-US" sz="4400" dirty="0" err="1" smtClean="0">
                <a:solidFill>
                  <a:srgbClr val="003300"/>
                </a:solidFill>
              </a:rPr>
              <a:t>hÉireann</a:t>
            </a:r>
            <a:r>
              <a:rPr lang="es-UY" altLang="en-US" sz="4400" dirty="0" smtClean="0">
                <a:solidFill>
                  <a:srgbClr val="003300"/>
                </a:solidFill>
              </a:rPr>
              <a:t>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Bréagach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047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913"/>
            <a:ext cx="6717184" cy="981075"/>
          </a:xfrm>
        </p:spPr>
        <p:txBody>
          <a:bodyPr/>
          <a:lstStyle/>
          <a:p>
            <a:r>
              <a:rPr lang="en-US" altLang="en-US" sz="6000" b="1" dirty="0" err="1">
                <a:solidFill>
                  <a:srgbClr val="003300"/>
                </a:solidFill>
              </a:rPr>
              <a:t>Babhta</a:t>
            </a:r>
            <a:r>
              <a:rPr lang="en-US" altLang="en-US" sz="6000" b="1" dirty="0">
                <a:solidFill>
                  <a:srgbClr val="003300"/>
                </a:solidFill>
              </a:rPr>
              <a:t> 5 </a:t>
            </a:r>
            <a:r>
              <a:rPr lang="en-US" altLang="en-US" sz="6000" b="1" dirty="0" err="1">
                <a:solidFill>
                  <a:srgbClr val="003300"/>
                </a:solidFill>
              </a:rPr>
              <a:t>Freagraí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6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4800" dirty="0" err="1" smtClean="0">
                <a:solidFill>
                  <a:srgbClr val="003300"/>
                </a:solidFill>
              </a:rPr>
              <a:t>Cé</a:t>
            </a:r>
            <a:r>
              <a:rPr lang="es-UY" altLang="en-US" sz="4800" dirty="0" smtClean="0">
                <a:solidFill>
                  <a:srgbClr val="003300"/>
                </a:solidFill>
              </a:rPr>
              <a:t> a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scríobh</a:t>
            </a:r>
            <a:r>
              <a:rPr lang="es-UY" altLang="en-US" sz="4800" dirty="0" smtClean="0">
                <a:solidFill>
                  <a:srgbClr val="003300"/>
                </a:solidFill>
              </a:rPr>
              <a:t> na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leabhair</a:t>
            </a:r>
            <a:r>
              <a:rPr lang="es-UY" altLang="en-US" sz="4800" dirty="0" smtClean="0">
                <a:solidFill>
                  <a:srgbClr val="003300"/>
                </a:solidFill>
              </a:rPr>
              <a:t> “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Gangsta</a:t>
            </a:r>
            <a:r>
              <a:rPr lang="es-UY" altLang="en-US" sz="4800" dirty="0" smtClean="0">
                <a:solidFill>
                  <a:srgbClr val="003300"/>
                </a:solidFill>
              </a:rPr>
              <a:t>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Granny</a:t>
            </a:r>
            <a:r>
              <a:rPr lang="es-UY" altLang="en-US" sz="4800" dirty="0" smtClean="0">
                <a:solidFill>
                  <a:srgbClr val="003300"/>
                </a:solidFill>
              </a:rPr>
              <a:t>”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4800" dirty="0" smtClean="0">
                <a:solidFill>
                  <a:srgbClr val="003300"/>
                </a:solidFill>
              </a:rPr>
              <a:t> “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Billionaire</a:t>
            </a:r>
            <a:r>
              <a:rPr lang="es-UY" altLang="en-US" sz="4800" dirty="0" smtClean="0">
                <a:solidFill>
                  <a:srgbClr val="003300"/>
                </a:solidFill>
              </a:rPr>
              <a:t> </a:t>
            </a:r>
            <a:r>
              <a:rPr lang="es-UY" altLang="en-US" sz="4800" dirty="0" err="1" smtClean="0">
                <a:solidFill>
                  <a:srgbClr val="003300"/>
                </a:solidFill>
              </a:rPr>
              <a:t>Boy</a:t>
            </a:r>
            <a:r>
              <a:rPr lang="es-UY" altLang="en-US" sz="4800" dirty="0" smtClean="0">
                <a:solidFill>
                  <a:srgbClr val="003300"/>
                </a:solidFill>
              </a:rPr>
              <a:t>”?</a:t>
            </a:r>
          </a:p>
          <a:p>
            <a:pPr marL="0" indent="0" algn="ctr" eaLnBrk="1" hangingPunct="1">
              <a:buNone/>
            </a:pPr>
            <a:r>
              <a:rPr lang="es-UY" altLang="en-US" sz="7200" b="1" kern="1200" dirty="0">
                <a:solidFill>
                  <a:schemeClr val="accent6"/>
                </a:solidFill>
                <a:latin typeface="Arial" charset="0"/>
                <a:cs typeface="Arial" charset="0"/>
              </a:rPr>
              <a:t>David </a:t>
            </a:r>
            <a:r>
              <a:rPr lang="es-UY" altLang="en-US" sz="7200" b="1" kern="1200" dirty="0" err="1">
                <a:solidFill>
                  <a:schemeClr val="accent6"/>
                </a:solidFill>
                <a:latin typeface="Arial" charset="0"/>
                <a:cs typeface="Arial" charset="0"/>
              </a:rPr>
              <a:t>Walliams</a:t>
            </a:r>
            <a:endParaRPr lang="es-UY" altLang="en-US" sz="7200" b="1" kern="1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169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Tóg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</a:t>
            </a:r>
            <a:r>
              <a:rPr lang="en-US" altLang="en-US" sz="6000" b="1" dirty="0" err="1" smtClean="0">
                <a:solidFill>
                  <a:srgbClr val="003300"/>
                </a:solidFill>
              </a:rPr>
              <a:t>Sos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11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3688" y="1772816"/>
            <a:ext cx="69951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6000" dirty="0" err="1" smtClean="0">
                <a:solidFill>
                  <a:srgbClr val="003300"/>
                </a:solidFill>
              </a:rPr>
              <a:t>Ar</a:t>
            </a:r>
            <a:r>
              <a:rPr lang="en-IE" sz="6000" dirty="0" smtClean="0">
                <a:solidFill>
                  <a:srgbClr val="003300"/>
                </a:solidFill>
              </a:rPr>
              <a:t> </a:t>
            </a:r>
            <a:r>
              <a:rPr lang="en-IE" sz="6000" dirty="0" err="1" smtClean="0">
                <a:solidFill>
                  <a:srgbClr val="003300"/>
                </a:solidFill>
              </a:rPr>
              <a:t>chuala</a:t>
            </a:r>
            <a:r>
              <a:rPr lang="en-IE" sz="6000" dirty="0" smtClean="0">
                <a:solidFill>
                  <a:srgbClr val="003300"/>
                </a:solidFill>
              </a:rPr>
              <a:t> </a:t>
            </a:r>
            <a:r>
              <a:rPr lang="en-IE" sz="6000" dirty="0" err="1" smtClean="0">
                <a:solidFill>
                  <a:srgbClr val="003300"/>
                </a:solidFill>
              </a:rPr>
              <a:t>tú</a:t>
            </a:r>
            <a:r>
              <a:rPr lang="en-IE" sz="6000" dirty="0" smtClean="0">
                <a:solidFill>
                  <a:srgbClr val="003300"/>
                </a:solidFill>
              </a:rPr>
              <a:t> </a:t>
            </a:r>
            <a:r>
              <a:rPr lang="en-IE" sz="6000" dirty="0" err="1" smtClean="0">
                <a:solidFill>
                  <a:srgbClr val="003300"/>
                </a:solidFill>
              </a:rPr>
              <a:t>faoin</a:t>
            </a:r>
            <a:r>
              <a:rPr lang="en-IE" sz="6000" dirty="0" smtClean="0">
                <a:solidFill>
                  <a:srgbClr val="003300"/>
                </a:solidFill>
              </a:rPr>
              <a:t> </a:t>
            </a:r>
            <a:r>
              <a:rPr lang="en-IE" sz="6000" dirty="0" err="1" smtClean="0">
                <a:solidFill>
                  <a:srgbClr val="003300"/>
                </a:solidFill>
              </a:rPr>
              <a:t>bhfear</a:t>
            </a:r>
            <a:r>
              <a:rPr lang="en-IE" sz="6000" dirty="0" smtClean="0">
                <a:solidFill>
                  <a:srgbClr val="003300"/>
                </a:solidFill>
              </a:rPr>
              <a:t> a </a:t>
            </a:r>
            <a:r>
              <a:rPr lang="en-IE" sz="6000" dirty="0" err="1" smtClean="0">
                <a:solidFill>
                  <a:srgbClr val="003300"/>
                </a:solidFill>
              </a:rPr>
              <a:t>bhris</a:t>
            </a:r>
            <a:r>
              <a:rPr lang="en-IE" sz="6000" dirty="0" smtClean="0">
                <a:solidFill>
                  <a:srgbClr val="003300"/>
                </a:solidFill>
              </a:rPr>
              <a:t> a </a:t>
            </a:r>
            <a:r>
              <a:rPr lang="en-IE" sz="6000" dirty="0" err="1" smtClean="0">
                <a:solidFill>
                  <a:srgbClr val="003300"/>
                </a:solidFill>
              </a:rPr>
              <a:t>lámh</a:t>
            </a:r>
            <a:r>
              <a:rPr lang="en-IE" sz="6000" dirty="0" smtClean="0">
                <a:solidFill>
                  <a:srgbClr val="003300"/>
                </a:solidFill>
              </a:rPr>
              <a:t> </a:t>
            </a:r>
            <a:r>
              <a:rPr lang="en-IE" sz="6000" dirty="0" err="1" smtClean="0">
                <a:solidFill>
                  <a:srgbClr val="003300"/>
                </a:solidFill>
              </a:rPr>
              <a:t>chlé</a:t>
            </a:r>
            <a:r>
              <a:rPr lang="en-IE" sz="6000" dirty="0" smtClean="0">
                <a:solidFill>
                  <a:srgbClr val="003300"/>
                </a:solidFill>
              </a:rPr>
              <a:t>?</a:t>
            </a:r>
            <a:endParaRPr lang="en-IE" sz="6000" dirty="0">
              <a:solidFill>
                <a:srgbClr val="003300"/>
              </a:solidFill>
            </a:endParaRPr>
          </a:p>
          <a:p>
            <a:pPr marL="0" indent="0" algn="ctr">
              <a:buNone/>
            </a:pPr>
            <a:r>
              <a:rPr lang="en-IE" sz="54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Tá</a:t>
            </a:r>
            <a:r>
              <a:rPr lang="en-IE" sz="54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en-IE" sz="54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sé</a:t>
            </a:r>
            <a:r>
              <a:rPr lang="en-IE" sz="54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“alright” </a:t>
            </a:r>
            <a:r>
              <a:rPr lang="en-IE" sz="54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anois</a:t>
            </a:r>
            <a:r>
              <a:rPr lang="en-IE" sz="54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!</a:t>
            </a:r>
            <a:endParaRPr lang="pt-BR" sz="5400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56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2636912"/>
            <a:ext cx="699512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11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11000" b="1" dirty="0" smtClean="0">
                <a:solidFill>
                  <a:srgbClr val="003300"/>
                </a:solidFill>
              </a:rPr>
              <a:t> 7</a:t>
            </a:r>
            <a:endParaRPr lang="en-US" altLang="en-US" sz="110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265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7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1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lá</a:t>
            </a:r>
            <a:r>
              <a:rPr lang="es-UY" altLang="en-US" sz="6600" dirty="0" smtClean="0">
                <a:solidFill>
                  <a:srgbClr val="003300"/>
                </a:solidFill>
              </a:rPr>
              <a:t> a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thagann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tar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éis</a:t>
            </a:r>
            <a:r>
              <a:rPr lang="es-UY" altLang="en-US" sz="6600" dirty="0" smtClean="0">
                <a:solidFill>
                  <a:srgbClr val="003300"/>
                </a:solidFill>
              </a:rPr>
              <a:t> an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Chéadaoin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34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7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2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Imríonn</a:t>
            </a:r>
            <a:r>
              <a:rPr lang="es-UY" altLang="en-US" sz="6000" dirty="0" smtClean="0">
                <a:solidFill>
                  <a:srgbClr val="003300"/>
                </a:solidFill>
              </a:rPr>
              <a:t> tú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iománaíocht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nó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camógaíocht</a:t>
            </a:r>
            <a:r>
              <a:rPr lang="es-UY" altLang="en-US" sz="6000" dirty="0" smtClean="0">
                <a:solidFill>
                  <a:srgbClr val="003300"/>
                </a:solidFill>
              </a:rPr>
              <a:t> le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camán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6000" dirty="0" smtClean="0">
                <a:solidFill>
                  <a:srgbClr val="003300"/>
                </a:solidFill>
              </a:rPr>
              <a:t> _____?</a:t>
            </a:r>
            <a:endParaRPr lang="es-UY" altLang="en-US" sz="6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58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7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3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000" dirty="0" err="1" smtClean="0">
                <a:solidFill>
                  <a:srgbClr val="003300"/>
                </a:solidFill>
              </a:rPr>
              <a:t>Fíor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nó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bréagach</a:t>
            </a:r>
            <a:r>
              <a:rPr lang="es-UY" altLang="en-US" sz="6000" dirty="0" smtClean="0">
                <a:solidFill>
                  <a:srgbClr val="003300"/>
                </a:solidFill>
              </a:rPr>
              <a:t>: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Is</a:t>
            </a:r>
            <a:r>
              <a:rPr lang="es-UY" altLang="en-US" sz="6000" dirty="0" smtClean="0">
                <a:solidFill>
                  <a:srgbClr val="003300"/>
                </a:solidFill>
              </a:rPr>
              <a:t> é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Páras</a:t>
            </a:r>
            <a:r>
              <a:rPr lang="es-UY" altLang="en-US" sz="6000" dirty="0" smtClean="0">
                <a:solidFill>
                  <a:srgbClr val="003300"/>
                </a:solidFill>
              </a:rPr>
              <a:t>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príomhchathair</a:t>
            </a:r>
            <a:r>
              <a:rPr lang="es-UY" altLang="en-US" sz="6000" dirty="0" smtClean="0">
                <a:solidFill>
                  <a:srgbClr val="003300"/>
                </a:solidFill>
              </a:rPr>
              <a:t> na </a:t>
            </a:r>
            <a:r>
              <a:rPr lang="es-UY" altLang="en-US" sz="6000" dirty="0" err="1" smtClean="0">
                <a:solidFill>
                  <a:srgbClr val="003300"/>
                </a:solidFill>
              </a:rPr>
              <a:t>Fraince</a:t>
            </a:r>
            <a:r>
              <a:rPr lang="es-UY" altLang="en-US" sz="6000" dirty="0" smtClean="0">
                <a:solidFill>
                  <a:srgbClr val="003300"/>
                </a:solidFill>
              </a:rPr>
              <a:t>?</a:t>
            </a:r>
            <a:endParaRPr lang="es-UY" altLang="en-US" sz="6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8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7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4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tír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ina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bhfuil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cathair</a:t>
            </a:r>
            <a:r>
              <a:rPr lang="es-UY" altLang="en-US" sz="6600" dirty="0" smtClean="0">
                <a:solidFill>
                  <a:srgbClr val="003300"/>
                </a:solidFill>
              </a:rPr>
              <a:t>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Milan</a:t>
            </a:r>
            <a:r>
              <a:rPr lang="es-UY" altLang="en-US" sz="6600" dirty="0" smtClean="0">
                <a:solidFill>
                  <a:srgbClr val="003300"/>
                </a:solidFill>
              </a:rPr>
              <a:t>?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493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7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5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Caora</a:t>
            </a:r>
            <a:r>
              <a:rPr lang="es-UY" altLang="en-US" sz="6600" dirty="0" smtClean="0">
                <a:solidFill>
                  <a:srgbClr val="003300"/>
                </a:solidFill>
              </a:rPr>
              <a:t>        </a:t>
            </a:r>
            <a:r>
              <a:rPr lang="es-UY" altLang="en-US" sz="6600" dirty="0" err="1" smtClean="0">
                <a:solidFill>
                  <a:srgbClr val="003300"/>
                </a:solidFill>
              </a:rPr>
              <a:t>uan</a:t>
            </a:r>
            <a:endParaRPr lang="es-UY" altLang="en-US" sz="6600" dirty="0" smtClean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6600" dirty="0" err="1" smtClean="0">
                <a:solidFill>
                  <a:srgbClr val="003300"/>
                </a:solidFill>
              </a:rPr>
              <a:t>Muc</a:t>
            </a:r>
            <a:r>
              <a:rPr lang="es-UY" altLang="en-US" sz="6600" dirty="0" smtClean="0">
                <a:solidFill>
                  <a:srgbClr val="003300"/>
                </a:solidFill>
              </a:rPr>
              <a:t>            ? </a:t>
            </a:r>
            <a:endParaRPr lang="es-UY" altLang="en-US" sz="66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283968" y="3068960"/>
            <a:ext cx="1512168" cy="0"/>
          </a:xfrm>
          <a:prstGeom prst="straightConnector1">
            <a:avLst/>
          </a:prstGeom>
          <a:ln w="762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83968" y="4365104"/>
            <a:ext cx="1512168" cy="0"/>
          </a:xfrm>
          <a:prstGeom prst="straightConnector1">
            <a:avLst/>
          </a:prstGeom>
          <a:ln w="762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2907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sz="6000" b="1" dirty="0" err="1" smtClean="0">
                <a:solidFill>
                  <a:srgbClr val="003300"/>
                </a:solidFill>
              </a:rPr>
              <a:t>Babhta</a:t>
            </a:r>
            <a:r>
              <a:rPr lang="en-US" altLang="en-US" sz="6000" b="1" dirty="0" smtClean="0">
                <a:solidFill>
                  <a:srgbClr val="003300"/>
                </a:solidFill>
              </a:rPr>
              <a:t> 7</a:t>
            </a:r>
            <a:endParaRPr lang="en-US" altLang="en-US" sz="6000" dirty="0">
              <a:solidFill>
                <a:srgbClr val="00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772816"/>
            <a:ext cx="72008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UY" altLang="en-US" b="1" u="sng" dirty="0" err="1">
                <a:solidFill>
                  <a:srgbClr val="003300"/>
                </a:solidFill>
              </a:rPr>
              <a:t>Ceist</a:t>
            </a:r>
            <a:r>
              <a:rPr lang="es-UY" altLang="en-US" b="1" u="sng" dirty="0">
                <a:solidFill>
                  <a:srgbClr val="003300"/>
                </a:solidFill>
              </a:rPr>
              <a:t> </a:t>
            </a:r>
            <a:r>
              <a:rPr lang="es-UY" altLang="en-US" b="1" u="sng" dirty="0" smtClean="0">
                <a:solidFill>
                  <a:srgbClr val="003300"/>
                </a:solidFill>
              </a:rPr>
              <a:t>6</a:t>
            </a:r>
            <a:endParaRPr lang="es-UY" altLang="en-US" sz="6600" dirty="0">
              <a:solidFill>
                <a:srgbClr val="003300"/>
              </a:solidFill>
            </a:endParaRPr>
          </a:p>
          <a:p>
            <a:pPr marL="0" indent="0" eaLnBrk="1" hangingPunct="1">
              <a:buNone/>
            </a:pPr>
            <a:r>
              <a:rPr lang="es-UY" altLang="en-US" sz="5400" dirty="0" err="1" smtClean="0">
                <a:solidFill>
                  <a:srgbClr val="003300"/>
                </a:solidFill>
              </a:rPr>
              <a:t>Cén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sórt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rásaíocht</a:t>
            </a:r>
            <a:r>
              <a:rPr lang="es-UY" altLang="en-US" sz="5400" dirty="0" smtClean="0">
                <a:solidFill>
                  <a:srgbClr val="003300"/>
                </a:solidFill>
              </a:rPr>
              <a:t> a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tharlaíonn</a:t>
            </a:r>
            <a:r>
              <a:rPr lang="es-UY" altLang="en-US" sz="5400" dirty="0" smtClean="0">
                <a:solidFill>
                  <a:srgbClr val="003300"/>
                </a:solidFill>
              </a:rPr>
              <a:t> in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Ascot</a:t>
            </a:r>
            <a:r>
              <a:rPr lang="es-UY" altLang="en-US" sz="5400" dirty="0" smtClean="0">
                <a:solidFill>
                  <a:srgbClr val="003300"/>
                </a:solidFill>
              </a:rPr>
              <a:t>,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Cheltenham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agus</a:t>
            </a:r>
            <a:r>
              <a:rPr lang="es-UY" altLang="en-US" sz="5400" dirty="0" smtClean="0">
                <a:solidFill>
                  <a:srgbClr val="003300"/>
                </a:solidFill>
              </a:rPr>
              <a:t> </a:t>
            </a:r>
            <a:r>
              <a:rPr lang="es-UY" altLang="en-US" sz="5400" dirty="0" err="1" smtClean="0">
                <a:solidFill>
                  <a:srgbClr val="003300"/>
                </a:solidFill>
              </a:rPr>
              <a:t>Gaillimh</a:t>
            </a:r>
            <a:r>
              <a:rPr lang="es-UY" altLang="en-US" sz="5400" dirty="0" smtClean="0">
                <a:solidFill>
                  <a:srgbClr val="003300"/>
                </a:solidFill>
              </a:rPr>
              <a:t>?</a:t>
            </a:r>
            <a:endParaRPr lang="es-UY" altLang="en-US" sz="54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6526817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rgbClr val="003300"/>
                </a:solidFill>
              </a:rPr>
              <a:t>© Seomra </a:t>
            </a:r>
            <a:r>
              <a:rPr lang="en-IE" sz="1200" b="1" dirty="0" err="1" smtClean="0">
                <a:solidFill>
                  <a:srgbClr val="003300"/>
                </a:solidFill>
              </a:rPr>
              <a:t>Ranga</a:t>
            </a:r>
            <a:r>
              <a:rPr lang="en-IE" sz="1200" b="1" dirty="0" smtClean="0">
                <a:solidFill>
                  <a:srgbClr val="003300"/>
                </a:solidFill>
              </a:rPr>
              <a:t> 2018 www.seomraranga.com</a:t>
            </a:r>
            <a:endParaRPr lang="en-IE" sz="1200" b="1" dirty="0">
              <a:solidFill>
                <a:srgbClr val="00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" y="88658"/>
            <a:ext cx="1521624" cy="3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97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6808</TotalTime>
  <Words>2886</Words>
  <Application>Microsoft Office PowerPoint</Application>
  <PresentationFormat>On-screen Show (4:3)</PresentationFormat>
  <Paragraphs>625</Paragraphs>
  <Slides>150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150</vt:i4>
      </vt:variant>
    </vt:vector>
  </HeadingPairs>
  <TitlesOfParts>
    <vt:vector size="151" baseType="lpstr">
      <vt:lpstr>Diseño predeterminado</vt:lpstr>
      <vt:lpstr>Seachtain na Gaeilge 2018</vt:lpstr>
      <vt:lpstr>Ar dTús …..</vt:lpstr>
      <vt:lpstr>PowerPoint Presentation</vt:lpstr>
      <vt:lpstr>PowerPoint Presentation</vt:lpstr>
      <vt:lpstr>PowerPoint Presentation</vt:lpstr>
      <vt:lpstr>Babhta 1</vt:lpstr>
      <vt:lpstr>Babhta 1</vt:lpstr>
      <vt:lpstr>Babhta 1</vt:lpstr>
      <vt:lpstr>Babhta 1</vt:lpstr>
      <vt:lpstr>Babhta 1</vt:lpstr>
      <vt:lpstr>Babhta 1</vt:lpstr>
      <vt:lpstr>Tóg Sos 1</vt:lpstr>
      <vt:lpstr>PowerPoint Presentation</vt:lpstr>
      <vt:lpstr>Babhta 2</vt:lpstr>
      <vt:lpstr>Babhta 2</vt:lpstr>
      <vt:lpstr>Babhta 2</vt:lpstr>
      <vt:lpstr>Babhta 2</vt:lpstr>
      <vt:lpstr>Babhta 2</vt:lpstr>
      <vt:lpstr>Babhta 2</vt:lpstr>
      <vt:lpstr>Tóg Sos 2</vt:lpstr>
      <vt:lpstr>PowerPoint Presentation</vt:lpstr>
      <vt:lpstr>Babhta 1 Freagraí</vt:lpstr>
      <vt:lpstr>Babhta 1 Freagraí</vt:lpstr>
      <vt:lpstr>Babhta 1 Freagraí</vt:lpstr>
      <vt:lpstr>Babhta 1 Freagraí</vt:lpstr>
      <vt:lpstr>Babhta 1 Freagraí</vt:lpstr>
      <vt:lpstr>Babhta 1 Freagraí</vt:lpstr>
      <vt:lpstr>Tóg Sos 3</vt:lpstr>
      <vt:lpstr>PowerPoint Presentation</vt:lpstr>
      <vt:lpstr>Babhta 3</vt:lpstr>
      <vt:lpstr>Babhta 3</vt:lpstr>
      <vt:lpstr>Babhta 3</vt:lpstr>
      <vt:lpstr>Babhta 3</vt:lpstr>
      <vt:lpstr>Babhta 3</vt:lpstr>
      <vt:lpstr>Babhta 3</vt:lpstr>
      <vt:lpstr>Tóg Sos 4</vt:lpstr>
      <vt:lpstr>PowerPoint Presentation</vt:lpstr>
      <vt:lpstr>Babhta 2 Freagraí</vt:lpstr>
      <vt:lpstr>Babhta 2 Freagraí</vt:lpstr>
      <vt:lpstr>Babhta 2 Freagraí</vt:lpstr>
      <vt:lpstr>Babhta 2 Freagraí</vt:lpstr>
      <vt:lpstr>Babhta 2 Freagraí</vt:lpstr>
      <vt:lpstr>Babhta 2 Freagraí</vt:lpstr>
      <vt:lpstr>Tóg Sos 5</vt:lpstr>
      <vt:lpstr>PowerPoint Presentation</vt:lpstr>
      <vt:lpstr>Babhta 4</vt:lpstr>
      <vt:lpstr>Babhta 4</vt:lpstr>
      <vt:lpstr>Babhta 4</vt:lpstr>
      <vt:lpstr>Babhta 4</vt:lpstr>
      <vt:lpstr>Babhta 4</vt:lpstr>
      <vt:lpstr>Babhta 4</vt:lpstr>
      <vt:lpstr>Tóg Sos 6</vt:lpstr>
      <vt:lpstr>PowerPoint Presentation</vt:lpstr>
      <vt:lpstr>Babhta 3 Freagraí</vt:lpstr>
      <vt:lpstr>Babhta 3 Freagraí</vt:lpstr>
      <vt:lpstr>Babhta 3 Freagraí</vt:lpstr>
      <vt:lpstr>Babhta 3 Freagraí</vt:lpstr>
      <vt:lpstr>Babhta 3 Freagraí</vt:lpstr>
      <vt:lpstr>Babhta 3 Freagraí</vt:lpstr>
      <vt:lpstr>Tóg Sos 7</vt:lpstr>
      <vt:lpstr>PowerPoint Presentation</vt:lpstr>
      <vt:lpstr>Babhta 5</vt:lpstr>
      <vt:lpstr>Babhta 5</vt:lpstr>
      <vt:lpstr>Babhta 5</vt:lpstr>
      <vt:lpstr>Babhta 5</vt:lpstr>
      <vt:lpstr>Babhta 5</vt:lpstr>
      <vt:lpstr>Babhta 5</vt:lpstr>
      <vt:lpstr>Tóg Sos 8</vt:lpstr>
      <vt:lpstr>PowerPoint Presentation</vt:lpstr>
      <vt:lpstr>Babhta 4 Freagraí</vt:lpstr>
      <vt:lpstr>Babhta 4 Freagraí</vt:lpstr>
      <vt:lpstr>Babhta 4 Freagraí</vt:lpstr>
      <vt:lpstr>Babhta 4 Freagraí</vt:lpstr>
      <vt:lpstr>Babhta 4 Freagraí</vt:lpstr>
      <vt:lpstr>Babhta 4 Freagraí</vt:lpstr>
      <vt:lpstr>Tóg Sos 9</vt:lpstr>
      <vt:lpstr>PowerPoint Presentation</vt:lpstr>
      <vt:lpstr>Babhta 6</vt:lpstr>
      <vt:lpstr>Babhta 6</vt:lpstr>
      <vt:lpstr>Babhta 6</vt:lpstr>
      <vt:lpstr>Babhta 6</vt:lpstr>
      <vt:lpstr>Babhta 6</vt:lpstr>
      <vt:lpstr>Babhta 6</vt:lpstr>
      <vt:lpstr>Tóg Sos 10</vt:lpstr>
      <vt:lpstr>PowerPoint Presentation</vt:lpstr>
      <vt:lpstr>Babhta 5 Freagraí</vt:lpstr>
      <vt:lpstr>Babhta 5 Freagraí</vt:lpstr>
      <vt:lpstr>Babhta 5 Freagraí</vt:lpstr>
      <vt:lpstr>Babhta 5 Freagraí</vt:lpstr>
      <vt:lpstr>Babhta 5 Freagraí</vt:lpstr>
      <vt:lpstr>Babhta 5 Freagraí</vt:lpstr>
      <vt:lpstr>Tóg Sos 11</vt:lpstr>
      <vt:lpstr>PowerPoint Presentation</vt:lpstr>
      <vt:lpstr>Babhta 7</vt:lpstr>
      <vt:lpstr>Babhta 7</vt:lpstr>
      <vt:lpstr>Babhta 7</vt:lpstr>
      <vt:lpstr>Babhta 7</vt:lpstr>
      <vt:lpstr>Babhta 7</vt:lpstr>
      <vt:lpstr>Babhta 7</vt:lpstr>
      <vt:lpstr>Tóg Sos 12</vt:lpstr>
      <vt:lpstr>PowerPoint Presentation</vt:lpstr>
      <vt:lpstr>Babhta 6 Freagraí</vt:lpstr>
      <vt:lpstr>Babhta 6 Freagraí</vt:lpstr>
      <vt:lpstr>Babhta 6 Freagraí</vt:lpstr>
      <vt:lpstr>Babhta 6 Freagraí</vt:lpstr>
      <vt:lpstr>Babhta 6 Freagraí</vt:lpstr>
      <vt:lpstr>Babhta 6 Freagraí</vt:lpstr>
      <vt:lpstr>Tóg Sos 13</vt:lpstr>
      <vt:lpstr>PowerPoint Presentation</vt:lpstr>
      <vt:lpstr>Babhta 8</vt:lpstr>
      <vt:lpstr>Babhta 8</vt:lpstr>
      <vt:lpstr>Babhta 8</vt:lpstr>
      <vt:lpstr>Babhta 8</vt:lpstr>
      <vt:lpstr>Babhta 8</vt:lpstr>
      <vt:lpstr>Babhta 8</vt:lpstr>
      <vt:lpstr>Tóg Sos 14</vt:lpstr>
      <vt:lpstr>PowerPoint Presentation</vt:lpstr>
      <vt:lpstr>Babhta 7 Freagraí</vt:lpstr>
      <vt:lpstr>Babhta 7 Freagraí</vt:lpstr>
      <vt:lpstr>Babhta 7 Freagraí</vt:lpstr>
      <vt:lpstr>Babhta 7 Freagraí</vt:lpstr>
      <vt:lpstr>Babhta 7 Freagraí</vt:lpstr>
      <vt:lpstr>Babhta 7 Freagraí</vt:lpstr>
      <vt:lpstr>Tóg Sos 15</vt:lpstr>
      <vt:lpstr>PowerPoint Presentation</vt:lpstr>
      <vt:lpstr>Babhta 8 Freagraí</vt:lpstr>
      <vt:lpstr>Babhta 8 Freagraí</vt:lpstr>
      <vt:lpstr>Babhta 8 Freagraí</vt:lpstr>
      <vt:lpstr>Babhta 8 Freagraí</vt:lpstr>
      <vt:lpstr>Babhta 8 Freagraí</vt:lpstr>
      <vt:lpstr>Babhta 8 Freagraí</vt:lpstr>
      <vt:lpstr>Tóg Sos 16</vt:lpstr>
      <vt:lpstr>PowerPoint Presentation</vt:lpstr>
      <vt:lpstr>Babhta Réitigh</vt:lpstr>
      <vt:lpstr>Babhta Réitigh</vt:lpstr>
      <vt:lpstr>Babhta Réitigh</vt:lpstr>
      <vt:lpstr>Babhta Réitigh</vt:lpstr>
      <vt:lpstr>Babhta Réitigh</vt:lpstr>
      <vt:lpstr>Babhta Réitigh</vt:lpstr>
      <vt:lpstr>Tóg Sos 17</vt:lpstr>
      <vt:lpstr>PowerPoint Presentation</vt:lpstr>
      <vt:lpstr>Babhta Réitigh: Freagraí</vt:lpstr>
      <vt:lpstr>Babhta Réitigh: Freagraí</vt:lpstr>
      <vt:lpstr>Babhta Réitigh: Freagraí</vt:lpstr>
      <vt:lpstr>Babhta Réitigh: Freagraí</vt:lpstr>
      <vt:lpstr>Babhta Réitigh: Freagraí</vt:lpstr>
      <vt:lpstr>Babhta Réitigh: Freagraí</vt:lpstr>
      <vt:lpstr>Tóg Sos 18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Damien</cp:lastModifiedBy>
  <cp:revision>659</cp:revision>
  <dcterms:created xsi:type="dcterms:W3CDTF">2010-05-23T14:28:12Z</dcterms:created>
  <dcterms:modified xsi:type="dcterms:W3CDTF">2018-03-08T21:11:51Z</dcterms:modified>
</cp:coreProperties>
</file>